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media/image383.jpg" ContentType="image/jpeg"/>
  <Override PartName="/ppt/notesSlides/notesSlide117.xml" ContentType="application/vnd.openxmlformats-officedocument.presentationml.notesSlide+xml"/>
  <Override PartName="/ppt/media/image386.jpg" ContentType="image/jpeg"/>
  <Override PartName="/ppt/notesSlides/notesSlide1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756" r:id="rId2"/>
    <p:sldMasterId id="2147483768" r:id="rId3"/>
    <p:sldMasterId id="2147483774" r:id="rId4"/>
    <p:sldMasterId id="2147483788" r:id="rId5"/>
    <p:sldMasterId id="2147483802" r:id="rId6"/>
    <p:sldMasterId id="2147483816" r:id="rId7"/>
  </p:sldMasterIdLst>
  <p:notesMasterIdLst>
    <p:notesMasterId r:id="rId135"/>
  </p:notesMasterIdLst>
  <p:handoutMasterIdLst>
    <p:handoutMasterId r:id="rId136"/>
  </p:handoutMasterIdLst>
  <p:sldIdLst>
    <p:sldId id="850" r:id="rId8"/>
    <p:sldId id="902" r:id="rId9"/>
    <p:sldId id="851" r:id="rId10"/>
    <p:sldId id="852" r:id="rId11"/>
    <p:sldId id="632" r:id="rId12"/>
    <p:sldId id="722" r:id="rId13"/>
    <p:sldId id="911" r:id="rId14"/>
    <p:sldId id="723" r:id="rId15"/>
    <p:sldId id="724" r:id="rId16"/>
    <p:sldId id="903" r:id="rId17"/>
    <p:sldId id="904" r:id="rId18"/>
    <p:sldId id="905" r:id="rId19"/>
    <p:sldId id="906" r:id="rId20"/>
    <p:sldId id="907" r:id="rId21"/>
    <p:sldId id="908" r:id="rId22"/>
    <p:sldId id="853" r:id="rId23"/>
    <p:sldId id="729" r:id="rId24"/>
    <p:sldId id="730" r:id="rId25"/>
    <p:sldId id="731" r:id="rId26"/>
    <p:sldId id="733" r:id="rId27"/>
    <p:sldId id="734" r:id="rId28"/>
    <p:sldId id="732" r:id="rId29"/>
    <p:sldId id="735" r:id="rId30"/>
    <p:sldId id="736" r:id="rId31"/>
    <p:sldId id="737" r:id="rId32"/>
    <p:sldId id="738" r:id="rId33"/>
    <p:sldId id="745" r:id="rId34"/>
    <p:sldId id="909" r:id="rId35"/>
    <p:sldId id="739" r:id="rId36"/>
    <p:sldId id="863" r:id="rId37"/>
    <p:sldId id="864" r:id="rId38"/>
    <p:sldId id="873" r:id="rId39"/>
    <p:sldId id="874" r:id="rId40"/>
    <p:sldId id="865" r:id="rId41"/>
    <p:sldId id="867" r:id="rId42"/>
    <p:sldId id="869" r:id="rId43"/>
    <p:sldId id="871" r:id="rId44"/>
    <p:sldId id="910" r:id="rId45"/>
    <p:sldId id="740" r:id="rId46"/>
    <p:sldId id="875" r:id="rId47"/>
    <p:sldId id="876" r:id="rId48"/>
    <p:sldId id="742" r:id="rId49"/>
    <p:sldId id="868" r:id="rId50"/>
    <p:sldId id="877" r:id="rId51"/>
    <p:sldId id="741" r:id="rId52"/>
    <p:sldId id="854" r:id="rId53"/>
    <p:sldId id="856" r:id="rId54"/>
    <p:sldId id="878" r:id="rId55"/>
    <p:sldId id="879" r:id="rId56"/>
    <p:sldId id="880" r:id="rId57"/>
    <p:sldId id="881" r:id="rId58"/>
    <p:sldId id="882" r:id="rId59"/>
    <p:sldId id="883" r:id="rId60"/>
    <p:sldId id="884" r:id="rId61"/>
    <p:sldId id="885" r:id="rId62"/>
    <p:sldId id="886" r:id="rId63"/>
    <p:sldId id="887" r:id="rId64"/>
    <p:sldId id="888" r:id="rId65"/>
    <p:sldId id="889" r:id="rId66"/>
    <p:sldId id="890" r:id="rId67"/>
    <p:sldId id="891" r:id="rId68"/>
    <p:sldId id="827" r:id="rId69"/>
    <p:sldId id="828" r:id="rId70"/>
    <p:sldId id="892" r:id="rId71"/>
    <p:sldId id="893" r:id="rId72"/>
    <p:sldId id="894" r:id="rId73"/>
    <p:sldId id="895" r:id="rId74"/>
    <p:sldId id="857" r:id="rId75"/>
    <p:sldId id="840" r:id="rId76"/>
    <p:sldId id="896" r:id="rId77"/>
    <p:sldId id="861" r:id="rId78"/>
    <p:sldId id="860" r:id="rId79"/>
    <p:sldId id="897" r:id="rId80"/>
    <p:sldId id="862" r:id="rId81"/>
    <p:sldId id="898" r:id="rId82"/>
    <p:sldId id="748" r:id="rId83"/>
    <p:sldId id="914" r:id="rId84"/>
    <p:sldId id="899" r:id="rId85"/>
    <p:sldId id="789" r:id="rId86"/>
    <p:sldId id="790" r:id="rId87"/>
    <p:sldId id="791" r:id="rId88"/>
    <p:sldId id="792" r:id="rId89"/>
    <p:sldId id="793" r:id="rId90"/>
    <p:sldId id="794" r:id="rId91"/>
    <p:sldId id="846" r:id="rId92"/>
    <p:sldId id="795" r:id="rId93"/>
    <p:sldId id="797" r:id="rId94"/>
    <p:sldId id="796" r:id="rId95"/>
    <p:sldId id="798" r:id="rId96"/>
    <p:sldId id="799" r:id="rId97"/>
    <p:sldId id="800" r:id="rId98"/>
    <p:sldId id="872" r:id="rId99"/>
    <p:sldId id="912" r:id="rId100"/>
    <p:sldId id="915" r:id="rId101"/>
    <p:sldId id="785" r:id="rId102"/>
    <p:sldId id="900" r:id="rId103"/>
    <p:sldId id="901" r:id="rId104"/>
    <p:sldId id="844" r:id="rId105"/>
    <p:sldId id="786" r:id="rId106"/>
    <p:sldId id="787" r:id="rId107"/>
    <p:sldId id="819" r:id="rId108"/>
    <p:sldId id="916" r:id="rId109"/>
    <p:sldId id="747" r:id="rId110"/>
    <p:sldId id="917" r:id="rId111"/>
    <p:sldId id="919" r:id="rId112"/>
    <p:sldId id="920" r:id="rId113"/>
    <p:sldId id="921" r:id="rId114"/>
    <p:sldId id="923" r:id="rId115"/>
    <p:sldId id="922" r:id="rId116"/>
    <p:sldId id="924" r:id="rId117"/>
    <p:sldId id="918" r:id="rId118"/>
    <p:sldId id="801" r:id="rId119"/>
    <p:sldId id="743" r:id="rId120"/>
    <p:sldId id="804" r:id="rId121"/>
    <p:sldId id="744" r:id="rId122"/>
    <p:sldId id="806" r:id="rId123"/>
    <p:sldId id="926" r:id="rId124"/>
    <p:sldId id="927" r:id="rId125"/>
    <p:sldId id="928" r:id="rId126"/>
    <p:sldId id="929" r:id="rId127"/>
    <p:sldId id="930" r:id="rId128"/>
    <p:sldId id="805" r:id="rId129"/>
    <p:sldId id="931" r:id="rId130"/>
    <p:sldId id="808" r:id="rId131"/>
    <p:sldId id="807" r:id="rId132"/>
    <p:sldId id="802" r:id="rId133"/>
    <p:sldId id="932" r:id="rId134"/>
  </p:sldIdLst>
  <p:sldSz cx="9144000" cy="5715000" type="screen16x10"/>
  <p:notesSz cx="6858000" cy="9144000"/>
  <p:defaultTextStyle>
    <a:defPPr>
      <a:defRPr lang="da-DK"/>
    </a:defPPr>
    <a:lvl1pPr algn="l" defTabSz="457200"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orgios N. Yannakakis"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2B2B2"/>
    <a:srgbClr val="BFBFBF"/>
    <a:srgbClr val="008000"/>
    <a:srgbClr val="006600"/>
    <a:srgbClr val="66FF33"/>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76936" autoAdjust="0"/>
  </p:normalViewPr>
  <p:slideViewPr>
    <p:cSldViewPr snapToObjects="1">
      <p:cViewPr>
        <p:scale>
          <a:sx n="91" d="100"/>
          <a:sy n="91" d="100"/>
        </p:scale>
        <p:origin x="1158" y="99"/>
      </p:cViewPr>
      <p:guideLst>
        <p:guide orient="horz" pos="180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38" Type="http://schemas.openxmlformats.org/officeDocument/2006/relationships/presProps" Target="presProps.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28" Type="http://schemas.openxmlformats.org/officeDocument/2006/relationships/slide" Target="slides/slide121.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slide" Target="slides/slide111.xml"/><Relationship Id="rId134" Type="http://schemas.openxmlformats.org/officeDocument/2006/relationships/slide" Target="slides/slide127.xml"/><Relationship Id="rId139" Type="http://schemas.openxmlformats.org/officeDocument/2006/relationships/viewProps" Target="viewProps.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124" Type="http://schemas.openxmlformats.org/officeDocument/2006/relationships/slide" Target="slides/slide117.xml"/><Relationship Id="rId129" Type="http://schemas.openxmlformats.org/officeDocument/2006/relationships/slide" Target="slides/slide122.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119" Type="http://schemas.openxmlformats.org/officeDocument/2006/relationships/slide" Target="slides/slide112.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130" Type="http://schemas.openxmlformats.org/officeDocument/2006/relationships/slide" Target="slides/slide123.xml"/><Relationship Id="rId135" Type="http://schemas.openxmlformats.org/officeDocument/2006/relationships/notesMaster" Target="notesMasters/notesMaster1.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141"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handoutMaster" Target="handoutMasters/handoutMaster1.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commentAuthors" Target="commentAuthors.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4" Type="http://schemas.openxmlformats.org/officeDocument/2006/relationships/slideMaster" Target="slideMasters/slideMaster4.xml"/><Relationship Id="rId9" Type="http://schemas.openxmlformats.org/officeDocument/2006/relationships/slide" Target="slides/slide2.xml"/><Relationship Id="rId26" Type="http://schemas.openxmlformats.org/officeDocument/2006/relationships/slide" Target="slides/slide19.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6" Type="http://schemas.openxmlformats.org/officeDocument/2006/relationships/slide" Target="slides/slide9.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45762D-C881-4B8C-B5E1-75173828B486}" type="doc">
      <dgm:prSet loTypeId="urn:microsoft.com/office/officeart/2005/8/layout/radial3" loCatId="cycle" qsTypeId="urn:microsoft.com/office/officeart/2005/8/quickstyle/simple1" qsCatId="simple" csTypeId="urn:microsoft.com/office/officeart/2005/8/colors/colorful2" csCatId="colorful" phldr="1"/>
      <dgm:spPr/>
      <dgm:t>
        <a:bodyPr/>
        <a:lstStyle/>
        <a:p>
          <a:endParaRPr lang="en-GB"/>
        </a:p>
      </dgm:t>
    </dgm:pt>
    <dgm:pt modelId="{2041FA99-1728-41E5-A846-58800800853C}">
      <dgm:prSet phldrT="[Text]"/>
      <dgm:spPr>
        <a:solidFill>
          <a:schemeClr val="bg2">
            <a:alpha val="50000"/>
          </a:schemeClr>
        </a:solidFill>
      </dgm:spPr>
      <dgm:t>
        <a:bodyPr/>
        <a:lstStyle/>
        <a:p>
          <a:r>
            <a:rPr lang="en-GB" dirty="0"/>
            <a:t>Game AI</a:t>
          </a:r>
        </a:p>
      </dgm:t>
    </dgm:pt>
    <dgm:pt modelId="{83463599-FD0C-4AA8-80F5-929DFCD627A3}" type="parTrans" cxnId="{4973ACB9-9A24-4FB1-B59E-8447010E77A5}">
      <dgm:prSet/>
      <dgm:spPr/>
      <dgm:t>
        <a:bodyPr/>
        <a:lstStyle/>
        <a:p>
          <a:endParaRPr lang="en-GB"/>
        </a:p>
      </dgm:t>
    </dgm:pt>
    <dgm:pt modelId="{5A7DC24B-D1E5-4B6F-9002-F693EB2F6D9D}" type="sibTrans" cxnId="{4973ACB9-9A24-4FB1-B59E-8447010E77A5}">
      <dgm:prSet/>
      <dgm:spPr/>
      <dgm:t>
        <a:bodyPr/>
        <a:lstStyle/>
        <a:p>
          <a:endParaRPr lang="en-GB"/>
        </a:p>
      </dgm:t>
    </dgm:pt>
    <dgm:pt modelId="{5EE98A9E-9F03-4EAC-A093-88476330C474}">
      <dgm:prSet phldrT="[Text]" custT="1"/>
      <dgm:spPr/>
      <dgm:t>
        <a:bodyPr/>
        <a:lstStyle/>
        <a:p>
          <a:r>
            <a:rPr lang="en-GB" sz="3100" dirty="0"/>
            <a:t>Play Games</a:t>
          </a:r>
        </a:p>
      </dgm:t>
    </dgm:pt>
    <dgm:pt modelId="{BED7F6CC-9FB7-4F84-AA85-AD346B3ECD2B}" type="parTrans" cxnId="{D01803EE-8A42-4C74-BF62-AD5D453B52A6}">
      <dgm:prSet/>
      <dgm:spPr/>
      <dgm:t>
        <a:bodyPr/>
        <a:lstStyle/>
        <a:p>
          <a:endParaRPr lang="en-GB"/>
        </a:p>
      </dgm:t>
    </dgm:pt>
    <dgm:pt modelId="{D1A88B37-180D-4487-88D5-4EFD9EDA4C2D}" type="sibTrans" cxnId="{D01803EE-8A42-4C74-BF62-AD5D453B52A6}">
      <dgm:prSet/>
      <dgm:spPr/>
      <dgm:t>
        <a:bodyPr/>
        <a:lstStyle/>
        <a:p>
          <a:endParaRPr lang="en-GB"/>
        </a:p>
      </dgm:t>
    </dgm:pt>
    <dgm:pt modelId="{DDA8D83D-25F8-499E-81EE-672CDF8893B1}">
      <dgm:prSet phldrT="[Text]"/>
      <dgm:spPr/>
      <dgm:t>
        <a:bodyPr/>
        <a:lstStyle/>
        <a:p>
          <a:r>
            <a:rPr lang="en-GB" dirty="0"/>
            <a:t>Generate Content</a:t>
          </a:r>
        </a:p>
      </dgm:t>
    </dgm:pt>
    <dgm:pt modelId="{95B04784-5338-43BD-8318-A0162F46ACF2}" type="parTrans" cxnId="{C7DA4040-F5F3-4CC7-8CEC-D6805417524C}">
      <dgm:prSet/>
      <dgm:spPr/>
      <dgm:t>
        <a:bodyPr/>
        <a:lstStyle/>
        <a:p>
          <a:endParaRPr lang="en-GB"/>
        </a:p>
      </dgm:t>
    </dgm:pt>
    <dgm:pt modelId="{4B0328C9-7023-456C-B2EF-A9DBE21A689D}" type="sibTrans" cxnId="{C7DA4040-F5F3-4CC7-8CEC-D6805417524C}">
      <dgm:prSet/>
      <dgm:spPr/>
      <dgm:t>
        <a:bodyPr/>
        <a:lstStyle/>
        <a:p>
          <a:endParaRPr lang="en-GB"/>
        </a:p>
      </dgm:t>
    </dgm:pt>
    <dgm:pt modelId="{03AD467E-6E90-468E-A8EF-CEECA015FC20}">
      <dgm:prSet/>
      <dgm:spPr/>
      <dgm:t>
        <a:bodyPr/>
        <a:lstStyle/>
        <a:p>
          <a:r>
            <a:rPr lang="en-GB" dirty="0"/>
            <a:t>Model Players</a:t>
          </a:r>
          <a:endParaRPr lang="el-GR" dirty="0"/>
        </a:p>
      </dgm:t>
    </dgm:pt>
    <dgm:pt modelId="{CF880D17-8098-4AA2-BEB0-57F981FC4DEC}" type="parTrans" cxnId="{2C235B99-9388-4B29-92CD-6EE758E3AAD5}">
      <dgm:prSet/>
      <dgm:spPr/>
      <dgm:t>
        <a:bodyPr/>
        <a:lstStyle/>
        <a:p>
          <a:endParaRPr lang="el-GR"/>
        </a:p>
      </dgm:t>
    </dgm:pt>
    <dgm:pt modelId="{16DF1F18-A2F8-4E1E-BBB8-883276158AB8}" type="sibTrans" cxnId="{2C235B99-9388-4B29-92CD-6EE758E3AAD5}">
      <dgm:prSet/>
      <dgm:spPr/>
      <dgm:t>
        <a:bodyPr/>
        <a:lstStyle/>
        <a:p>
          <a:endParaRPr lang="el-GR"/>
        </a:p>
      </dgm:t>
    </dgm:pt>
    <dgm:pt modelId="{383BE83C-2085-43E7-8D72-98F5C89858CC}" type="pres">
      <dgm:prSet presAssocID="{C245762D-C881-4B8C-B5E1-75173828B486}" presName="composite" presStyleCnt="0">
        <dgm:presLayoutVars>
          <dgm:chMax val="1"/>
          <dgm:dir val="rev"/>
          <dgm:resizeHandles val="exact"/>
        </dgm:presLayoutVars>
      </dgm:prSet>
      <dgm:spPr/>
    </dgm:pt>
    <dgm:pt modelId="{B9327D01-06B2-4E52-8F3C-FDF9CCCC1601}" type="pres">
      <dgm:prSet presAssocID="{C245762D-C881-4B8C-B5E1-75173828B486}" presName="radial" presStyleCnt="0">
        <dgm:presLayoutVars>
          <dgm:animLvl val="ctr"/>
        </dgm:presLayoutVars>
      </dgm:prSet>
      <dgm:spPr/>
    </dgm:pt>
    <dgm:pt modelId="{C3ED3AEA-FC95-4479-8838-CE80E82EFC17}" type="pres">
      <dgm:prSet presAssocID="{2041FA99-1728-41E5-A846-58800800853C}" presName="centerShape" presStyleLbl="vennNode1" presStyleIdx="0" presStyleCnt="4"/>
      <dgm:spPr/>
    </dgm:pt>
    <dgm:pt modelId="{4B4272F3-8409-4FAC-82E6-D8C592CE7661}" type="pres">
      <dgm:prSet presAssocID="{5EE98A9E-9F03-4EAC-A093-88476330C474}" presName="node" presStyleLbl="vennNode1" presStyleIdx="1" presStyleCnt="4" custScaleX="137561" custScaleY="137561" custRadScaleRad="105984" custRadScaleInc="-97248">
        <dgm:presLayoutVars>
          <dgm:bulletEnabled val="1"/>
        </dgm:presLayoutVars>
      </dgm:prSet>
      <dgm:spPr/>
    </dgm:pt>
    <dgm:pt modelId="{CF6DD259-51AF-4C6D-9E69-CB85EA7B0E04}" type="pres">
      <dgm:prSet presAssocID="{DDA8D83D-25F8-499E-81EE-672CDF8893B1}" presName="node" presStyleLbl="vennNode1" presStyleIdx="2" presStyleCnt="4" custScaleX="142857" custScaleY="139443" custRadScaleRad="118108" custRadScaleInc="-139580">
        <dgm:presLayoutVars>
          <dgm:bulletEnabled val="1"/>
        </dgm:presLayoutVars>
      </dgm:prSet>
      <dgm:spPr/>
    </dgm:pt>
    <dgm:pt modelId="{8EEFE1BE-7A8D-4030-9B46-564EA948535A}" type="pres">
      <dgm:prSet presAssocID="{03AD467E-6E90-468E-A8EF-CEECA015FC20}" presName="node" presStyleLbl="vennNode1" presStyleIdx="3" presStyleCnt="4" custScaleX="137561" custScaleY="137561" custRadScaleRad="111732" custRadScaleInc="-130405">
        <dgm:presLayoutVars>
          <dgm:bulletEnabled val="1"/>
        </dgm:presLayoutVars>
      </dgm:prSet>
      <dgm:spPr/>
    </dgm:pt>
  </dgm:ptLst>
  <dgm:cxnLst>
    <dgm:cxn modelId="{C7DA4040-F5F3-4CC7-8CEC-D6805417524C}" srcId="{2041FA99-1728-41E5-A846-58800800853C}" destId="{DDA8D83D-25F8-499E-81EE-672CDF8893B1}" srcOrd="1" destOrd="0" parTransId="{95B04784-5338-43BD-8318-A0162F46ACF2}" sibTransId="{4B0328C9-7023-456C-B2EF-A9DBE21A689D}"/>
    <dgm:cxn modelId="{A5CFE467-23AB-40C2-8FAF-33A97DB8ED65}" type="presOf" srcId="{03AD467E-6E90-468E-A8EF-CEECA015FC20}" destId="{8EEFE1BE-7A8D-4030-9B46-564EA948535A}" srcOrd="0" destOrd="0" presId="urn:microsoft.com/office/officeart/2005/8/layout/radial3"/>
    <dgm:cxn modelId="{0D406A6B-2398-4190-A9D7-F9AE67FD752E}" type="presOf" srcId="{DDA8D83D-25F8-499E-81EE-672CDF8893B1}" destId="{CF6DD259-51AF-4C6D-9E69-CB85EA7B0E04}" srcOrd="0" destOrd="0" presId="urn:microsoft.com/office/officeart/2005/8/layout/radial3"/>
    <dgm:cxn modelId="{C8D5E689-91AA-4E8D-90CC-4A6CD037D376}" type="presOf" srcId="{C245762D-C881-4B8C-B5E1-75173828B486}" destId="{383BE83C-2085-43E7-8D72-98F5C89858CC}" srcOrd="0" destOrd="0" presId="urn:microsoft.com/office/officeart/2005/8/layout/radial3"/>
    <dgm:cxn modelId="{F9775B8B-0A7B-48B5-BBE8-3A97D3E57CE5}" type="presOf" srcId="{2041FA99-1728-41E5-A846-58800800853C}" destId="{C3ED3AEA-FC95-4479-8838-CE80E82EFC17}" srcOrd="0" destOrd="0" presId="urn:microsoft.com/office/officeart/2005/8/layout/radial3"/>
    <dgm:cxn modelId="{2C235B99-9388-4B29-92CD-6EE758E3AAD5}" srcId="{2041FA99-1728-41E5-A846-58800800853C}" destId="{03AD467E-6E90-468E-A8EF-CEECA015FC20}" srcOrd="2" destOrd="0" parTransId="{CF880D17-8098-4AA2-BEB0-57F981FC4DEC}" sibTransId="{16DF1F18-A2F8-4E1E-BBB8-883276158AB8}"/>
    <dgm:cxn modelId="{4973ACB9-9A24-4FB1-B59E-8447010E77A5}" srcId="{C245762D-C881-4B8C-B5E1-75173828B486}" destId="{2041FA99-1728-41E5-A846-58800800853C}" srcOrd="0" destOrd="0" parTransId="{83463599-FD0C-4AA8-80F5-929DFCD627A3}" sibTransId="{5A7DC24B-D1E5-4B6F-9002-F693EB2F6D9D}"/>
    <dgm:cxn modelId="{6106C1CF-FFFD-4B8F-BC57-72B317128FAE}" type="presOf" srcId="{5EE98A9E-9F03-4EAC-A093-88476330C474}" destId="{4B4272F3-8409-4FAC-82E6-D8C592CE7661}" srcOrd="0" destOrd="0" presId="urn:microsoft.com/office/officeart/2005/8/layout/radial3"/>
    <dgm:cxn modelId="{D01803EE-8A42-4C74-BF62-AD5D453B52A6}" srcId="{2041FA99-1728-41E5-A846-58800800853C}" destId="{5EE98A9E-9F03-4EAC-A093-88476330C474}" srcOrd="0" destOrd="0" parTransId="{BED7F6CC-9FB7-4F84-AA85-AD346B3ECD2B}" sibTransId="{D1A88B37-180D-4487-88D5-4EFD9EDA4C2D}"/>
    <dgm:cxn modelId="{6B8F7FEF-2EC4-4E8D-A289-6756BB9104D5}" type="presParOf" srcId="{383BE83C-2085-43E7-8D72-98F5C89858CC}" destId="{B9327D01-06B2-4E52-8F3C-FDF9CCCC1601}" srcOrd="0" destOrd="0" presId="urn:microsoft.com/office/officeart/2005/8/layout/radial3"/>
    <dgm:cxn modelId="{C587AD9E-F40D-46B5-A624-0E19B1CD7967}" type="presParOf" srcId="{B9327D01-06B2-4E52-8F3C-FDF9CCCC1601}" destId="{C3ED3AEA-FC95-4479-8838-CE80E82EFC17}" srcOrd="0" destOrd="0" presId="urn:microsoft.com/office/officeart/2005/8/layout/radial3"/>
    <dgm:cxn modelId="{0D041D10-42DC-44D8-A490-DAE4A2BDF2AC}" type="presParOf" srcId="{B9327D01-06B2-4E52-8F3C-FDF9CCCC1601}" destId="{4B4272F3-8409-4FAC-82E6-D8C592CE7661}" srcOrd="1" destOrd="0" presId="urn:microsoft.com/office/officeart/2005/8/layout/radial3"/>
    <dgm:cxn modelId="{BEFF4226-4CF2-4896-A4A8-23014DC98168}" type="presParOf" srcId="{B9327D01-06B2-4E52-8F3C-FDF9CCCC1601}" destId="{CF6DD259-51AF-4C6D-9E69-CB85EA7B0E04}" srcOrd="2" destOrd="0" presId="urn:microsoft.com/office/officeart/2005/8/layout/radial3"/>
    <dgm:cxn modelId="{3A0C2510-87FE-40FE-A11A-FC4FF600A9C6}" type="presParOf" srcId="{B9327D01-06B2-4E52-8F3C-FDF9CCCC1601}" destId="{8EEFE1BE-7A8D-4030-9B46-564EA948535A}" srcOrd="3"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45762D-C881-4B8C-B5E1-75173828B486}" type="doc">
      <dgm:prSet loTypeId="urn:microsoft.com/office/officeart/2005/8/layout/radial3" loCatId="cycle" qsTypeId="urn:microsoft.com/office/officeart/2005/8/quickstyle/simple1" qsCatId="simple" csTypeId="urn:microsoft.com/office/officeart/2005/8/colors/colorful2" csCatId="colorful" phldr="1"/>
      <dgm:spPr/>
      <dgm:t>
        <a:bodyPr/>
        <a:lstStyle/>
        <a:p>
          <a:endParaRPr lang="en-GB"/>
        </a:p>
      </dgm:t>
    </dgm:pt>
    <dgm:pt modelId="{2041FA99-1728-41E5-A846-58800800853C}">
      <dgm:prSet phldrT="[Text]"/>
      <dgm:spPr>
        <a:solidFill>
          <a:schemeClr val="bg2">
            <a:alpha val="50000"/>
          </a:schemeClr>
        </a:solidFill>
      </dgm:spPr>
      <dgm:t>
        <a:bodyPr/>
        <a:lstStyle/>
        <a:p>
          <a:r>
            <a:rPr lang="en-GB" dirty="0"/>
            <a:t>Game AI</a:t>
          </a:r>
        </a:p>
      </dgm:t>
    </dgm:pt>
    <dgm:pt modelId="{83463599-FD0C-4AA8-80F5-929DFCD627A3}" type="parTrans" cxnId="{4973ACB9-9A24-4FB1-B59E-8447010E77A5}">
      <dgm:prSet/>
      <dgm:spPr/>
      <dgm:t>
        <a:bodyPr/>
        <a:lstStyle/>
        <a:p>
          <a:endParaRPr lang="en-GB"/>
        </a:p>
      </dgm:t>
    </dgm:pt>
    <dgm:pt modelId="{5A7DC24B-D1E5-4B6F-9002-F693EB2F6D9D}" type="sibTrans" cxnId="{4973ACB9-9A24-4FB1-B59E-8447010E77A5}">
      <dgm:prSet/>
      <dgm:spPr/>
      <dgm:t>
        <a:bodyPr/>
        <a:lstStyle/>
        <a:p>
          <a:endParaRPr lang="en-GB"/>
        </a:p>
      </dgm:t>
    </dgm:pt>
    <dgm:pt modelId="{5EE98A9E-9F03-4EAC-A093-88476330C474}">
      <dgm:prSet phldrT="[Text]" custT="1"/>
      <dgm:spPr/>
      <dgm:t>
        <a:bodyPr/>
        <a:lstStyle/>
        <a:p>
          <a:r>
            <a:rPr lang="en-GB" sz="3100" dirty="0"/>
            <a:t>Play Games</a:t>
          </a:r>
        </a:p>
      </dgm:t>
    </dgm:pt>
    <dgm:pt modelId="{BED7F6CC-9FB7-4F84-AA85-AD346B3ECD2B}" type="parTrans" cxnId="{D01803EE-8A42-4C74-BF62-AD5D453B52A6}">
      <dgm:prSet/>
      <dgm:spPr/>
      <dgm:t>
        <a:bodyPr/>
        <a:lstStyle/>
        <a:p>
          <a:endParaRPr lang="en-GB"/>
        </a:p>
      </dgm:t>
    </dgm:pt>
    <dgm:pt modelId="{D1A88B37-180D-4487-88D5-4EFD9EDA4C2D}" type="sibTrans" cxnId="{D01803EE-8A42-4C74-BF62-AD5D453B52A6}">
      <dgm:prSet/>
      <dgm:spPr/>
      <dgm:t>
        <a:bodyPr/>
        <a:lstStyle/>
        <a:p>
          <a:endParaRPr lang="en-GB"/>
        </a:p>
      </dgm:t>
    </dgm:pt>
    <dgm:pt modelId="{DDA8D83D-25F8-499E-81EE-672CDF8893B1}">
      <dgm:prSet phldrT="[Text]"/>
      <dgm:spPr>
        <a:solidFill>
          <a:schemeClr val="bg1">
            <a:lumMod val="50000"/>
            <a:alpha val="50000"/>
          </a:schemeClr>
        </a:solidFill>
      </dgm:spPr>
      <dgm:t>
        <a:bodyPr/>
        <a:lstStyle/>
        <a:p>
          <a:r>
            <a:rPr lang="en-GB" dirty="0"/>
            <a:t>Generate Content</a:t>
          </a:r>
        </a:p>
      </dgm:t>
    </dgm:pt>
    <dgm:pt modelId="{95B04784-5338-43BD-8318-A0162F46ACF2}" type="parTrans" cxnId="{C7DA4040-F5F3-4CC7-8CEC-D6805417524C}">
      <dgm:prSet/>
      <dgm:spPr/>
      <dgm:t>
        <a:bodyPr/>
        <a:lstStyle/>
        <a:p>
          <a:endParaRPr lang="en-GB"/>
        </a:p>
      </dgm:t>
    </dgm:pt>
    <dgm:pt modelId="{4B0328C9-7023-456C-B2EF-A9DBE21A689D}" type="sibTrans" cxnId="{C7DA4040-F5F3-4CC7-8CEC-D6805417524C}">
      <dgm:prSet/>
      <dgm:spPr/>
      <dgm:t>
        <a:bodyPr/>
        <a:lstStyle/>
        <a:p>
          <a:endParaRPr lang="en-GB"/>
        </a:p>
      </dgm:t>
    </dgm:pt>
    <dgm:pt modelId="{03AD467E-6E90-468E-A8EF-CEECA015FC20}">
      <dgm:prSet/>
      <dgm:spPr>
        <a:solidFill>
          <a:schemeClr val="bg1">
            <a:lumMod val="50000"/>
            <a:alpha val="50000"/>
          </a:schemeClr>
        </a:solidFill>
      </dgm:spPr>
      <dgm:t>
        <a:bodyPr/>
        <a:lstStyle/>
        <a:p>
          <a:r>
            <a:rPr lang="en-GB" dirty="0"/>
            <a:t>Model Players</a:t>
          </a:r>
          <a:endParaRPr lang="el-GR" dirty="0"/>
        </a:p>
      </dgm:t>
    </dgm:pt>
    <dgm:pt modelId="{CF880D17-8098-4AA2-BEB0-57F981FC4DEC}" type="parTrans" cxnId="{2C235B99-9388-4B29-92CD-6EE758E3AAD5}">
      <dgm:prSet/>
      <dgm:spPr/>
      <dgm:t>
        <a:bodyPr/>
        <a:lstStyle/>
        <a:p>
          <a:endParaRPr lang="el-GR"/>
        </a:p>
      </dgm:t>
    </dgm:pt>
    <dgm:pt modelId="{16DF1F18-A2F8-4E1E-BBB8-883276158AB8}" type="sibTrans" cxnId="{2C235B99-9388-4B29-92CD-6EE758E3AAD5}">
      <dgm:prSet/>
      <dgm:spPr/>
      <dgm:t>
        <a:bodyPr/>
        <a:lstStyle/>
        <a:p>
          <a:endParaRPr lang="el-GR"/>
        </a:p>
      </dgm:t>
    </dgm:pt>
    <dgm:pt modelId="{383BE83C-2085-43E7-8D72-98F5C89858CC}" type="pres">
      <dgm:prSet presAssocID="{C245762D-C881-4B8C-B5E1-75173828B486}" presName="composite" presStyleCnt="0">
        <dgm:presLayoutVars>
          <dgm:chMax val="1"/>
          <dgm:dir val="rev"/>
          <dgm:resizeHandles val="exact"/>
        </dgm:presLayoutVars>
      </dgm:prSet>
      <dgm:spPr/>
    </dgm:pt>
    <dgm:pt modelId="{B9327D01-06B2-4E52-8F3C-FDF9CCCC1601}" type="pres">
      <dgm:prSet presAssocID="{C245762D-C881-4B8C-B5E1-75173828B486}" presName="radial" presStyleCnt="0">
        <dgm:presLayoutVars>
          <dgm:animLvl val="ctr"/>
        </dgm:presLayoutVars>
      </dgm:prSet>
      <dgm:spPr/>
    </dgm:pt>
    <dgm:pt modelId="{C3ED3AEA-FC95-4479-8838-CE80E82EFC17}" type="pres">
      <dgm:prSet presAssocID="{2041FA99-1728-41E5-A846-58800800853C}" presName="centerShape" presStyleLbl="vennNode1" presStyleIdx="0" presStyleCnt="4"/>
      <dgm:spPr/>
    </dgm:pt>
    <dgm:pt modelId="{4B4272F3-8409-4FAC-82E6-D8C592CE7661}" type="pres">
      <dgm:prSet presAssocID="{5EE98A9E-9F03-4EAC-A093-88476330C474}" presName="node" presStyleLbl="vennNode1" presStyleIdx="1" presStyleCnt="4" custScaleX="137561" custScaleY="137561" custRadScaleRad="105984" custRadScaleInc="-97248">
        <dgm:presLayoutVars>
          <dgm:bulletEnabled val="1"/>
        </dgm:presLayoutVars>
      </dgm:prSet>
      <dgm:spPr/>
    </dgm:pt>
    <dgm:pt modelId="{CF6DD259-51AF-4C6D-9E69-CB85EA7B0E04}" type="pres">
      <dgm:prSet presAssocID="{DDA8D83D-25F8-499E-81EE-672CDF8893B1}" presName="node" presStyleLbl="vennNode1" presStyleIdx="2" presStyleCnt="4" custScaleX="142857" custScaleY="139443" custRadScaleRad="118108" custRadScaleInc="-139580">
        <dgm:presLayoutVars>
          <dgm:bulletEnabled val="1"/>
        </dgm:presLayoutVars>
      </dgm:prSet>
      <dgm:spPr/>
    </dgm:pt>
    <dgm:pt modelId="{8EEFE1BE-7A8D-4030-9B46-564EA948535A}" type="pres">
      <dgm:prSet presAssocID="{03AD467E-6E90-468E-A8EF-CEECA015FC20}" presName="node" presStyleLbl="vennNode1" presStyleIdx="3" presStyleCnt="4" custScaleX="137561" custScaleY="137561" custRadScaleRad="111732" custRadScaleInc="-130405">
        <dgm:presLayoutVars>
          <dgm:bulletEnabled val="1"/>
        </dgm:presLayoutVars>
      </dgm:prSet>
      <dgm:spPr/>
    </dgm:pt>
  </dgm:ptLst>
  <dgm:cxnLst>
    <dgm:cxn modelId="{C7DA4040-F5F3-4CC7-8CEC-D6805417524C}" srcId="{2041FA99-1728-41E5-A846-58800800853C}" destId="{DDA8D83D-25F8-499E-81EE-672CDF8893B1}" srcOrd="1" destOrd="0" parTransId="{95B04784-5338-43BD-8318-A0162F46ACF2}" sibTransId="{4B0328C9-7023-456C-B2EF-A9DBE21A689D}"/>
    <dgm:cxn modelId="{A5CFE467-23AB-40C2-8FAF-33A97DB8ED65}" type="presOf" srcId="{03AD467E-6E90-468E-A8EF-CEECA015FC20}" destId="{8EEFE1BE-7A8D-4030-9B46-564EA948535A}" srcOrd="0" destOrd="0" presId="urn:microsoft.com/office/officeart/2005/8/layout/radial3"/>
    <dgm:cxn modelId="{0D406A6B-2398-4190-A9D7-F9AE67FD752E}" type="presOf" srcId="{DDA8D83D-25F8-499E-81EE-672CDF8893B1}" destId="{CF6DD259-51AF-4C6D-9E69-CB85EA7B0E04}" srcOrd="0" destOrd="0" presId="urn:microsoft.com/office/officeart/2005/8/layout/radial3"/>
    <dgm:cxn modelId="{C8D5E689-91AA-4E8D-90CC-4A6CD037D376}" type="presOf" srcId="{C245762D-C881-4B8C-B5E1-75173828B486}" destId="{383BE83C-2085-43E7-8D72-98F5C89858CC}" srcOrd="0" destOrd="0" presId="urn:microsoft.com/office/officeart/2005/8/layout/radial3"/>
    <dgm:cxn modelId="{F9775B8B-0A7B-48B5-BBE8-3A97D3E57CE5}" type="presOf" srcId="{2041FA99-1728-41E5-A846-58800800853C}" destId="{C3ED3AEA-FC95-4479-8838-CE80E82EFC17}" srcOrd="0" destOrd="0" presId="urn:microsoft.com/office/officeart/2005/8/layout/radial3"/>
    <dgm:cxn modelId="{2C235B99-9388-4B29-92CD-6EE758E3AAD5}" srcId="{2041FA99-1728-41E5-A846-58800800853C}" destId="{03AD467E-6E90-468E-A8EF-CEECA015FC20}" srcOrd="2" destOrd="0" parTransId="{CF880D17-8098-4AA2-BEB0-57F981FC4DEC}" sibTransId="{16DF1F18-A2F8-4E1E-BBB8-883276158AB8}"/>
    <dgm:cxn modelId="{4973ACB9-9A24-4FB1-B59E-8447010E77A5}" srcId="{C245762D-C881-4B8C-B5E1-75173828B486}" destId="{2041FA99-1728-41E5-A846-58800800853C}" srcOrd="0" destOrd="0" parTransId="{83463599-FD0C-4AA8-80F5-929DFCD627A3}" sibTransId="{5A7DC24B-D1E5-4B6F-9002-F693EB2F6D9D}"/>
    <dgm:cxn modelId="{6106C1CF-FFFD-4B8F-BC57-72B317128FAE}" type="presOf" srcId="{5EE98A9E-9F03-4EAC-A093-88476330C474}" destId="{4B4272F3-8409-4FAC-82E6-D8C592CE7661}" srcOrd="0" destOrd="0" presId="urn:microsoft.com/office/officeart/2005/8/layout/radial3"/>
    <dgm:cxn modelId="{D01803EE-8A42-4C74-BF62-AD5D453B52A6}" srcId="{2041FA99-1728-41E5-A846-58800800853C}" destId="{5EE98A9E-9F03-4EAC-A093-88476330C474}" srcOrd="0" destOrd="0" parTransId="{BED7F6CC-9FB7-4F84-AA85-AD346B3ECD2B}" sibTransId="{D1A88B37-180D-4487-88D5-4EFD9EDA4C2D}"/>
    <dgm:cxn modelId="{6B8F7FEF-2EC4-4E8D-A289-6756BB9104D5}" type="presParOf" srcId="{383BE83C-2085-43E7-8D72-98F5C89858CC}" destId="{B9327D01-06B2-4E52-8F3C-FDF9CCCC1601}" srcOrd="0" destOrd="0" presId="urn:microsoft.com/office/officeart/2005/8/layout/radial3"/>
    <dgm:cxn modelId="{C587AD9E-F40D-46B5-A624-0E19B1CD7967}" type="presParOf" srcId="{B9327D01-06B2-4E52-8F3C-FDF9CCCC1601}" destId="{C3ED3AEA-FC95-4479-8838-CE80E82EFC17}" srcOrd="0" destOrd="0" presId="urn:microsoft.com/office/officeart/2005/8/layout/radial3"/>
    <dgm:cxn modelId="{0D041D10-42DC-44D8-A490-DAE4A2BDF2AC}" type="presParOf" srcId="{B9327D01-06B2-4E52-8F3C-FDF9CCCC1601}" destId="{4B4272F3-8409-4FAC-82E6-D8C592CE7661}" srcOrd="1" destOrd="0" presId="urn:microsoft.com/office/officeart/2005/8/layout/radial3"/>
    <dgm:cxn modelId="{BEFF4226-4CF2-4896-A4A8-23014DC98168}" type="presParOf" srcId="{B9327D01-06B2-4E52-8F3C-FDF9CCCC1601}" destId="{CF6DD259-51AF-4C6D-9E69-CB85EA7B0E04}" srcOrd="2" destOrd="0" presId="urn:microsoft.com/office/officeart/2005/8/layout/radial3"/>
    <dgm:cxn modelId="{3A0C2510-87FE-40FE-A11A-FC4FF600A9C6}" type="presParOf" srcId="{B9327D01-06B2-4E52-8F3C-FDF9CCCC1601}" destId="{8EEFE1BE-7A8D-4030-9B46-564EA948535A}" srcOrd="3"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245762D-C881-4B8C-B5E1-75173828B486}" type="doc">
      <dgm:prSet loTypeId="urn:microsoft.com/office/officeart/2005/8/layout/radial3" loCatId="cycle" qsTypeId="urn:microsoft.com/office/officeart/2005/8/quickstyle/simple1" qsCatId="simple" csTypeId="urn:microsoft.com/office/officeart/2005/8/colors/colorful2" csCatId="colorful" phldr="1"/>
      <dgm:spPr/>
      <dgm:t>
        <a:bodyPr/>
        <a:lstStyle/>
        <a:p>
          <a:endParaRPr lang="en-GB"/>
        </a:p>
      </dgm:t>
    </dgm:pt>
    <dgm:pt modelId="{2041FA99-1728-41E5-A846-58800800853C}">
      <dgm:prSet phldrT="[Text]"/>
      <dgm:spPr>
        <a:solidFill>
          <a:schemeClr val="bg2">
            <a:alpha val="50000"/>
          </a:schemeClr>
        </a:solidFill>
      </dgm:spPr>
      <dgm:t>
        <a:bodyPr/>
        <a:lstStyle/>
        <a:p>
          <a:r>
            <a:rPr lang="en-GB" dirty="0"/>
            <a:t>Game AI</a:t>
          </a:r>
        </a:p>
      </dgm:t>
    </dgm:pt>
    <dgm:pt modelId="{83463599-FD0C-4AA8-80F5-929DFCD627A3}" type="parTrans" cxnId="{4973ACB9-9A24-4FB1-B59E-8447010E77A5}">
      <dgm:prSet/>
      <dgm:spPr/>
      <dgm:t>
        <a:bodyPr/>
        <a:lstStyle/>
        <a:p>
          <a:endParaRPr lang="en-GB"/>
        </a:p>
      </dgm:t>
    </dgm:pt>
    <dgm:pt modelId="{5A7DC24B-D1E5-4B6F-9002-F693EB2F6D9D}" type="sibTrans" cxnId="{4973ACB9-9A24-4FB1-B59E-8447010E77A5}">
      <dgm:prSet/>
      <dgm:spPr/>
      <dgm:t>
        <a:bodyPr/>
        <a:lstStyle/>
        <a:p>
          <a:endParaRPr lang="en-GB"/>
        </a:p>
      </dgm:t>
    </dgm:pt>
    <dgm:pt modelId="{5EE98A9E-9F03-4EAC-A093-88476330C474}">
      <dgm:prSet phldrT="[Text]" custT="1"/>
      <dgm:spPr/>
      <dgm:t>
        <a:bodyPr/>
        <a:lstStyle/>
        <a:p>
          <a:r>
            <a:rPr lang="en-GB" sz="3100" dirty="0"/>
            <a:t>Play Games</a:t>
          </a:r>
        </a:p>
      </dgm:t>
    </dgm:pt>
    <dgm:pt modelId="{BED7F6CC-9FB7-4F84-AA85-AD346B3ECD2B}" type="parTrans" cxnId="{D01803EE-8A42-4C74-BF62-AD5D453B52A6}">
      <dgm:prSet/>
      <dgm:spPr/>
      <dgm:t>
        <a:bodyPr/>
        <a:lstStyle/>
        <a:p>
          <a:endParaRPr lang="en-GB"/>
        </a:p>
      </dgm:t>
    </dgm:pt>
    <dgm:pt modelId="{D1A88B37-180D-4487-88D5-4EFD9EDA4C2D}" type="sibTrans" cxnId="{D01803EE-8A42-4C74-BF62-AD5D453B52A6}">
      <dgm:prSet/>
      <dgm:spPr/>
      <dgm:t>
        <a:bodyPr/>
        <a:lstStyle/>
        <a:p>
          <a:endParaRPr lang="en-GB"/>
        </a:p>
      </dgm:t>
    </dgm:pt>
    <dgm:pt modelId="{DDA8D83D-25F8-499E-81EE-672CDF8893B1}">
      <dgm:prSet phldrT="[Text]"/>
      <dgm:spPr>
        <a:solidFill>
          <a:schemeClr val="bg1">
            <a:lumMod val="50000"/>
            <a:alpha val="50000"/>
          </a:schemeClr>
        </a:solidFill>
      </dgm:spPr>
      <dgm:t>
        <a:bodyPr/>
        <a:lstStyle/>
        <a:p>
          <a:r>
            <a:rPr lang="en-GB" dirty="0"/>
            <a:t>Generate Content</a:t>
          </a:r>
        </a:p>
      </dgm:t>
    </dgm:pt>
    <dgm:pt modelId="{95B04784-5338-43BD-8318-A0162F46ACF2}" type="parTrans" cxnId="{C7DA4040-F5F3-4CC7-8CEC-D6805417524C}">
      <dgm:prSet/>
      <dgm:spPr/>
      <dgm:t>
        <a:bodyPr/>
        <a:lstStyle/>
        <a:p>
          <a:endParaRPr lang="en-GB"/>
        </a:p>
      </dgm:t>
    </dgm:pt>
    <dgm:pt modelId="{4B0328C9-7023-456C-B2EF-A9DBE21A689D}" type="sibTrans" cxnId="{C7DA4040-F5F3-4CC7-8CEC-D6805417524C}">
      <dgm:prSet/>
      <dgm:spPr/>
      <dgm:t>
        <a:bodyPr/>
        <a:lstStyle/>
        <a:p>
          <a:endParaRPr lang="en-GB"/>
        </a:p>
      </dgm:t>
    </dgm:pt>
    <dgm:pt modelId="{03AD467E-6E90-468E-A8EF-CEECA015FC20}">
      <dgm:prSet/>
      <dgm:spPr>
        <a:solidFill>
          <a:schemeClr val="bg1">
            <a:lumMod val="50000"/>
            <a:alpha val="50000"/>
          </a:schemeClr>
        </a:solidFill>
      </dgm:spPr>
      <dgm:t>
        <a:bodyPr/>
        <a:lstStyle/>
        <a:p>
          <a:r>
            <a:rPr lang="en-GB" dirty="0"/>
            <a:t>Model Players</a:t>
          </a:r>
          <a:endParaRPr lang="el-GR" dirty="0"/>
        </a:p>
      </dgm:t>
    </dgm:pt>
    <dgm:pt modelId="{CF880D17-8098-4AA2-BEB0-57F981FC4DEC}" type="parTrans" cxnId="{2C235B99-9388-4B29-92CD-6EE758E3AAD5}">
      <dgm:prSet/>
      <dgm:spPr/>
      <dgm:t>
        <a:bodyPr/>
        <a:lstStyle/>
        <a:p>
          <a:endParaRPr lang="el-GR"/>
        </a:p>
      </dgm:t>
    </dgm:pt>
    <dgm:pt modelId="{16DF1F18-A2F8-4E1E-BBB8-883276158AB8}" type="sibTrans" cxnId="{2C235B99-9388-4B29-92CD-6EE758E3AAD5}">
      <dgm:prSet/>
      <dgm:spPr/>
      <dgm:t>
        <a:bodyPr/>
        <a:lstStyle/>
        <a:p>
          <a:endParaRPr lang="el-GR"/>
        </a:p>
      </dgm:t>
    </dgm:pt>
    <dgm:pt modelId="{383BE83C-2085-43E7-8D72-98F5C89858CC}" type="pres">
      <dgm:prSet presAssocID="{C245762D-C881-4B8C-B5E1-75173828B486}" presName="composite" presStyleCnt="0">
        <dgm:presLayoutVars>
          <dgm:chMax val="1"/>
          <dgm:dir val="rev"/>
          <dgm:resizeHandles val="exact"/>
        </dgm:presLayoutVars>
      </dgm:prSet>
      <dgm:spPr/>
    </dgm:pt>
    <dgm:pt modelId="{B9327D01-06B2-4E52-8F3C-FDF9CCCC1601}" type="pres">
      <dgm:prSet presAssocID="{C245762D-C881-4B8C-B5E1-75173828B486}" presName="radial" presStyleCnt="0">
        <dgm:presLayoutVars>
          <dgm:animLvl val="ctr"/>
        </dgm:presLayoutVars>
      </dgm:prSet>
      <dgm:spPr/>
    </dgm:pt>
    <dgm:pt modelId="{C3ED3AEA-FC95-4479-8838-CE80E82EFC17}" type="pres">
      <dgm:prSet presAssocID="{2041FA99-1728-41E5-A846-58800800853C}" presName="centerShape" presStyleLbl="vennNode1" presStyleIdx="0" presStyleCnt="4"/>
      <dgm:spPr/>
    </dgm:pt>
    <dgm:pt modelId="{4B4272F3-8409-4FAC-82E6-D8C592CE7661}" type="pres">
      <dgm:prSet presAssocID="{5EE98A9E-9F03-4EAC-A093-88476330C474}" presName="node" presStyleLbl="vennNode1" presStyleIdx="1" presStyleCnt="4" custScaleX="137561" custScaleY="137561" custRadScaleRad="105984" custRadScaleInc="-97248">
        <dgm:presLayoutVars>
          <dgm:bulletEnabled val="1"/>
        </dgm:presLayoutVars>
      </dgm:prSet>
      <dgm:spPr/>
    </dgm:pt>
    <dgm:pt modelId="{CF6DD259-51AF-4C6D-9E69-CB85EA7B0E04}" type="pres">
      <dgm:prSet presAssocID="{DDA8D83D-25F8-499E-81EE-672CDF8893B1}" presName="node" presStyleLbl="vennNode1" presStyleIdx="2" presStyleCnt="4" custScaleX="142857" custScaleY="139443" custRadScaleRad="118108" custRadScaleInc="-139580">
        <dgm:presLayoutVars>
          <dgm:bulletEnabled val="1"/>
        </dgm:presLayoutVars>
      </dgm:prSet>
      <dgm:spPr/>
    </dgm:pt>
    <dgm:pt modelId="{8EEFE1BE-7A8D-4030-9B46-564EA948535A}" type="pres">
      <dgm:prSet presAssocID="{03AD467E-6E90-468E-A8EF-CEECA015FC20}" presName="node" presStyleLbl="vennNode1" presStyleIdx="3" presStyleCnt="4" custScaleX="137561" custScaleY="137561" custRadScaleRad="111732" custRadScaleInc="-130405">
        <dgm:presLayoutVars>
          <dgm:bulletEnabled val="1"/>
        </dgm:presLayoutVars>
      </dgm:prSet>
      <dgm:spPr/>
    </dgm:pt>
  </dgm:ptLst>
  <dgm:cxnLst>
    <dgm:cxn modelId="{C7DA4040-F5F3-4CC7-8CEC-D6805417524C}" srcId="{2041FA99-1728-41E5-A846-58800800853C}" destId="{DDA8D83D-25F8-499E-81EE-672CDF8893B1}" srcOrd="1" destOrd="0" parTransId="{95B04784-5338-43BD-8318-A0162F46ACF2}" sibTransId="{4B0328C9-7023-456C-B2EF-A9DBE21A689D}"/>
    <dgm:cxn modelId="{A5CFE467-23AB-40C2-8FAF-33A97DB8ED65}" type="presOf" srcId="{03AD467E-6E90-468E-A8EF-CEECA015FC20}" destId="{8EEFE1BE-7A8D-4030-9B46-564EA948535A}" srcOrd="0" destOrd="0" presId="urn:microsoft.com/office/officeart/2005/8/layout/radial3"/>
    <dgm:cxn modelId="{0D406A6B-2398-4190-A9D7-F9AE67FD752E}" type="presOf" srcId="{DDA8D83D-25F8-499E-81EE-672CDF8893B1}" destId="{CF6DD259-51AF-4C6D-9E69-CB85EA7B0E04}" srcOrd="0" destOrd="0" presId="urn:microsoft.com/office/officeart/2005/8/layout/radial3"/>
    <dgm:cxn modelId="{C8D5E689-91AA-4E8D-90CC-4A6CD037D376}" type="presOf" srcId="{C245762D-C881-4B8C-B5E1-75173828B486}" destId="{383BE83C-2085-43E7-8D72-98F5C89858CC}" srcOrd="0" destOrd="0" presId="urn:microsoft.com/office/officeart/2005/8/layout/radial3"/>
    <dgm:cxn modelId="{F9775B8B-0A7B-48B5-BBE8-3A97D3E57CE5}" type="presOf" srcId="{2041FA99-1728-41E5-A846-58800800853C}" destId="{C3ED3AEA-FC95-4479-8838-CE80E82EFC17}" srcOrd="0" destOrd="0" presId="urn:microsoft.com/office/officeart/2005/8/layout/radial3"/>
    <dgm:cxn modelId="{2C235B99-9388-4B29-92CD-6EE758E3AAD5}" srcId="{2041FA99-1728-41E5-A846-58800800853C}" destId="{03AD467E-6E90-468E-A8EF-CEECA015FC20}" srcOrd="2" destOrd="0" parTransId="{CF880D17-8098-4AA2-BEB0-57F981FC4DEC}" sibTransId="{16DF1F18-A2F8-4E1E-BBB8-883276158AB8}"/>
    <dgm:cxn modelId="{4973ACB9-9A24-4FB1-B59E-8447010E77A5}" srcId="{C245762D-C881-4B8C-B5E1-75173828B486}" destId="{2041FA99-1728-41E5-A846-58800800853C}" srcOrd="0" destOrd="0" parTransId="{83463599-FD0C-4AA8-80F5-929DFCD627A3}" sibTransId="{5A7DC24B-D1E5-4B6F-9002-F693EB2F6D9D}"/>
    <dgm:cxn modelId="{6106C1CF-FFFD-4B8F-BC57-72B317128FAE}" type="presOf" srcId="{5EE98A9E-9F03-4EAC-A093-88476330C474}" destId="{4B4272F3-8409-4FAC-82E6-D8C592CE7661}" srcOrd="0" destOrd="0" presId="urn:microsoft.com/office/officeart/2005/8/layout/radial3"/>
    <dgm:cxn modelId="{D01803EE-8A42-4C74-BF62-AD5D453B52A6}" srcId="{2041FA99-1728-41E5-A846-58800800853C}" destId="{5EE98A9E-9F03-4EAC-A093-88476330C474}" srcOrd="0" destOrd="0" parTransId="{BED7F6CC-9FB7-4F84-AA85-AD346B3ECD2B}" sibTransId="{D1A88B37-180D-4487-88D5-4EFD9EDA4C2D}"/>
    <dgm:cxn modelId="{6B8F7FEF-2EC4-4E8D-A289-6756BB9104D5}" type="presParOf" srcId="{383BE83C-2085-43E7-8D72-98F5C89858CC}" destId="{B9327D01-06B2-4E52-8F3C-FDF9CCCC1601}" srcOrd="0" destOrd="0" presId="urn:microsoft.com/office/officeart/2005/8/layout/radial3"/>
    <dgm:cxn modelId="{C587AD9E-F40D-46B5-A624-0E19B1CD7967}" type="presParOf" srcId="{B9327D01-06B2-4E52-8F3C-FDF9CCCC1601}" destId="{C3ED3AEA-FC95-4479-8838-CE80E82EFC17}" srcOrd="0" destOrd="0" presId="urn:microsoft.com/office/officeart/2005/8/layout/radial3"/>
    <dgm:cxn modelId="{0D041D10-42DC-44D8-A490-DAE4A2BDF2AC}" type="presParOf" srcId="{B9327D01-06B2-4E52-8F3C-FDF9CCCC1601}" destId="{4B4272F3-8409-4FAC-82E6-D8C592CE7661}" srcOrd="1" destOrd="0" presId="urn:microsoft.com/office/officeart/2005/8/layout/radial3"/>
    <dgm:cxn modelId="{BEFF4226-4CF2-4896-A4A8-23014DC98168}" type="presParOf" srcId="{B9327D01-06B2-4E52-8F3C-FDF9CCCC1601}" destId="{CF6DD259-51AF-4C6D-9E69-CB85EA7B0E04}" srcOrd="2" destOrd="0" presId="urn:microsoft.com/office/officeart/2005/8/layout/radial3"/>
    <dgm:cxn modelId="{3A0C2510-87FE-40FE-A11A-FC4FF600A9C6}" type="presParOf" srcId="{B9327D01-06B2-4E52-8F3C-FDF9CCCC1601}" destId="{8EEFE1BE-7A8D-4030-9B46-564EA948535A}" srcOrd="3"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ED3AEA-FC95-4479-8838-CE80E82EFC17}">
      <dsp:nvSpPr>
        <dsp:cNvPr id="0" name=""/>
        <dsp:cNvSpPr/>
      </dsp:nvSpPr>
      <dsp:spPr>
        <a:xfrm>
          <a:off x="2809872" y="1486758"/>
          <a:ext cx="3134727" cy="3134727"/>
        </a:xfrm>
        <a:prstGeom prst="ellipse">
          <a:avLst/>
        </a:prstGeom>
        <a:solidFill>
          <a:schemeClr val="bg2">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GB" sz="6500" kern="1200" dirty="0"/>
            <a:t>Game AI</a:t>
          </a:r>
        </a:p>
      </dsp:txBody>
      <dsp:txXfrm>
        <a:off x="3268942" y="1945828"/>
        <a:ext cx="2216587" cy="2216587"/>
      </dsp:txXfrm>
    </dsp:sp>
    <dsp:sp modelId="{4B4272F3-8409-4FAC-82E6-D8C592CE7661}">
      <dsp:nvSpPr>
        <dsp:cNvPr id="0" name=""/>
        <dsp:cNvSpPr/>
      </dsp:nvSpPr>
      <dsp:spPr>
        <a:xfrm>
          <a:off x="1368156" y="2947191"/>
          <a:ext cx="2156081" cy="2156081"/>
        </a:xfrm>
        <a:prstGeom prst="ellipse">
          <a:avLst/>
        </a:prstGeom>
        <a:solidFill>
          <a:schemeClr val="accent2">
            <a:alpha val="50000"/>
            <a:hueOff val="5880516"/>
            <a:satOff val="-2048"/>
            <a:lumOff val="-5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GB" sz="3100" kern="1200" dirty="0"/>
            <a:t>Play Games</a:t>
          </a:r>
        </a:p>
      </dsp:txBody>
      <dsp:txXfrm>
        <a:off x="1683907" y="3262942"/>
        <a:ext cx="1524579" cy="1524579"/>
      </dsp:txXfrm>
    </dsp:sp>
    <dsp:sp modelId="{CF6DD259-51AF-4C6D-9E69-CB85EA7B0E04}">
      <dsp:nvSpPr>
        <dsp:cNvPr id="0" name=""/>
        <dsp:cNvSpPr/>
      </dsp:nvSpPr>
      <dsp:spPr>
        <a:xfrm>
          <a:off x="5554992" y="1237172"/>
          <a:ext cx="2239088" cy="2185578"/>
        </a:xfrm>
        <a:prstGeom prst="ellipse">
          <a:avLst/>
        </a:prstGeom>
        <a:solidFill>
          <a:schemeClr val="accent2">
            <a:alpha val="50000"/>
            <a:hueOff val="11761032"/>
            <a:satOff val="-4096"/>
            <a:lumOff val="-1019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GB" sz="3100" kern="1200" dirty="0"/>
            <a:t>Generate Content</a:t>
          </a:r>
        </a:p>
      </dsp:txBody>
      <dsp:txXfrm>
        <a:off x="5882899" y="1557242"/>
        <a:ext cx="1583274" cy="1545438"/>
      </dsp:txXfrm>
    </dsp:sp>
    <dsp:sp modelId="{8EEFE1BE-7A8D-4030-9B46-564EA948535A}">
      <dsp:nvSpPr>
        <dsp:cNvPr id="0" name=""/>
        <dsp:cNvSpPr/>
      </dsp:nvSpPr>
      <dsp:spPr>
        <a:xfrm>
          <a:off x="1944220" y="144002"/>
          <a:ext cx="2156081" cy="2156081"/>
        </a:xfrm>
        <a:prstGeom prst="ellipse">
          <a:avLst/>
        </a:prstGeom>
        <a:solidFill>
          <a:schemeClr val="accent2">
            <a:alpha val="50000"/>
            <a:hueOff val="17641547"/>
            <a:satOff val="-6144"/>
            <a:lumOff val="-1529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GB" sz="3100" kern="1200" dirty="0"/>
            <a:t>Model Players</a:t>
          </a:r>
          <a:endParaRPr lang="el-GR" sz="3100" kern="1200" dirty="0"/>
        </a:p>
      </dsp:txBody>
      <dsp:txXfrm>
        <a:off x="2259971" y="459753"/>
        <a:ext cx="1524579" cy="15245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ED3AEA-FC95-4479-8838-CE80E82EFC17}">
      <dsp:nvSpPr>
        <dsp:cNvPr id="0" name=""/>
        <dsp:cNvSpPr/>
      </dsp:nvSpPr>
      <dsp:spPr>
        <a:xfrm>
          <a:off x="2809872" y="1486758"/>
          <a:ext cx="3134727" cy="3134727"/>
        </a:xfrm>
        <a:prstGeom prst="ellipse">
          <a:avLst/>
        </a:prstGeom>
        <a:solidFill>
          <a:schemeClr val="bg2">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GB" sz="6500" kern="1200" dirty="0"/>
            <a:t>Game AI</a:t>
          </a:r>
        </a:p>
      </dsp:txBody>
      <dsp:txXfrm>
        <a:off x="3268942" y="1945828"/>
        <a:ext cx="2216587" cy="2216587"/>
      </dsp:txXfrm>
    </dsp:sp>
    <dsp:sp modelId="{4B4272F3-8409-4FAC-82E6-D8C592CE7661}">
      <dsp:nvSpPr>
        <dsp:cNvPr id="0" name=""/>
        <dsp:cNvSpPr/>
      </dsp:nvSpPr>
      <dsp:spPr>
        <a:xfrm>
          <a:off x="1368156" y="2947191"/>
          <a:ext cx="2156081" cy="2156081"/>
        </a:xfrm>
        <a:prstGeom prst="ellipse">
          <a:avLst/>
        </a:prstGeom>
        <a:solidFill>
          <a:schemeClr val="accent2">
            <a:alpha val="50000"/>
            <a:hueOff val="5880516"/>
            <a:satOff val="-2048"/>
            <a:lumOff val="-5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GB" sz="3100" kern="1200" dirty="0"/>
            <a:t>Play Games</a:t>
          </a:r>
        </a:p>
      </dsp:txBody>
      <dsp:txXfrm>
        <a:off x="1683907" y="3262942"/>
        <a:ext cx="1524579" cy="1524579"/>
      </dsp:txXfrm>
    </dsp:sp>
    <dsp:sp modelId="{CF6DD259-51AF-4C6D-9E69-CB85EA7B0E04}">
      <dsp:nvSpPr>
        <dsp:cNvPr id="0" name=""/>
        <dsp:cNvSpPr/>
      </dsp:nvSpPr>
      <dsp:spPr>
        <a:xfrm>
          <a:off x="5554992" y="1237172"/>
          <a:ext cx="2239088" cy="2185578"/>
        </a:xfrm>
        <a:prstGeom prst="ellipse">
          <a:avLst/>
        </a:prstGeom>
        <a:solidFill>
          <a:schemeClr val="bg1">
            <a:lumMod val="50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GB" sz="3100" kern="1200" dirty="0"/>
            <a:t>Generate Content</a:t>
          </a:r>
        </a:p>
      </dsp:txBody>
      <dsp:txXfrm>
        <a:off x="5882899" y="1557242"/>
        <a:ext cx="1583274" cy="1545438"/>
      </dsp:txXfrm>
    </dsp:sp>
    <dsp:sp modelId="{8EEFE1BE-7A8D-4030-9B46-564EA948535A}">
      <dsp:nvSpPr>
        <dsp:cNvPr id="0" name=""/>
        <dsp:cNvSpPr/>
      </dsp:nvSpPr>
      <dsp:spPr>
        <a:xfrm>
          <a:off x="1944220" y="144002"/>
          <a:ext cx="2156081" cy="2156081"/>
        </a:xfrm>
        <a:prstGeom prst="ellipse">
          <a:avLst/>
        </a:prstGeom>
        <a:solidFill>
          <a:schemeClr val="bg1">
            <a:lumMod val="50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GB" sz="3100" kern="1200" dirty="0"/>
            <a:t>Model Players</a:t>
          </a:r>
          <a:endParaRPr lang="el-GR" sz="3100" kern="1200" dirty="0"/>
        </a:p>
      </dsp:txBody>
      <dsp:txXfrm>
        <a:off x="2259971" y="459753"/>
        <a:ext cx="1524579" cy="15245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ED3AEA-FC95-4479-8838-CE80E82EFC17}">
      <dsp:nvSpPr>
        <dsp:cNvPr id="0" name=""/>
        <dsp:cNvSpPr/>
      </dsp:nvSpPr>
      <dsp:spPr>
        <a:xfrm>
          <a:off x="2809872" y="1486758"/>
          <a:ext cx="3134727" cy="3134727"/>
        </a:xfrm>
        <a:prstGeom prst="ellipse">
          <a:avLst/>
        </a:prstGeom>
        <a:solidFill>
          <a:schemeClr val="bg2">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GB" sz="6500" kern="1200" dirty="0"/>
            <a:t>Game AI</a:t>
          </a:r>
        </a:p>
      </dsp:txBody>
      <dsp:txXfrm>
        <a:off x="3268942" y="1945828"/>
        <a:ext cx="2216587" cy="2216587"/>
      </dsp:txXfrm>
    </dsp:sp>
    <dsp:sp modelId="{4B4272F3-8409-4FAC-82E6-D8C592CE7661}">
      <dsp:nvSpPr>
        <dsp:cNvPr id="0" name=""/>
        <dsp:cNvSpPr/>
      </dsp:nvSpPr>
      <dsp:spPr>
        <a:xfrm>
          <a:off x="1368156" y="2947191"/>
          <a:ext cx="2156081" cy="2156081"/>
        </a:xfrm>
        <a:prstGeom prst="ellipse">
          <a:avLst/>
        </a:prstGeom>
        <a:solidFill>
          <a:schemeClr val="accent2">
            <a:alpha val="50000"/>
            <a:hueOff val="5880516"/>
            <a:satOff val="-2048"/>
            <a:lumOff val="-5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GB" sz="3100" kern="1200" dirty="0"/>
            <a:t>Play Games</a:t>
          </a:r>
        </a:p>
      </dsp:txBody>
      <dsp:txXfrm>
        <a:off x="1683907" y="3262942"/>
        <a:ext cx="1524579" cy="1524579"/>
      </dsp:txXfrm>
    </dsp:sp>
    <dsp:sp modelId="{CF6DD259-51AF-4C6D-9E69-CB85EA7B0E04}">
      <dsp:nvSpPr>
        <dsp:cNvPr id="0" name=""/>
        <dsp:cNvSpPr/>
      </dsp:nvSpPr>
      <dsp:spPr>
        <a:xfrm>
          <a:off x="5554992" y="1237172"/>
          <a:ext cx="2239088" cy="2185578"/>
        </a:xfrm>
        <a:prstGeom prst="ellipse">
          <a:avLst/>
        </a:prstGeom>
        <a:solidFill>
          <a:schemeClr val="bg1">
            <a:lumMod val="50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GB" sz="3100" kern="1200" dirty="0"/>
            <a:t>Generate Content</a:t>
          </a:r>
        </a:p>
      </dsp:txBody>
      <dsp:txXfrm>
        <a:off x="5882899" y="1557242"/>
        <a:ext cx="1583274" cy="1545438"/>
      </dsp:txXfrm>
    </dsp:sp>
    <dsp:sp modelId="{8EEFE1BE-7A8D-4030-9B46-564EA948535A}">
      <dsp:nvSpPr>
        <dsp:cNvPr id="0" name=""/>
        <dsp:cNvSpPr/>
      </dsp:nvSpPr>
      <dsp:spPr>
        <a:xfrm>
          <a:off x="1944220" y="144002"/>
          <a:ext cx="2156081" cy="2156081"/>
        </a:xfrm>
        <a:prstGeom prst="ellipse">
          <a:avLst/>
        </a:prstGeom>
        <a:solidFill>
          <a:schemeClr val="bg1">
            <a:lumMod val="50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GB" sz="3100" kern="1200" dirty="0"/>
            <a:t>Model Players</a:t>
          </a:r>
          <a:endParaRPr lang="el-GR" sz="3100" kern="1200" dirty="0"/>
        </a:p>
      </dsp:txBody>
      <dsp:txXfrm>
        <a:off x="2259971" y="459753"/>
        <a:ext cx="1524579" cy="1524579"/>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ea typeface="ＭＳ Ｐゴシック" charset="-128"/>
              </a:defRPr>
            </a:lvl1pPr>
          </a:lstStyle>
          <a:p>
            <a:pPr>
              <a:defRPr/>
            </a:pPr>
            <a:endParaRPr lang="da-DK"/>
          </a:p>
        </p:txBody>
      </p:sp>
      <p:sp>
        <p:nvSpPr>
          <p:cNvPr id="3" name="Pladsholder til dato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ea typeface="ＭＳ Ｐゴシック" charset="-128"/>
              </a:defRPr>
            </a:lvl1pPr>
          </a:lstStyle>
          <a:p>
            <a:pPr>
              <a:defRPr/>
            </a:pPr>
            <a:fld id="{9CFEDD25-72D2-49C8-815E-65C27BC53E34}" type="datetime1">
              <a:rPr lang="da-DK"/>
              <a:pPr>
                <a:defRPr/>
              </a:pPr>
              <a:t>07-08-2025</a:t>
            </a:fld>
            <a:endParaRPr lang="da-DK"/>
          </a:p>
        </p:txBody>
      </p:sp>
      <p:sp>
        <p:nvSpPr>
          <p:cNvPr id="4" name="Pladsholder til sidefod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ea typeface="ＭＳ Ｐゴシック" charset="-128"/>
              </a:defRPr>
            </a:lvl1pPr>
          </a:lstStyle>
          <a:p>
            <a:pPr>
              <a:defRPr/>
            </a:pPr>
            <a:endParaRPr lang="da-DK"/>
          </a:p>
        </p:txBody>
      </p:sp>
      <p:sp>
        <p:nvSpPr>
          <p:cNvPr id="5" name="Pladsholder til diasnumm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ea typeface="ＭＳ Ｐゴシック" charset="-128"/>
              </a:defRPr>
            </a:lvl1pPr>
          </a:lstStyle>
          <a:p>
            <a:pPr>
              <a:defRPr/>
            </a:pPr>
            <a:fld id="{F2A898F9-5F50-4947-B1BA-A1E57DA480AF}" type="slidenum">
              <a:rPr lang="da-DK"/>
              <a:pPr>
                <a:defRPr/>
              </a:pPr>
              <a:t>‹#›</a:t>
            </a:fld>
            <a:endParaRPr lang="da-DK"/>
          </a:p>
        </p:txBody>
      </p:sp>
    </p:spTree>
    <p:extLst>
      <p:ext uri="{BB962C8B-B14F-4D97-AF65-F5344CB8AC3E}">
        <p14:creationId xmlns:p14="http://schemas.microsoft.com/office/powerpoint/2010/main" val="13615479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ea typeface="ＭＳ Ｐゴシック" charset="-128"/>
              </a:defRPr>
            </a:lvl1pPr>
          </a:lstStyle>
          <a:p>
            <a:pPr>
              <a:defRPr/>
            </a:pPr>
            <a:endParaRPr lang="da-DK"/>
          </a:p>
        </p:txBody>
      </p:sp>
      <p:sp>
        <p:nvSpPr>
          <p:cNvPr id="3" name="Pladsholder til dato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ea typeface="ＭＳ Ｐゴシック" charset="-128"/>
              </a:defRPr>
            </a:lvl1pPr>
          </a:lstStyle>
          <a:p>
            <a:pPr>
              <a:defRPr/>
            </a:pPr>
            <a:fld id="{27A1570D-66B7-4A1F-B002-C185E3D48FB9}" type="datetime1">
              <a:rPr lang="da-DK"/>
              <a:pPr>
                <a:defRPr/>
              </a:pPr>
              <a:t>07-08-2025</a:t>
            </a:fld>
            <a:endParaRPr lang="da-DK"/>
          </a:p>
        </p:txBody>
      </p:sp>
      <p:sp>
        <p:nvSpPr>
          <p:cNvPr id="4" name="Pladsholder til diasbillede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da-DK" noProof="0"/>
          </a:p>
        </p:txBody>
      </p:sp>
      <p:sp>
        <p:nvSpPr>
          <p:cNvPr id="5" name="Pladsholder til not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6" name="Pladsholder til sidefod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ea typeface="ＭＳ Ｐゴシック" charset="-128"/>
              </a:defRPr>
            </a:lvl1pPr>
          </a:lstStyle>
          <a:p>
            <a:pPr>
              <a:defRPr/>
            </a:pPr>
            <a:endParaRPr lang="da-DK"/>
          </a:p>
        </p:txBody>
      </p:sp>
      <p:sp>
        <p:nvSpPr>
          <p:cNvPr id="7" name="Pladsholder til diasnumm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ea typeface="ＭＳ Ｐゴシック" charset="-128"/>
              </a:defRPr>
            </a:lvl1pPr>
          </a:lstStyle>
          <a:p>
            <a:pPr>
              <a:defRPr/>
            </a:pPr>
            <a:fld id="{243668E2-9599-474A-AA6A-ED57E397CE89}" type="slidenum">
              <a:rPr lang="da-DK"/>
              <a:pPr>
                <a:defRPr/>
              </a:pPr>
              <a:t>‹#›</a:t>
            </a:fld>
            <a:endParaRPr lang="da-DK"/>
          </a:p>
        </p:txBody>
      </p:sp>
    </p:spTree>
    <p:extLst>
      <p:ext uri="{BB962C8B-B14F-4D97-AF65-F5344CB8AC3E}">
        <p14:creationId xmlns:p14="http://schemas.microsoft.com/office/powerpoint/2010/main" val="357876692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the</a:t>
            </a:r>
            <a:r>
              <a:rPr lang="en-GB" baseline="0" dirty="0"/>
              <a:t> slides accompanying the book Artificial Intelligence and Games through the gameaibook.org website</a:t>
            </a:r>
          </a:p>
          <a:p>
            <a:endParaRPr lang="en-GB" baseline="0"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1</a:t>
            </a:fld>
            <a:endParaRPr lang="da-DK"/>
          </a:p>
        </p:txBody>
      </p:sp>
    </p:spTree>
    <p:extLst>
      <p:ext uri="{BB962C8B-B14F-4D97-AF65-F5344CB8AC3E}">
        <p14:creationId xmlns:p14="http://schemas.microsoft.com/office/powerpoint/2010/main" val="3758109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A7496-A447-E3B2-7417-E8EF90A5FA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282E35-4D61-3D60-5D56-63D81D53C2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F8FFF4-22F8-FC62-E67E-523A5C0FAC86}"/>
              </a:ext>
            </a:extLst>
          </p:cNvPr>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dirty="0"/>
              <a:t>[see Section 4.2.1.2 for more details]</a:t>
            </a:r>
          </a:p>
          <a:p>
            <a:endParaRPr lang="en-GB" dirty="0"/>
          </a:p>
        </p:txBody>
      </p:sp>
      <p:sp>
        <p:nvSpPr>
          <p:cNvPr id="4" name="Slide Number Placeholder 3">
            <a:extLst>
              <a:ext uri="{FF2B5EF4-FFF2-40B4-BE49-F238E27FC236}">
                <a16:creationId xmlns:a16="http://schemas.microsoft.com/office/drawing/2014/main" id="{FB4521DF-DCB0-DC9A-0B35-0304933A08BF}"/>
              </a:ext>
            </a:extLst>
          </p:cNvPr>
          <p:cNvSpPr>
            <a:spLocks noGrp="1"/>
          </p:cNvSpPr>
          <p:nvPr>
            <p:ph type="sldNum" sz="quarter" idx="10"/>
          </p:nvPr>
        </p:nvSpPr>
        <p:spPr/>
        <p:txBody>
          <a:bodyPr/>
          <a:lstStyle/>
          <a:p>
            <a:pPr>
              <a:defRPr/>
            </a:pPr>
            <a:fld id="{243668E2-9599-474A-AA6A-ED57E397CE89}" type="slidenum">
              <a:rPr lang="da-DK" smtClean="0"/>
              <a:pPr>
                <a:defRPr/>
              </a:pPr>
              <a:t>11</a:t>
            </a:fld>
            <a:endParaRPr lang="da-DK"/>
          </a:p>
        </p:txBody>
      </p:sp>
    </p:spTree>
    <p:extLst>
      <p:ext uri="{BB962C8B-B14F-4D97-AF65-F5344CB8AC3E}">
        <p14:creationId xmlns:p14="http://schemas.microsoft.com/office/powerpoint/2010/main" val="161873298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B6D44-C090-C532-98B9-49051B9531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5686AA-7603-1B0E-FFBF-54323EC39C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86D49B-AC4B-511A-8C2F-8D76DE1A47EE}"/>
              </a:ext>
            </a:extLst>
          </p:cNvPr>
          <p:cNvSpPr>
            <a:spLocks noGrp="1"/>
          </p:cNvSpPr>
          <p:nvPr>
            <p:ph type="body" idx="1"/>
          </p:nvPr>
        </p:nvSpPr>
        <p:spPr/>
        <p:txBody>
          <a:bodyPr/>
          <a:lstStyle/>
          <a:p>
            <a:r>
              <a:rPr lang="en-GB" dirty="0"/>
              <a:t>[see Section 5.6 for more details]</a:t>
            </a:r>
          </a:p>
          <a:p>
            <a:endParaRPr lang="en-GB" dirty="0"/>
          </a:p>
          <a:p>
            <a:r>
              <a:rPr lang="en-GB" sz="1200" b="0" i="0" u="none" strike="noStrike" kern="1200" baseline="0" dirty="0">
                <a:solidFill>
                  <a:schemeClr val="tx1"/>
                </a:solidFill>
                <a:latin typeface="+mn-lt"/>
                <a:ea typeface="ＭＳ Ｐゴシック" charset="-128"/>
                <a:cs typeface="ＭＳ Ｐゴシック" charset="-128"/>
              </a:rPr>
              <a:t>Various ML methods are not directly learning policies, but learning models that are useful for creating and learning policies. Such models can be used for other downstream tasks beyond gameplaying such as content</a:t>
            </a:r>
          </a:p>
          <a:p>
            <a:r>
              <a:rPr lang="en-GB" sz="1200" b="0" i="0" u="none" strike="noStrike" kern="1200" baseline="0" dirty="0">
                <a:solidFill>
                  <a:schemeClr val="tx1"/>
                </a:solidFill>
                <a:latin typeface="+mn-lt"/>
                <a:ea typeface="ＭＳ Ｐゴシック" charset="-128"/>
                <a:cs typeface="ＭＳ Ｐゴシック" charset="-128"/>
              </a:rPr>
              <a:t>generation and player </a:t>
            </a:r>
            <a:r>
              <a:rPr lang="en-GB" sz="1200" b="0" i="0" u="none" strike="noStrike" kern="1200" baseline="0" dirty="0" err="1">
                <a:solidFill>
                  <a:schemeClr val="tx1"/>
                </a:solidFill>
                <a:latin typeface="+mn-lt"/>
                <a:ea typeface="ＭＳ Ｐゴシック" charset="-128"/>
                <a:cs typeface="ＭＳ Ｐゴシック" charset="-128"/>
              </a:rPr>
              <a:t>modeling</a:t>
            </a:r>
            <a:r>
              <a:rPr lang="en-GB" sz="1200" b="0" i="0" u="none" strike="noStrike" kern="1200" baseline="0" dirty="0">
                <a:solidFill>
                  <a:schemeClr val="tx1"/>
                </a:solidFill>
                <a:latin typeface="+mn-lt"/>
                <a:ea typeface="ＭＳ Ｐゴシック" charset="-128"/>
                <a:cs typeface="ＭＳ Ｐゴシック" charset="-128"/>
              </a:rPr>
              <a:t>. </a:t>
            </a:r>
          </a:p>
          <a:p>
            <a:endParaRPr lang="en-GB" sz="1200" b="0" i="0" u="none" strike="noStrike" kern="1200" baseline="0" dirty="0">
              <a:solidFill>
                <a:schemeClr val="tx1"/>
              </a:solidFill>
              <a:latin typeface="+mn-lt"/>
              <a:ea typeface="ＭＳ Ｐゴシック" charset="-128"/>
              <a:cs typeface="ＭＳ Ｐゴシック" charset="-128"/>
            </a:endParaRPr>
          </a:p>
          <a:p>
            <a:r>
              <a:rPr lang="en-GB" sz="1200" b="0" i="0" u="none" strike="noStrike" kern="1200" baseline="0" dirty="0">
                <a:solidFill>
                  <a:schemeClr val="tx1"/>
                </a:solidFill>
                <a:latin typeface="+mn-lt"/>
                <a:ea typeface="ＭＳ Ｐゴシック" charset="-128"/>
                <a:cs typeface="ＭＳ Ｐゴシック" charset="-128"/>
              </a:rPr>
              <a:t>In the following slides we look at learning </a:t>
            </a:r>
            <a:r>
              <a:rPr lang="en-GB" sz="1200" b="1" i="0" u="none" strike="noStrike" kern="1200" baseline="0" dirty="0">
                <a:solidFill>
                  <a:schemeClr val="tx1"/>
                </a:solidFill>
                <a:latin typeface="+mn-lt"/>
                <a:ea typeface="ＭＳ Ｐゴシック" charset="-128"/>
                <a:cs typeface="ＭＳ Ｐゴシック" charset="-128"/>
              </a:rPr>
              <a:t>representations of the state space</a:t>
            </a:r>
            <a:r>
              <a:rPr lang="en-GB" sz="1200" b="0" i="0" u="none" strike="noStrike" kern="1200" baseline="0" dirty="0">
                <a:solidFill>
                  <a:schemeClr val="tx1"/>
                </a:solidFill>
                <a:latin typeface="+mn-lt"/>
                <a:ea typeface="ＭＳ Ｐゴシック" charset="-128"/>
                <a:cs typeface="ＭＳ Ｐゴシック" charset="-128"/>
              </a:rPr>
              <a:t>, and </a:t>
            </a:r>
            <a:r>
              <a:rPr lang="en-GB" sz="1200" b="1" i="0" u="none" strike="noStrike" kern="1200" baseline="0" dirty="0">
                <a:solidFill>
                  <a:schemeClr val="tx1"/>
                </a:solidFill>
                <a:latin typeface="+mn-lt"/>
                <a:ea typeface="ＭＳ Ｐゴシック" charset="-128"/>
                <a:cs typeface="ＭＳ Ｐゴシック" charset="-128"/>
              </a:rPr>
              <a:t>learning forward models</a:t>
            </a:r>
            <a:r>
              <a:rPr lang="en-GB" sz="1200" b="0" i="0" u="none" strike="noStrike" kern="1200" baseline="0" dirty="0">
                <a:solidFill>
                  <a:schemeClr val="tx1"/>
                </a:solidFill>
                <a:latin typeface="+mn-lt"/>
                <a:ea typeface="ＭＳ Ｐゴシック" charset="-128"/>
                <a:cs typeface="ＭＳ Ｐゴシック" charset="-128"/>
              </a:rPr>
              <a:t> or world models.</a:t>
            </a:r>
            <a:endParaRPr lang="en-GB" dirty="0"/>
          </a:p>
          <a:p>
            <a:endParaRPr lang="en-GB" dirty="0"/>
          </a:p>
          <a:p>
            <a:endParaRPr lang="en-GB" dirty="0"/>
          </a:p>
        </p:txBody>
      </p:sp>
      <p:sp>
        <p:nvSpPr>
          <p:cNvPr id="4" name="Slide Number Placeholder 3">
            <a:extLst>
              <a:ext uri="{FF2B5EF4-FFF2-40B4-BE49-F238E27FC236}">
                <a16:creationId xmlns:a16="http://schemas.microsoft.com/office/drawing/2014/main" id="{AAB47103-AEEE-E895-9F45-8C605FB26F43}"/>
              </a:ext>
            </a:extLst>
          </p:cNvPr>
          <p:cNvSpPr>
            <a:spLocks noGrp="1"/>
          </p:cNvSpPr>
          <p:nvPr>
            <p:ph type="sldNum" sz="quarter" idx="10"/>
          </p:nvPr>
        </p:nvSpPr>
        <p:spPr/>
        <p:txBody>
          <a:bodyPr/>
          <a:lstStyle/>
          <a:p>
            <a:pPr>
              <a:defRPr/>
            </a:pPr>
            <a:fld id="{243668E2-9599-474A-AA6A-ED57E397CE89}" type="slidenum">
              <a:rPr lang="da-DK" smtClean="0"/>
              <a:pPr>
                <a:defRPr/>
              </a:pPr>
              <a:t>106</a:t>
            </a:fld>
            <a:endParaRPr lang="da-DK"/>
          </a:p>
        </p:txBody>
      </p:sp>
    </p:spTree>
    <p:extLst>
      <p:ext uri="{BB962C8B-B14F-4D97-AF65-F5344CB8AC3E}">
        <p14:creationId xmlns:p14="http://schemas.microsoft.com/office/powerpoint/2010/main" val="71161077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6AEE0-7926-2461-372D-DA3993E0D7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B10ACC-92A4-4F45-08C5-2C5B5CC2F9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50F0F9-AA77-9F0F-EAFF-3EBEFDAC761D}"/>
              </a:ext>
            </a:extLst>
          </p:cNvPr>
          <p:cNvSpPr>
            <a:spLocks noGrp="1"/>
          </p:cNvSpPr>
          <p:nvPr>
            <p:ph type="body" idx="1"/>
          </p:nvPr>
        </p:nvSpPr>
        <p:spPr/>
        <p:txBody>
          <a:bodyPr>
            <a:normAutofit fontScale="70000" lnSpcReduction="20000"/>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sz="1200" kern="1200" spc="-3" dirty="0">
                <a:solidFill>
                  <a:prstClr val="black"/>
                </a:solidFill>
                <a:latin typeface="+mn-lt"/>
                <a:ea typeface="ＭＳ Ｐゴシック" charset="-128"/>
                <a:cs typeface="Arial"/>
              </a:rPr>
              <a:t>[see</a:t>
            </a:r>
            <a:r>
              <a:rPr lang="en-GB" sz="1200" kern="1200" spc="-3" baseline="0" dirty="0">
                <a:solidFill>
                  <a:prstClr val="black"/>
                </a:solidFill>
                <a:latin typeface="+mn-lt"/>
                <a:ea typeface="ＭＳ Ｐゴシック" charset="-128"/>
                <a:cs typeface="Arial"/>
              </a:rPr>
              <a:t> Section 5.6.1 for more details]</a:t>
            </a:r>
            <a:endParaRPr lang="en-GB" sz="1200" kern="1200" dirty="0">
              <a:solidFill>
                <a:prstClr val="black"/>
              </a:solidFill>
              <a:latin typeface="+mn-lt"/>
              <a:ea typeface="ＭＳ Ｐゴシック" charset="-128"/>
              <a:cs typeface="Arial"/>
            </a:endParaRPr>
          </a:p>
          <a:p>
            <a:endParaRPr lang="en-GB" dirty="0"/>
          </a:p>
          <a:p>
            <a:endParaRPr lang="en-GB" dirty="0"/>
          </a:p>
        </p:txBody>
      </p:sp>
      <p:sp>
        <p:nvSpPr>
          <p:cNvPr id="4" name="Slide Number Placeholder 3">
            <a:extLst>
              <a:ext uri="{FF2B5EF4-FFF2-40B4-BE49-F238E27FC236}">
                <a16:creationId xmlns:a16="http://schemas.microsoft.com/office/drawing/2014/main" id="{6CF463CD-C85C-DBBF-02B3-A089D04F27B8}"/>
              </a:ext>
            </a:extLst>
          </p:cNvPr>
          <p:cNvSpPr>
            <a:spLocks noGrp="1"/>
          </p:cNvSpPr>
          <p:nvPr>
            <p:ph type="sldNum" sz="quarter" idx="10"/>
          </p:nvPr>
        </p:nvSpPr>
        <p:spPr/>
        <p:txBody>
          <a:bodyPr/>
          <a:lstStyle/>
          <a:p>
            <a:pPr>
              <a:defRPr/>
            </a:pPr>
            <a:fld id="{243668E2-9599-474A-AA6A-ED57E397CE89}" type="slidenum">
              <a:rPr lang="da-DK" smtClean="0"/>
              <a:pPr>
                <a:defRPr/>
              </a:pPr>
              <a:t>107</a:t>
            </a:fld>
            <a:endParaRPr lang="da-DK"/>
          </a:p>
        </p:txBody>
      </p:sp>
    </p:spTree>
    <p:extLst>
      <p:ext uri="{BB962C8B-B14F-4D97-AF65-F5344CB8AC3E}">
        <p14:creationId xmlns:p14="http://schemas.microsoft.com/office/powerpoint/2010/main" val="115818885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T" dirty="0"/>
          </a:p>
        </p:txBody>
      </p:sp>
      <p:sp>
        <p:nvSpPr>
          <p:cNvPr id="4" name="Slide Number Placeholder 3"/>
          <p:cNvSpPr>
            <a:spLocks noGrp="1"/>
          </p:cNvSpPr>
          <p:nvPr>
            <p:ph type="sldNum" sz="quarter" idx="5"/>
          </p:nvPr>
        </p:nvSpPr>
        <p:spPr/>
        <p:txBody>
          <a:bodyPr/>
          <a:lstStyle/>
          <a:p>
            <a:pPr>
              <a:defRPr/>
            </a:pPr>
            <a:fld id="{243668E2-9599-474A-AA6A-ED57E397CE89}" type="slidenum">
              <a:rPr lang="da-DK" smtClean="0"/>
              <a:pPr>
                <a:defRPr/>
              </a:pPr>
              <a:t>109</a:t>
            </a:fld>
            <a:endParaRPr lang="da-DK"/>
          </a:p>
        </p:txBody>
      </p:sp>
    </p:spTree>
    <p:extLst>
      <p:ext uri="{BB962C8B-B14F-4D97-AF65-F5344CB8AC3E}">
        <p14:creationId xmlns:p14="http://schemas.microsoft.com/office/powerpoint/2010/main" val="264136129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8EB0D-A033-D80C-EA41-D86848427B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3EAC95-79A1-BE12-4797-562C7E7515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03610E-161B-212A-AC50-5532E08F9F8A}"/>
              </a:ext>
            </a:extLst>
          </p:cNvPr>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sz="1200" kern="1200" spc="-3" dirty="0">
                <a:solidFill>
                  <a:prstClr val="black"/>
                </a:solidFill>
                <a:latin typeface="+mn-lt"/>
                <a:ea typeface="ＭＳ Ｐゴシック" charset="-128"/>
                <a:cs typeface="Arial"/>
              </a:rPr>
              <a:t>[see</a:t>
            </a:r>
            <a:r>
              <a:rPr lang="en-GB" sz="1200" kern="1200" spc="-3" baseline="0" dirty="0">
                <a:solidFill>
                  <a:prstClr val="black"/>
                </a:solidFill>
                <a:latin typeface="+mn-lt"/>
                <a:ea typeface="ＭＳ Ｐゴシック" charset="-128"/>
                <a:cs typeface="Arial"/>
              </a:rPr>
              <a:t> Section 5.6.2 for more details]</a:t>
            </a:r>
            <a:endParaRPr lang="en-GB" sz="1200" kern="1200" dirty="0">
              <a:solidFill>
                <a:prstClr val="black"/>
              </a:solidFill>
              <a:latin typeface="+mn-lt"/>
              <a:ea typeface="ＭＳ Ｐゴシック" charset="-128"/>
              <a:cs typeface="Arial"/>
            </a:endParaRPr>
          </a:p>
          <a:p>
            <a:endParaRPr lang="en-GB" dirty="0"/>
          </a:p>
          <a:p>
            <a:endParaRPr lang="en-GB" dirty="0"/>
          </a:p>
        </p:txBody>
      </p:sp>
      <p:sp>
        <p:nvSpPr>
          <p:cNvPr id="4" name="Slide Number Placeholder 3">
            <a:extLst>
              <a:ext uri="{FF2B5EF4-FFF2-40B4-BE49-F238E27FC236}">
                <a16:creationId xmlns:a16="http://schemas.microsoft.com/office/drawing/2014/main" id="{ED72D939-703A-BEBE-EC53-490E608CC5EB}"/>
              </a:ext>
            </a:extLst>
          </p:cNvPr>
          <p:cNvSpPr>
            <a:spLocks noGrp="1"/>
          </p:cNvSpPr>
          <p:nvPr>
            <p:ph type="sldNum" sz="quarter" idx="10"/>
          </p:nvPr>
        </p:nvSpPr>
        <p:spPr/>
        <p:txBody>
          <a:bodyPr/>
          <a:lstStyle/>
          <a:p>
            <a:pPr>
              <a:defRPr/>
            </a:pPr>
            <a:fld id="{243668E2-9599-474A-AA6A-ED57E397CE89}" type="slidenum">
              <a:rPr lang="da-DK" smtClean="0"/>
              <a:pPr>
                <a:defRPr/>
              </a:pPr>
              <a:t>110</a:t>
            </a:fld>
            <a:endParaRPr lang="da-DK"/>
          </a:p>
        </p:txBody>
      </p:sp>
    </p:spTree>
    <p:extLst>
      <p:ext uri="{BB962C8B-B14F-4D97-AF65-F5344CB8AC3E}">
        <p14:creationId xmlns:p14="http://schemas.microsoft.com/office/powerpoint/2010/main" val="373275392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sz="1200" kern="1200" spc="-3" dirty="0">
                <a:solidFill>
                  <a:prstClr val="black"/>
                </a:solidFill>
                <a:latin typeface="+mn-lt"/>
                <a:ea typeface="ＭＳ Ｐゴシック" charset="-128"/>
                <a:cs typeface="Arial"/>
              </a:rPr>
              <a:t>[see</a:t>
            </a:r>
            <a:r>
              <a:rPr lang="en-GB" sz="1200" kern="1200" spc="-3" baseline="0" dirty="0">
                <a:solidFill>
                  <a:prstClr val="black"/>
                </a:solidFill>
                <a:latin typeface="+mn-lt"/>
                <a:ea typeface="ＭＳ Ｐゴシック" charset="-128"/>
                <a:cs typeface="Arial"/>
              </a:rPr>
              <a:t> Chapter 6. for more details]</a:t>
            </a:r>
            <a:endParaRPr lang="en-GB" sz="1200" kern="1200" dirty="0">
              <a:solidFill>
                <a:prstClr val="black"/>
              </a:solidFill>
              <a:latin typeface="+mn-lt"/>
              <a:ea typeface="ＭＳ Ｐゴシック" charset="-128"/>
              <a:cs typeface="Arial"/>
            </a:endParaRPr>
          </a:p>
          <a:p>
            <a:endParaRPr lang="en-GB" dirty="0"/>
          </a:p>
          <a:p>
            <a:r>
              <a:rPr lang="en-GB" sz="1200" b="0" i="0" u="none" strike="noStrike" kern="1200" baseline="0" dirty="0">
                <a:solidFill>
                  <a:schemeClr val="tx1"/>
                </a:solidFill>
                <a:latin typeface="+mn-lt"/>
                <a:ea typeface="ＭＳ Ｐゴシック" charset="-128"/>
                <a:cs typeface="ＭＳ Ｐゴシック" charset="-128"/>
              </a:rPr>
              <a:t>The last chapter of the gameplaying part divides up the space of</a:t>
            </a:r>
          </a:p>
          <a:p>
            <a:r>
              <a:rPr lang="en-GB" sz="1200" b="0" i="0" u="none" strike="noStrike" kern="1200" baseline="0" dirty="0">
                <a:solidFill>
                  <a:schemeClr val="tx1"/>
                </a:solidFill>
                <a:latin typeface="+mn-lt"/>
                <a:ea typeface="ＭＳ Ｐゴシック" charset="-128"/>
                <a:cs typeface="ＭＳ Ｐゴシック" charset="-128"/>
              </a:rPr>
              <a:t>games by game genre, and discusses how AI methods can be applied in various types</a:t>
            </a:r>
          </a:p>
          <a:p>
            <a:r>
              <a:rPr lang="en-GB" sz="1200" b="0" i="0" u="none" strike="noStrike" kern="1200" baseline="0" dirty="0">
                <a:solidFill>
                  <a:schemeClr val="tx1"/>
                </a:solidFill>
                <a:latin typeface="+mn-lt"/>
                <a:ea typeface="ＭＳ Ｐゴシック" charset="-128"/>
                <a:cs typeface="ＭＳ Ｐゴシック" charset="-128"/>
              </a:rPr>
              <a:t>of games.</a:t>
            </a:r>
          </a:p>
          <a:p>
            <a:endParaRPr lang="en-GB" sz="1200" b="0" i="0" u="none" strike="noStrike" kern="1200" baseline="0" dirty="0">
              <a:solidFill>
                <a:schemeClr val="tx1"/>
              </a:solidFill>
              <a:latin typeface="+mn-lt"/>
              <a:ea typeface="ＭＳ Ｐゴシック" charset="-128"/>
              <a:cs typeface="ＭＳ Ｐゴシック" charset="-128"/>
            </a:endParaRPr>
          </a:p>
          <a:p>
            <a:r>
              <a:rPr lang="en-GB" sz="1200" b="0" i="0" u="none" strike="noStrike" kern="1200" baseline="0" dirty="0">
                <a:solidFill>
                  <a:schemeClr val="tx1"/>
                </a:solidFill>
                <a:latin typeface="+mn-lt"/>
                <a:ea typeface="ＭＳ Ｐゴシック" charset="-128"/>
                <a:cs typeface="ＭＳ Ｐゴシック" charset="-128"/>
              </a:rPr>
              <a:t>The chapter contains examples from the literature, from published games and extended examples</a:t>
            </a:r>
          </a:p>
          <a:p>
            <a:r>
              <a:rPr lang="en-GB" sz="1200" b="0" i="0" u="none" strike="noStrike" kern="1200" baseline="0" dirty="0">
                <a:solidFill>
                  <a:schemeClr val="tx1"/>
                </a:solidFill>
                <a:latin typeface="+mn-lt"/>
                <a:ea typeface="ＭＳ Ｐゴシック" charset="-128"/>
                <a:cs typeface="ＭＳ Ｐゴシック" charset="-128"/>
              </a:rPr>
              <a:t>from academic research, giving some detail about particular implementations. </a:t>
            </a:r>
          </a:p>
          <a:p>
            <a:endParaRPr lang="en-GB" sz="1200" b="0" i="0" u="none" strike="noStrike" kern="1200" baseline="0" dirty="0">
              <a:solidFill>
                <a:schemeClr val="tx1"/>
              </a:solidFill>
              <a:latin typeface="+mn-lt"/>
              <a:ea typeface="ＭＳ Ｐゴシック" charset="-128"/>
              <a:cs typeface="ＭＳ Ｐゴシック" charset="-128"/>
            </a:endParaRPr>
          </a:p>
          <a:p>
            <a:r>
              <a:rPr lang="en-GB" sz="1200" b="0" i="0" u="none" strike="noStrike" kern="1200" baseline="0" dirty="0">
                <a:solidFill>
                  <a:schemeClr val="tx1"/>
                </a:solidFill>
                <a:latin typeface="+mn-lt"/>
                <a:ea typeface="ＭＳ Ｐゴシック" charset="-128"/>
                <a:cs typeface="ＭＳ Ｐゴシック" charset="-128"/>
              </a:rPr>
              <a:t>NB. The list is not inclusive of all possible game genres AI can play as a player or non-player</a:t>
            </a:r>
          </a:p>
          <a:p>
            <a:r>
              <a:rPr lang="en-GB" sz="1200" b="0" i="0" u="none" strike="noStrike" kern="1200" baseline="0" dirty="0">
                <a:solidFill>
                  <a:schemeClr val="tx1"/>
                </a:solidFill>
                <a:latin typeface="+mn-lt"/>
                <a:ea typeface="ＭＳ Ｐゴシック" charset="-128"/>
                <a:cs typeface="ＭＳ Ｐゴシック" charset="-128"/>
              </a:rPr>
              <a:t>character; the selection is made on the basis of popularity of game genres and the</a:t>
            </a:r>
          </a:p>
          <a:p>
            <a:r>
              <a:rPr lang="en-GB" sz="1200" b="0" i="0" u="none" strike="noStrike" kern="1200" baseline="0" dirty="0">
                <a:solidFill>
                  <a:schemeClr val="tx1"/>
                </a:solidFill>
                <a:latin typeface="+mn-lt"/>
                <a:ea typeface="ＭＳ Ｐゴシック" charset="-128"/>
                <a:cs typeface="ＭＳ Ｐゴシック" charset="-128"/>
              </a:rPr>
              <a:t>available published work on AI for playing games in each genre. </a:t>
            </a:r>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112</a:t>
            </a:fld>
            <a:endParaRPr lang="da-DK"/>
          </a:p>
        </p:txBody>
      </p:sp>
    </p:spTree>
    <p:extLst>
      <p:ext uri="{BB962C8B-B14F-4D97-AF65-F5344CB8AC3E}">
        <p14:creationId xmlns:p14="http://schemas.microsoft.com/office/powerpoint/2010/main" val="367732993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[see Section 6.1 and</a:t>
            </a:r>
            <a:r>
              <a:rPr lang="en-GB" baseline="0" dirty="0"/>
              <a:t> 6.2 for more details]</a:t>
            </a:r>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113</a:t>
            </a:fld>
            <a:endParaRPr lang="da-DK"/>
          </a:p>
        </p:txBody>
      </p:sp>
    </p:spTree>
    <p:extLst>
      <p:ext uri="{BB962C8B-B14F-4D97-AF65-F5344CB8AC3E}">
        <p14:creationId xmlns:p14="http://schemas.microsoft.com/office/powerpoint/2010/main" val="334484113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dirty="0"/>
              <a:t>[see Section 6.</a:t>
            </a:r>
            <a:r>
              <a:rPr lang="en-GB" baseline="0" dirty="0"/>
              <a:t>3 for more details]</a:t>
            </a:r>
            <a:endParaRPr lang="en-GB" sz="1200" baseline="0" dirty="0"/>
          </a:p>
          <a:p>
            <a:pPr marL="0" marR="0" indent="0" algn="l" defTabSz="457200" rtl="0" eaLnBrk="0" fontAlgn="base" latinLnBrk="0" hangingPunct="0">
              <a:lnSpc>
                <a:spcPct val="100000"/>
              </a:lnSpc>
              <a:spcBef>
                <a:spcPct val="30000"/>
              </a:spcBef>
              <a:spcAft>
                <a:spcPct val="0"/>
              </a:spcAft>
              <a:buClrTx/>
              <a:buSzTx/>
              <a:buFontTx/>
              <a:buNone/>
              <a:tabLst/>
              <a:defRPr/>
            </a:pPr>
            <a:endParaRPr lang="en-GB" sz="1200" baseline="0" dirty="0"/>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200" baseline="0" dirty="0"/>
              <a:t>Classic arcade games [see Section 6.3.1]</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2300" dirty="0"/>
              <a:t>Pac-Man / Ms Pac-Man [see </a:t>
            </a:r>
            <a:r>
              <a:rPr lang="en-GB" sz="2400" baseline="0" dirty="0"/>
              <a:t>Section </a:t>
            </a:r>
            <a:r>
              <a:rPr lang="en-GB" sz="2300" dirty="0"/>
              <a:t>6.3.2]</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2300" dirty="0"/>
              <a:t>Super Mario Bros [see </a:t>
            </a:r>
            <a:r>
              <a:rPr lang="en-GB" sz="2400" baseline="0" dirty="0"/>
              <a:t>Section </a:t>
            </a:r>
            <a:r>
              <a:rPr lang="en-GB" sz="2300" dirty="0"/>
              <a:t>6.3.3]</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2300" dirty="0"/>
              <a:t>Arcade learning environment [see </a:t>
            </a:r>
            <a:r>
              <a:rPr lang="en-GB" sz="2400" baseline="0" dirty="0"/>
              <a:t>Section </a:t>
            </a:r>
            <a:r>
              <a:rPr lang="en-GB" sz="2300" dirty="0"/>
              <a:t>6.3.4]</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2300" dirty="0"/>
              <a:t>General Video Game AI: [see </a:t>
            </a:r>
            <a:r>
              <a:rPr lang="en-GB" sz="2400" baseline="0" dirty="0"/>
              <a:t>Section </a:t>
            </a:r>
            <a:r>
              <a:rPr lang="en-GB" sz="2300" dirty="0"/>
              <a:t>6.3.5]</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2300" dirty="0"/>
              <a:t>Fighting games [see </a:t>
            </a:r>
            <a:r>
              <a:rPr lang="en-GB" sz="2400" baseline="0" dirty="0"/>
              <a:t>Section </a:t>
            </a:r>
            <a:r>
              <a:rPr lang="en-GB" sz="2300" dirty="0"/>
              <a:t>6.3.6]</a:t>
            </a:r>
          </a:p>
          <a:p>
            <a:pPr marL="0" marR="0" indent="0" algn="l" defTabSz="457200" rtl="0" eaLnBrk="0" fontAlgn="base" latinLnBrk="0" hangingPunct="0">
              <a:lnSpc>
                <a:spcPct val="100000"/>
              </a:lnSpc>
              <a:spcBef>
                <a:spcPct val="30000"/>
              </a:spcBef>
              <a:spcAft>
                <a:spcPct val="0"/>
              </a:spcAft>
              <a:buClrTx/>
              <a:buSzTx/>
              <a:buFontTx/>
              <a:buNone/>
              <a:tabLst/>
              <a:defRPr/>
            </a:pPr>
            <a:endParaRPr lang="en-GB" sz="2300" dirty="0"/>
          </a:p>
          <a:p>
            <a:pPr marL="0" marR="0" indent="0" algn="l" defTabSz="457200" rtl="0" eaLnBrk="0" fontAlgn="base" latinLnBrk="0" hangingPunct="0">
              <a:lnSpc>
                <a:spcPct val="100000"/>
              </a:lnSpc>
              <a:spcBef>
                <a:spcPct val="30000"/>
              </a:spcBef>
              <a:spcAft>
                <a:spcPct val="0"/>
              </a:spcAft>
              <a:buClrTx/>
              <a:buSzTx/>
              <a:buFontTx/>
              <a:buNone/>
              <a:tabLst/>
              <a:defRPr/>
            </a:pPr>
            <a:endParaRPr lang="en-GB" dirty="0"/>
          </a:p>
          <a:p>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114</a:t>
            </a:fld>
            <a:endParaRPr lang="da-DK"/>
          </a:p>
        </p:txBody>
      </p:sp>
    </p:spTree>
    <p:extLst>
      <p:ext uri="{BB962C8B-B14F-4D97-AF65-F5344CB8AC3E}">
        <p14:creationId xmlns:p14="http://schemas.microsoft.com/office/powerpoint/2010/main" val="414083099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dirty="0"/>
              <a:t>[see Section 6.4.1</a:t>
            </a:r>
            <a:r>
              <a:rPr lang="en-GB" baseline="0" dirty="0"/>
              <a:t> for more details]</a:t>
            </a:r>
            <a:endParaRPr lang="en-GB" dirty="0"/>
          </a:p>
          <a:p>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115</a:t>
            </a:fld>
            <a:endParaRPr lang="da-DK"/>
          </a:p>
        </p:txBody>
      </p:sp>
    </p:spTree>
    <p:extLst>
      <p:ext uri="{BB962C8B-B14F-4D97-AF65-F5344CB8AC3E}">
        <p14:creationId xmlns:p14="http://schemas.microsoft.com/office/powerpoint/2010/main" val="418948078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dirty="0"/>
              <a:t>[see Section 6.4.2</a:t>
            </a:r>
            <a:r>
              <a:rPr lang="en-GB" baseline="0" dirty="0"/>
              <a:t> for more details]</a:t>
            </a:r>
            <a:endParaRPr lang="en-GB" dirty="0"/>
          </a:p>
          <a:p>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116</a:t>
            </a:fld>
            <a:endParaRPr lang="da-DK"/>
          </a:p>
        </p:txBody>
      </p:sp>
    </p:spTree>
    <p:extLst>
      <p:ext uri="{BB962C8B-B14F-4D97-AF65-F5344CB8AC3E}">
        <p14:creationId xmlns:p14="http://schemas.microsoft.com/office/powerpoint/2010/main" val="256129823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DEA91-20DE-0635-CC53-9198C2CDF2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51F645-7A72-7B9C-F2DA-327CC4588E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325DA1-D477-5B10-FBBE-1183AEC99C25}"/>
              </a:ext>
            </a:extLst>
          </p:cNvPr>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dirty="0"/>
              <a:t>[see Section 6.4.3</a:t>
            </a:r>
            <a:r>
              <a:rPr lang="en-GB" baseline="0" dirty="0"/>
              <a:t> for more details]</a:t>
            </a:r>
            <a:endParaRPr lang="en-GB" dirty="0"/>
          </a:p>
          <a:p>
            <a:endParaRPr lang="en-GB" dirty="0"/>
          </a:p>
        </p:txBody>
      </p:sp>
      <p:sp>
        <p:nvSpPr>
          <p:cNvPr id="4" name="Slide Number Placeholder 3">
            <a:extLst>
              <a:ext uri="{FF2B5EF4-FFF2-40B4-BE49-F238E27FC236}">
                <a16:creationId xmlns:a16="http://schemas.microsoft.com/office/drawing/2014/main" id="{04AC82E3-A384-1030-A415-2F8E7F6C48E4}"/>
              </a:ext>
            </a:extLst>
          </p:cNvPr>
          <p:cNvSpPr>
            <a:spLocks noGrp="1"/>
          </p:cNvSpPr>
          <p:nvPr>
            <p:ph type="sldNum" sz="quarter" idx="10"/>
          </p:nvPr>
        </p:nvSpPr>
        <p:spPr/>
        <p:txBody>
          <a:bodyPr/>
          <a:lstStyle/>
          <a:p>
            <a:pPr>
              <a:defRPr/>
            </a:pPr>
            <a:fld id="{243668E2-9599-474A-AA6A-ED57E397CE89}" type="slidenum">
              <a:rPr lang="da-DK" smtClean="0"/>
              <a:pPr>
                <a:defRPr/>
              </a:pPr>
              <a:t>117</a:t>
            </a:fld>
            <a:endParaRPr lang="da-DK"/>
          </a:p>
        </p:txBody>
      </p:sp>
    </p:spTree>
    <p:extLst>
      <p:ext uri="{BB962C8B-B14F-4D97-AF65-F5344CB8AC3E}">
        <p14:creationId xmlns:p14="http://schemas.microsoft.com/office/powerpoint/2010/main" val="34420714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42742-6597-3A5C-5FEB-601FCD30B3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982070-2783-9EF9-6FD4-2E46AA4BBB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6B124F-0F51-3CE5-633B-805473A380FE}"/>
              </a:ext>
            </a:extLst>
          </p:cNvPr>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dirty="0"/>
              <a:t>[see Section 4.2.1.3 for more details]</a:t>
            </a:r>
          </a:p>
          <a:p>
            <a:endParaRPr lang="en-GB" dirty="0"/>
          </a:p>
        </p:txBody>
      </p:sp>
      <p:sp>
        <p:nvSpPr>
          <p:cNvPr id="4" name="Slide Number Placeholder 3">
            <a:extLst>
              <a:ext uri="{FF2B5EF4-FFF2-40B4-BE49-F238E27FC236}">
                <a16:creationId xmlns:a16="http://schemas.microsoft.com/office/drawing/2014/main" id="{A4E8ED0E-8441-D0F8-DC5E-F749A388D0E0}"/>
              </a:ext>
            </a:extLst>
          </p:cNvPr>
          <p:cNvSpPr>
            <a:spLocks noGrp="1"/>
          </p:cNvSpPr>
          <p:nvPr>
            <p:ph type="sldNum" sz="quarter" idx="10"/>
          </p:nvPr>
        </p:nvSpPr>
        <p:spPr/>
        <p:txBody>
          <a:bodyPr/>
          <a:lstStyle/>
          <a:p>
            <a:pPr>
              <a:defRPr/>
            </a:pPr>
            <a:fld id="{243668E2-9599-474A-AA6A-ED57E397CE89}" type="slidenum">
              <a:rPr lang="da-DK" smtClean="0"/>
              <a:pPr>
                <a:defRPr/>
              </a:pPr>
              <a:t>12</a:t>
            </a:fld>
            <a:endParaRPr lang="da-DK"/>
          </a:p>
        </p:txBody>
      </p:sp>
    </p:spTree>
    <p:extLst>
      <p:ext uri="{BB962C8B-B14F-4D97-AF65-F5344CB8AC3E}">
        <p14:creationId xmlns:p14="http://schemas.microsoft.com/office/powerpoint/2010/main" val="141297636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07DF2-E1D9-C1C4-62F3-416BFBB219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13EAF1-831E-2475-8751-1CAB913D0D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BFBFC0-FCCE-721F-7CA7-293595119867}"/>
              </a:ext>
            </a:extLst>
          </p:cNvPr>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dirty="0"/>
              <a:t>[see Section 6.5</a:t>
            </a:r>
            <a:r>
              <a:rPr lang="en-GB" baseline="0" dirty="0"/>
              <a:t> for more details]</a:t>
            </a:r>
            <a:endParaRPr lang="en-GB" dirty="0"/>
          </a:p>
          <a:p>
            <a:endParaRPr lang="en-GB" dirty="0"/>
          </a:p>
        </p:txBody>
      </p:sp>
      <p:sp>
        <p:nvSpPr>
          <p:cNvPr id="4" name="Slide Number Placeholder 3">
            <a:extLst>
              <a:ext uri="{FF2B5EF4-FFF2-40B4-BE49-F238E27FC236}">
                <a16:creationId xmlns:a16="http://schemas.microsoft.com/office/drawing/2014/main" id="{EF84768F-B7AC-3121-E32A-3EFAE3EB2614}"/>
              </a:ext>
            </a:extLst>
          </p:cNvPr>
          <p:cNvSpPr>
            <a:spLocks noGrp="1"/>
          </p:cNvSpPr>
          <p:nvPr>
            <p:ph type="sldNum" sz="quarter" idx="10"/>
          </p:nvPr>
        </p:nvSpPr>
        <p:spPr/>
        <p:txBody>
          <a:bodyPr/>
          <a:lstStyle/>
          <a:p>
            <a:pPr>
              <a:defRPr/>
            </a:pPr>
            <a:fld id="{243668E2-9599-474A-AA6A-ED57E397CE89}" type="slidenum">
              <a:rPr lang="da-DK" smtClean="0"/>
              <a:pPr>
                <a:defRPr/>
              </a:pPr>
              <a:t>118</a:t>
            </a:fld>
            <a:endParaRPr lang="da-DK"/>
          </a:p>
        </p:txBody>
      </p:sp>
    </p:spTree>
    <p:extLst>
      <p:ext uri="{BB962C8B-B14F-4D97-AF65-F5344CB8AC3E}">
        <p14:creationId xmlns:p14="http://schemas.microsoft.com/office/powerpoint/2010/main" val="67212742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1A134-6687-6250-F5BE-387127C237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291C42-2F67-F3CF-C687-58866F6A3B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A08F6D-391D-21FB-00F8-1567468BDA5B}"/>
              </a:ext>
            </a:extLst>
          </p:cNvPr>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dirty="0"/>
              <a:t>[see Section 6.6</a:t>
            </a:r>
            <a:r>
              <a:rPr lang="en-GB" baseline="0" dirty="0"/>
              <a:t> for more details]</a:t>
            </a:r>
            <a:endParaRPr lang="en-GB" dirty="0"/>
          </a:p>
          <a:p>
            <a:endParaRPr lang="en-GB" dirty="0"/>
          </a:p>
        </p:txBody>
      </p:sp>
      <p:sp>
        <p:nvSpPr>
          <p:cNvPr id="4" name="Slide Number Placeholder 3">
            <a:extLst>
              <a:ext uri="{FF2B5EF4-FFF2-40B4-BE49-F238E27FC236}">
                <a16:creationId xmlns:a16="http://schemas.microsoft.com/office/drawing/2014/main" id="{93FEAF2C-6C2C-64B1-DC90-397A6B21023C}"/>
              </a:ext>
            </a:extLst>
          </p:cNvPr>
          <p:cNvSpPr>
            <a:spLocks noGrp="1"/>
          </p:cNvSpPr>
          <p:nvPr>
            <p:ph type="sldNum" sz="quarter" idx="10"/>
          </p:nvPr>
        </p:nvSpPr>
        <p:spPr/>
        <p:txBody>
          <a:bodyPr/>
          <a:lstStyle/>
          <a:p>
            <a:pPr>
              <a:defRPr/>
            </a:pPr>
            <a:fld id="{243668E2-9599-474A-AA6A-ED57E397CE89}" type="slidenum">
              <a:rPr lang="da-DK" smtClean="0"/>
              <a:pPr>
                <a:defRPr/>
              </a:pPr>
              <a:t>119</a:t>
            </a:fld>
            <a:endParaRPr lang="da-DK"/>
          </a:p>
        </p:txBody>
      </p:sp>
    </p:spTree>
    <p:extLst>
      <p:ext uri="{BB962C8B-B14F-4D97-AF65-F5344CB8AC3E}">
        <p14:creationId xmlns:p14="http://schemas.microsoft.com/office/powerpoint/2010/main" val="201409607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dirty="0"/>
              <a:t>[see Section 6.7</a:t>
            </a:r>
            <a:r>
              <a:rPr lang="en-GB" baseline="0" dirty="0"/>
              <a:t> for more details]</a:t>
            </a:r>
            <a:endParaRPr lang="en-GB" dirty="0"/>
          </a:p>
          <a:p>
            <a:endParaRPr lang="en-MT" dirty="0"/>
          </a:p>
        </p:txBody>
      </p:sp>
      <p:sp>
        <p:nvSpPr>
          <p:cNvPr id="4" name="Slide Number Placeholder 3"/>
          <p:cNvSpPr>
            <a:spLocks noGrp="1"/>
          </p:cNvSpPr>
          <p:nvPr>
            <p:ph type="sldNum" sz="quarter" idx="5"/>
          </p:nvPr>
        </p:nvSpPr>
        <p:spPr/>
        <p:txBody>
          <a:bodyPr/>
          <a:lstStyle/>
          <a:p>
            <a:pPr>
              <a:defRPr/>
            </a:pPr>
            <a:fld id="{243668E2-9599-474A-AA6A-ED57E397CE89}" type="slidenum">
              <a:rPr lang="da-DK" smtClean="0"/>
              <a:pPr>
                <a:defRPr/>
              </a:pPr>
              <a:t>120</a:t>
            </a:fld>
            <a:endParaRPr lang="da-DK"/>
          </a:p>
        </p:txBody>
      </p:sp>
    </p:spTree>
    <p:extLst>
      <p:ext uri="{BB962C8B-B14F-4D97-AF65-F5344CB8AC3E}">
        <p14:creationId xmlns:p14="http://schemas.microsoft.com/office/powerpoint/2010/main" val="310212815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dirty="0"/>
              <a:t>[see Section 6.7.1</a:t>
            </a:r>
            <a:r>
              <a:rPr lang="en-GB" baseline="0" dirty="0"/>
              <a:t> for more details]</a:t>
            </a:r>
            <a:endParaRPr lang="en-GB" dirty="0"/>
          </a:p>
          <a:p>
            <a:endParaRPr lang="en-MT" dirty="0"/>
          </a:p>
        </p:txBody>
      </p:sp>
      <p:sp>
        <p:nvSpPr>
          <p:cNvPr id="4" name="Slide Number Placeholder 3"/>
          <p:cNvSpPr>
            <a:spLocks noGrp="1"/>
          </p:cNvSpPr>
          <p:nvPr>
            <p:ph type="sldNum" sz="quarter" idx="5"/>
          </p:nvPr>
        </p:nvSpPr>
        <p:spPr/>
        <p:txBody>
          <a:bodyPr/>
          <a:lstStyle/>
          <a:p>
            <a:pPr>
              <a:defRPr/>
            </a:pPr>
            <a:fld id="{243668E2-9599-474A-AA6A-ED57E397CE89}" type="slidenum">
              <a:rPr lang="da-DK" smtClean="0"/>
              <a:pPr>
                <a:defRPr/>
              </a:pPr>
              <a:t>121</a:t>
            </a:fld>
            <a:endParaRPr lang="da-DK"/>
          </a:p>
        </p:txBody>
      </p:sp>
    </p:spTree>
    <p:extLst>
      <p:ext uri="{BB962C8B-B14F-4D97-AF65-F5344CB8AC3E}">
        <p14:creationId xmlns:p14="http://schemas.microsoft.com/office/powerpoint/2010/main" val="102790283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dirty="0"/>
              <a:t>[see Section 6.7.2</a:t>
            </a:r>
            <a:r>
              <a:rPr lang="en-GB" baseline="0" dirty="0"/>
              <a:t> for more details]</a:t>
            </a:r>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122</a:t>
            </a:fld>
            <a:endParaRPr lang="da-DK"/>
          </a:p>
        </p:txBody>
      </p:sp>
    </p:spTree>
    <p:extLst>
      <p:ext uri="{BB962C8B-B14F-4D97-AF65-F5344CB8AC3E}">
        <p14:creationId xmlns:p14="http://schemas.microsoft.com/office/powerpoint/2010/main" val="311576061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E7917-E836-CC2C-AB31-CDEDEA91DD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46D989-35DC-4607-23D1-518435C039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DE93FC-ABF8-202D-38FD-CA8B3739CBF5}"/>
              </a:ext>
            </a:extLst>
          </p:cNvPr>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dirty="0"/>
              <a:t>[see Section 6.7.3</a:t>
            </a:r>
            <a:r>
              <a:rPr lang="en-GB" baseline="0" dirty="0"/>
              <a:t> for more details]</a:t>
            </a:r>
            <a:endParaRPr lang="en-GB" dirty="0"/>
          </a:p>
        </p:txBody>
      </p:sp>
      <p:sp>
        <p:nvSpPr>
          <p:cNvPr id="4" name="Slide Number Placeholder 3">
            <a:extLst>
              <a:ext uri="{FF2B5EF4-FFF2-40B4-BE49-F238E27FC236}">
                <a16:creationId xmlns:a16="http://schemas.microsoft.com/office/drawing/2014/main" id="{0398273B-7C4F-1091-1958-019AA3293162}"/>
              </a:ext>
            </a:extLst>
          </p:cNvPr>
          <p:cNvSpPr>
            <a:spLocks noGrp="1"/>
          </p:cNvSpPr>
          <p:nvPr>
            <p:ph type="sldNum" sz="quarter" idx="10"/>
          </p:nvPr>
        </p:nvSpPr>
        <p:spPr/>
        <p:txBody>
          <a:bodyPr/>
          <a:lstStyle/>
          <a:p>
            <a:pPr>
              <a:defRPr/>
            </a:pPr>
            <a:fld id="{243668E2-9599-474A-AA6A-ED57E397CE89}" type="slidenum">
              <a:rPr lang="da-DK" smtClean="0"/>
              <a:pPr>
                <a:defRPr/>
              </a:pPr>
              <a:t>123</a:t>
            </a:fld>
            <a:endParaRPr lang="da-DK"/>
          </a:p>
        </p:txBody>
      </p:sp>
    </p:spTree>
    <p:extLst>
      <p:ext uri="{BB962C8B-B14F-4D97-AF65-F5344CB8AC3E}">
        <p14:creationId xmlns:p14="http://schemas.microsoft.com/office/powerpoint/2010/main" val="152409040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dirty="0"/>
              <a:t>[see Section 6.</a:t>
            </a:r>
            <a:r>
              <a:rPr lang="en-GB" baseline="0" dirty="0"/>
              <a:t>8 for more details]</a:t>
            </a:r>
            <a:endParaRPr lang="en-GB" dirty="0"/>
          </a:p>
          <a:p>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124</a:t>
            </a:fld>
            <a:endParaRPr lang="da-DK"/>
          </a:p>
        </p:txBody>
      </p:sp>
    </p:spTree>
    <p:extLst>
      <p:ext uri="{BB962C8B-B14F-4D97-AF65-F5344CB8AC3E}">
        <p14:creationId xmlns:p14="http://schemas.microsoft.com/office/powerpoint/2010/main" val="106683560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dirty="0"/>
              <a:t>[see Section 6.9</a:t>
            </a:r>
            <a:r>
              <a:rPr lang="en-GB" baseline="0" dirty="0"/>
              <a:t> for more details]</a:t>
            </a:r>
            <a:endParaRPr lang="en-GB" dirty="0"/>
          </a:p>
          <a:p>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125</a:t>
            </a:fld>
            <a:endParaRPr lang="da-DK"/>
          </a:p>
        </p:txBody>
      </p:sp>
    </p:spTree>
    <p:extLst>
      <p:ext uri="{BB962C8B-B14F-4D97-AF65-F5344CB8AC3E}">
        <p14:creationId xmlns:p14="http://schemas.microsoft.com/office/powerpoint/2010/main" val="3953759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126</a:t>
            </a:fld>
            <a:endParaRPr lang="da-DK"/>
          </a:p>
        </p:txBody>
      </p:sp>
    </p:spTree>
    <p:extLst>
      <p:ext uri="{BB962C8B-B14F-4D97-AF65-F5344CB8AC3E}">
        <p14:creationId xmlns:p14="http://schemas.microsoft.com/office/powerpoint/2010/main" val="425776844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0C031-EF63-BEC9-3E65-4433093366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56D07C-6F14-85EA-5E9B-4A8F17581E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D659F3-0366-AB01-0155-761DF0C8484D}"/>
              </a:ext>
            </a:extLst>
          </p:cNvPr>
          <p:cNvSpPr>
            <a:spLocks noGrp="1"/>
          </p:cNvSpPr>
          <p:nvPr>
            <p:ph type="body" idx="1"/>
          </p:nvPr>
        </p:nvSpPr>
        <p:spPr/>
        <p:txBody>
          <a:bodyPr/>
          <a:lstStyle/>
          <a:p>
            <a:r>
              <a:rPr lang="en-GB" dirty="0"/>
              <a:t>See Section 6.10 for further reading and Section 6.11 for exercises related to Play.</a:t>
            </a:r>
          </a:p>
        </p:txBody>
      </p:sp>
      <p:sp>
        <p:nvSpPr>
          <p:cNvPr id="4" name="Slide Number Placeholder 3">
            <a:extLst>
              <a:ext uri="{FF2B5EF4-FFF2-40B4-BE49-F238E27FC236}">
                <a16:creationId xmlns:a16="http://schemas.microsoft.com/office/drawing/2014/main" id="{28669DDB-29AA-832F-F73C-0247E78C22B0}"/>
              </a:ext>
            </a:extLst>
          </p:cNvPr>
          <p:cNvSpPr>
            <a:spLocks noGrp="1"/>
          </p:cNvSpPr>
          <p:nvPr>
            <p:ph type="sldNum" sz="quarter" idx="10"/>
          </p:nvPr>
        </p:nvSpPr>
        <p:spPr/>
        <p:txBody>
          <a:bodyPr/>
          <a:lstStyle/>
          <a:p>
            <a:pPr>
              <a:defRPr/>
            </a:pPr>
            <a:fld id="{243668E2-9599-474A-AA6A-ED57E397CE89}" type="slidenum">
              <a:rPr lang="da-DK" smtClean="0"/>
              <a:pPr>
                <a:defRPr/>
              </a:pPr>
              <a:t>127</a:t>
            </a:fld>
            <a:endParaRPr lang="da-DK"/>
          </a:p>
        </p:txBody>
      </p:sp>
    </p:spTree>
    <p:extLst>
      <p:ext uri="{BB962C8B-B14F-4D97-AF65-F5344CB8AC3E}">
        <p14:creationId xmlns:p14="http://schemas.microsoft.com/office/powerpoint/2010/main" val="40546825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F0E5E-C2D9-EDCE-7AB2-1153F170FE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059930-8580-7AAE-75A3-141A734CDD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9E18AF-AFA0-06D0-9369-52D98051348C}"/>
              </a:ext>
            </a:extLst>
          </p:cNvPr>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dirty="0"/>
              <a:t>[see Section 4.2.1.4 for more details]</a:t>
            </a:r>
          </a:p>
          <a:p>
            <a:endParaRPr lang="en-GB" dirty="0"/>
          </a:p>
        </p:txBody>
      </p:sp>
      <p:sp>
        <p:nvSpPr>
          <p:cNvPr id="4" name="Slide Number Placeholder 3">
            <a:extLst>
              <a:ext uri="{FF2B5EF4-FFF2-40B4-BE49-F238E27FC236}">
                <a16:creationId xmlns:a16="http://schemas.microsoft.com/office/drawing/2014/main" id="{B6C3B241-5BBC-3F14-4732-E7AA095A7639}"/>
              </a:ext>
            </a:extLst>
          </p:cNvPr>
          <p:cNvSpPr>
            <a:spLocks noGrp="1"/>
          </p:cNvSpPr>
          <p:nvPr>
            <p:ph type="sldNum" sz="quarter" idx="10"/>
          </p:nvPr>
        </p:nvSpPr>
        <p:spPr/>
        <p:txBody>
          <a:bodyPr/>
          <a:lstStyle/>
          <a:p>
            <a:pPr>
              <a:defRPr/>
            </a:pPr>
            <a:fld id="{243668E2-9599-474A-AA6A-ED57E397CE89}" type="slidenum">
              <a:rPr lang="da-DK" smtClean="0"/>
              <a:pPr>
                <a:defRPr/>
              </a:pPr>
              <a:t>13</a:t>
            </a:fld>
            <a:endParaRPr lang="da-DK"/>
          </a:p>
        </p:txBody>
      </p:sp>
    </p:spTree>
    <p:extLst>
      <p:ext uri="{BB962C8B-B14F-4D97-AF65-F5344CB8AC3E}">
        <p14:creationId xmlns:p14="http://schemas.microsoft.com/office/powerpoint/2010/main" val="39594956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EFBAC-3FEF-E84B-C430-BFBF9260E9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4D8088-490F-BA51-ECA3-B5CE2A1808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275A04-5183-246D-F23D-9449C68217CC}"/>
              </a:ext>
            </a:extLst>
          </p:cNvPr>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dirty="0"/>
              <a:t>[see Section 3.2 for more details]</a:t>
            </a:r>
          </a:p>
          <a:p>
            <a:endParaRPr lang="en-GB" sz="1200" b="0" i="0" u="none" strike="noStrike" kern="1200" baseline="0" dirty="0">
              <a:solidFill>
                <a:schemeClr val="tx1"/>
              </a:solidFill>
              <a:latin typeface="+mn-lt"/>
              <a:ea typeface="ＭＳ Ｐゴシック" charset="-128"/>
              <a:cs typeface="ＭＳ Ｐゴシック" charset="-128"/>
            </a:endParaRPr>
          </a:p>
        </p:txBody>
      </p:sp>
      <p:sp>
        <p:nvSpPr>
          <p:cNvPr id="4" name="Slide Number Placeholder 3">
            <a:extLst>
              <a:ext uri="{FF2B5EF4-FFF2-40B4-BE49-F238E27FC236}">
                <a16:creationId xmlns:a16="http://schemas.microsoft.com/office/drawing/2014/main" id="{ECF20C02-ACD9-07EF-AE4A-0119C5D3BE3E}"/>
              </a:ext>
            </a:extLst>
          </p:cNvPr>
          <p:cNvSpPr>
            <a:spLocks noGrp="1"/>
          </p:cNvSpPr>
          <p:nvPr>
            <p:ph type="sldNum" sz="quarter" idx="10"/>
          </p:nvPr>
        </p:nvSpPr>
        <p:spPr/>
        <p:txBody>
          <a:bodyPr/>
          <a:lstStyle/>
          <a:p>
            <a:pPr>
              <a:defRPr/>
            </a:pPr>
            <a:fld id="{243668E2-9599-474A-AA6A-ED57E397CE89}" type="slidenum">
              <a:rPr lang="da-DK" smtClean="0"/>
              <a:pPr>
                <a:defRPr/>
              </a:pPr>
              <a:t>14</a:t>
            </a:fld>
            <a:endParaRPr lang="da-DK"/>
          </a:p>
        </p:txBody>
      </p:sp>
    </p:spTree>
    <p:extLst>
      <p:ext uri="{BB962C8B-B14F-4D97-AF65-F5344CB8AC3E}">
        <p14:creationId xmlns:p14="http://schemas.microsoft.com/office/powerpoint/2010/main" val="21713779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ＭＳ Ｐゴシック" charset="-128"/>
                <a:cs typeface="ＭＳ Ｐゴシック" charset="-128"/>
              </a:rPr>
              <a:t>Beyond the taxonomy for the four possible </a:t>
            </a:r>
            <a:r>
              <a:rPr lang="en-GB" sz="1200" b="1" i="1" u="none" strike="noStrike" kern="1200" baseline="0" dirty="0">
                <a:solidFill>
                  <a:schemeClr val="tx1"/>
                </a:solidFill>
                <a:latin typeface="+mn-lt"/>
                <a:ea typeface="ＭＳ Ｐゴシック" charset="-128"/>
                <a:cs typeface="ＭＳ Ｐゴシック" charset="-128"/>
              </a:rPr>
              <a:t>uses</a:t>
            </a:r>
            <a:r>
              <a:rPr lang="en-GB" sz="1200" b="0" i="0" u="none" strike="noStrike" kern="1200" baseline="0" dirty="0">
                <a:solidFill>
                  <a:schemeClr val="tx1"/>
                </a:solidFill>
                <a:latin typeface="+mn-lt"/>
                <a:ea typeface="ＭＳ Ｐゴシック" charset="-128"/>
                <a:cs typeface="ＭＳ Ｐゴシック" charset="-128"/>
              </a:rPr>
              <a:t> we introduced earlier the taxonomy</a:t>
            </a:r>
          </a:p>
          <a:p>
            <a:r>
              <a:rPr lang="en-GB" sz="1200" b="0" i="0" u="none" strike="noStrike" kern="1200" baseline="0" dirty="0">
                <a:solidFill>
                  <a:schemeClr val="tx1"/>
                </a:solidFill>
                <a:latin typeface="+mn-lt"/>
                <a:ea typeface="ＭＳ Ｐゴシック" charset="-128"/>
                <a:cs typeface="ＭＳ Ｐゴシック" charset="-128"/>
              </a:rPr>
              <a:t>includes important </a:t>
            </a:r>
            <a:r>
              <a:rPr lang="en-GB" sz="1200" b="1" i="0" u="none" strike="noStrike" kern="1200" baseline="0" dirty="0">
                <a:solidFill>
                  <a:schemeClr val="tx1"/>
                </a:solidFill>
                <a:latin typeface="+mn-lt"/>
                <a:ea typeface="ＭＳ Ｐゴシック" charset="-128"/>
                <a:cs typeface="ＭＳ Ｐゴシック" charset="-128"/>
              </a:rPr>
              <a:t>game characteristics</a:t>
            </a:r>
            <a:r>
              <a:rPr lang="en-GB" sz="1200" b="0" i="0" u="none" strike="noStrike" kern="1200" baseline="0" dirty="0">
                <a:solidFill>
                  <a:schemeClr val="tx1"/>
                </a:solidFill>
                <a:latin typeface="+mn-lt"/>
                <a:ea typeface="ＭＳ Ｐゴシック" charset="-128"/>
                <a:cs typeface="ＭＳ Ｐゴシック" charset="-128"/>
              </a:rPr>
              <a:t> (see Section 4.2.2) and </a:t>
            </a:r>
            <a:r>
              <a:rPr lang="en-GB" sz="1200" b="1" i="0" u="none" strike="noStrike" kern="1200" baseline="0" dirty="0">
                <a:solidFill>
                  <a:schemeClr val="tx1"/>
                </a:solidFill>
                <a:latin typeface="+mn-lt"/>
                <a:ea typeface="ＭＳ Ｐゴシック" charset="-128"/>
                <a:cs typeface="ＭＳ Ｐゴシック" charset="-128"/>
              </a:rPr>
              <a:t>deployment</a:t>
            </a:r>
          </a:p>
          <a:p>
            <a:r>
              <a:rPr lang="en-GB" sz="1200" b="0" i="0" u="none" strike="noStrike" kern="1200" baseline="0" dirty="0">
                <a:solidFill>
                  <a:schemeClr val="tx1"/>
                </a:solidFill>
                <a:latin typeface="+mn-lt"/>
                <a:ea typeface="ＭＳ Ｐゴシック" charset="-128"/>
                <a:cs typeface="ＭＳ Ｐゴシック" charset="-128"/>
              </a:rPr>
              <a:t>aspects that affect AI gameplaying (see Section 4.2.3). Figure 4.2 depicts an illustration of the taxonomy. </a:t>
            </a:r>
          </a:p>
          <a:p>
            <a:endParaRPr lang="en-GB" sz="1200" b="0" i="0" u="none" strike="noStrike" kern="1200" baseline="0" dirty="0">
              <a:solidFill>
                <a:schemeClr val="tx1"/>
              </a:solidFill>
              <a:latin typeface="+mn-lt"/>
              <a:ea typeface="ＭＳ Ｐゴシック" charset="-128"/>
              <a:cs typeface="ＭＳ Ｐゴシック" charset="-128"/>
            </a:endParaRPr>
          </a:p>
          <a:p>
            <a:r>
              <a:rPr lang="en-GB" sz="1200" b="0" i="0" u="none" strike="noStrike" kern="1200" baseline="0" dirty="0">
                <a:solidFill>
                  <a:schemeClr val="tx1"/>
                </a:solidFill>
                <a:latin typeface="+mn-lt"/>
                <a:ea typeface="ＭＳ Ｐゴシック" charset="-128"/>
                <a:cs typeface="ＭＳ Ｐゴシック" charset="-128"/>
              </a:rPr>
              <a:t>Next, we move on and discuss the 5 taxonomy dimensions related to game characteristics</a:t>
            </a:r>
            <a:endParaRPr lang="en-MT" dirty="0"/>
          </a:p>
        </p:txBody>
      </p:sp>
      <p:sp>
        <p:nvSpPr>
          <p:cNvPr id="4" name="Slide Number Placeholder 3"/>
          <p:cNvSpPr>
            <a:spLocks noGrp="1"/>
          </p:cNvSpPr>
          <p:nvPr>
            <p:ph type="sldNum" sz="quarter" idx="5"/>
          </p:nvPr>
        </p:nvSpPr>
        <p:spPr/>
        <p:txBody>
          <a:bodyPr/>
          <a:lstStyle/>
          <a:p>
            <a:pPr>
              <a:defRPr/>
            </a:pPr>
            <a:fld id="{243668E2-9599-474A-AA6A-ED57E397CE89}" type="slidenum">
              <a:rPr lang="da-DK" smtClean="0"/>
              <a:pPr>
                <a:defRPr/>
              </a:pPr>
              <a:t>15</a:t>
            </a:fld>
            <a:endParaRPr lang="da-DK"/>
          </a:p>
        </p:txBody>
      </p:sp>
    </p:spTree>
    <p:extLst>
      <p:ext uri="{BB962C8B-B14F-4D97-AF65-F5344CB8AC3E}">
        <p14:creationId xmlns:p14="http://schemas.microsoft.com/office/powerpoint/2010/main" val="40668022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dirty="0"/>
              <a:t>[see Section 4.2.2 for more details]</a:t>
            </a:r>
          </a:p>
          <a:p>
            <a:endParaRPr lang="en-GB" sz="1200" b="0" i="0" u="none" strike="noStrike" kern="1200" baseline="0" dirty="0">
              <a:solidFill>
                <a:schemeClr val="tx1"/>
              </a:solidFill>
              <a:latin typeface="+mn-lt"/>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16</a:t>
            </a:fld>
            <a:endParaRPr lang="da-DK"/>
          </a:p>
        </p:txBody>
      </p:sp>
    </p:spTree>
    <p:extLst>
      <p:ext uri="{BB962C8B-B14F-4D97-AF65-F5344CB8AC3E}">
        <p14:creationId xmlns:p14="http://schemas.microsoft.com/office/powerpoint/2010/main" val="27809434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sz="1200" b="0" i="0" u="none" strike="noStrike" kern="1200" baseline="0" dirty="0">
                <a:solidFill>
                  <a:schemeClr val="tx1"/>
                </a:solidFill>
                <a:latin typeface="+mn-lt"/>
                <a:ea typeface="ＭＳ Ｐゴシック" charset="-128"/>
                <a:cs typeface="ＭＳ Ｐゴシック" charset="-128"/>
              </a:rPr>
              <a:t>When choosing an AI method for playing a particular game it is crucial to know the </a:t>
            </a:r>
            <a:r>
              <a:rPr lang="en-GB" sz="1200" b="1" i="0" u="none" strike="noStrike" kern="1200" baseline="0" dirty="0">
                <a:solidFill>
                  <a:schemeClr val="tx1"/>
                </a:solidFill>
                <a:latin typeface="+mn-lt"/>
                <a:ea typeface="ＭＳ Ｐゴシック" charset="-128"/>
                <a:cs typeface="ＭＳ Ｐゴシック" charset="-128"/>
              </a:rPr>
              <a:t>characteristics of the game</a:t>
            </a:r>
            <a:r>
              <a:rPr lang="en-GB" sz="1200" b="0" i="0" u="none" strike="noStrike" kern="1200" baseline="0" dirty="0">
                <a:solidFill>
                  <a:schemeClr val="tx1"/>
                </a:solidFill>
                <a:latin typeface="+mn-lt"/>
                <a:ea typeface="ＭＳ Ｐゴシック" charset="-128"/>
                <a:cs typeface="ＭＳ Ｐゴシック" charset="-128"/>
              </a:rPr>
              <a:t> you are playing and the </a:t>
            </a:r>
            <a:r>
              <a:rPr lang="en-GB" sz="1200" b="1" i="0" u="none" strike="noStrike" kern="1200" baseline="0" dirty="0">
                <a:solidFill>
                  <a:schemeClr val="tx1"/>
                </a:solidFill>
                <a:latin typeface="+mn-lt"/>
                <a:ea typeface="ＭＳ Ｐゴシック" charset="-128"/>
                <a:cs typeface="ＭＳ Ｐゴシック" charset="-128"/>
              </a:rPr>
              <a:t>characteristics of the algorithms</a:t>
            </a:r>
            <a:r>
              <a:rPr lang="en-GB" sz="1200" b="0" i="0" u="none" strike="noStrike" kern="1200" baseline="0" dirty="0">
                <a:solidFill>
                  <a:schemeClr val="tx1"/>
                </a:solidFill>
                <a:latin typeface="+mn-lt"/>
                <a:ea typeface="ＭＳ Ｐゴシック" charset="-128"/>
                <a:cs typeface="ＭＳ Ｐゴシック" charset="-128"/>
              </a:rPr>
              <a:t> you are about to design. These collectively determine what type of algorithms can be effective. </a:t>
            </a:r>
            <a:endParaRPr lang="en-GB" dirty="0"/>
          </a:p>
          <a:p>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17</a:t>
            </a:fld>
            <a:endParaRPr lang="da-DK"/>
          </a:p>
        </p:txBody>
      </p:sp>
    </p:spTree>
    <p:extLst>
      <p:ext uri="{BB962C8B-B14F-4D97-AF65-F5344CB8AC3E}">
        <p14:creationId xmlns:p14="http://schemas.microsoft.com/office/powerpoint/2010/main" val="17052097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[see Section 4.2.2</a:t>
            </a:r>
            <a:r>
              <a:rPr lang="en-GB" baseline="0" dirty="0"/>
              <a:t> for more details]</a:t>
            </a:r>
          </a:p>
          <a:p>
            <a:endParaRPr lang="en-GB" baseline="0" dirty="0"/>
          </a:p>
          <a:p>
            <a:r>
              <a:rPr lang="en-GB" sz="1200" b="0" i="0" u="none" strike="noStrike" kern="1200" baseline="0" dirty="0">
                <a:solidFill>
                  <a:schemeClr val="tx1"/>
                </a:solidFill>
                <a:latin typeface="+mn-lt"/>
                <a:ea typeface="ＭＳ Ｐゴシック" charset="-128"/>
                <a:cs typeface="ＭＳ Ｐゴシック" charset="-128"/>
              </a:rPr>
              <a:t>We list a number of characteristics of games and we discuss the impact they have on the potential use of AI methods. All are tied to the design of the game but a few (e.g., input representation and forward model) are also dependent on the technical implementation of the game and possibly amenable to change. Much of our discussion is inspired by the book Characteristics of Games by Elias et al. which discusses many of these factors from a game design perspective. </a:t>
            </a:r>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18</a:t>
            </a:fld>
            <a:endParaRPr lang="da-DK"/>
          </a:p>
        </p:txBody>
      </p:sp>
    </p:spTree>
    <p:extLst>
      <p:ext uri="{BB962C8B-B14F-4D97-AF65-F5344CB8AC3E}">
        <p14:creationId xmlns:p14="http://schemas.microsoft.com/office/powerpoint/2010/main" val="7137831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[see Section 4.2.2</a:t>
            </a:r>
            <a:r>
              <a:rPr lang="en-GB" baseline="0" dirty="0"/>
              <a:t> for more details]</a:t>
            </a:r>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19</a:t>
            </a:fld>
            <a:endParaRPr lang="da-DK"/>
          </a:p>
        </p:txBody>
      </p:sp>
    </p:spTree>
    <p:extLst>
      <p:ext uri="{BB962C8B-B14F-4D97-AF65-F5344CB8AC3E}">
        <p14:creationId xmlns:p14="http://schemas.microsoft.com/office/powerpoint/2010/main" val="3026489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dirty="0"/>
              <a:t>[see Section 4.2.2</a:t>
            </a:r>
            <a:r>
              <a:rPr lang="en-GB" baseline="0" dirty="0"/>
              <a:t> for more details]</a:t>
            </a:r>
            <a:endParaRPr lang="en-GB" dirty="0"/>
          </a:p>
          <a:p>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20</a:t>
            </a:fld>
            <a:endParaRPr lang="da-DK"/>
          </a:p>
        </p:txBody>
      </p:sp>
    </p:spTree>
    <p:extLst>
      <p:ext uri="{BB962C8B-B14F-4D97-AF65-F5344CB8AC3E}">
        <p14:creationId xmlns:p14="http://schemas.microsoft.com/office/powerpoint/2010/main" val="3841920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2</a:t>
            </a:fld>
            <a:endParaRPr lang="da-DK"/>
          </a:p>
        </p:txBody>
      </p:sp>
    </p:spTree>
    <p:extLst>
      <p:ext uri="{BB962C8B-B14F-4D97-AF65-F5344CB8AC3E}">
        <p14:creationId xmlns:p14="http://schemas.microsoft.com/office/powerpoint/2010/main" val="8536106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dirty="0"/>
              <a:t>[see Section 4.2.2</a:t>
            </a:r>
            <a:r>
              <a:rPr lang="en-GB" baseline="0" dirty="0"/>
              <a:t> for more details]</a:t>
            </a:r>
            <a:endParaRPr lang="en-GB" dirty="0"/>
          </a:p>
          <a:p>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21</a:t>
            </a:fld>
            <a:endParaRPr lang="da-DK"/>
          </a:p>
        </p:txBody>
      </p:sp>
    </p:spTree>
    <p:extLst>
      <p:ext uri="{BB962C8B-B14F-4D97-AF65-F5344CB8AC3E}">
        <p14:creationId xmlns:p14="http://schemas.microsoft.com/office/powerpoint/2010/main" val="31167894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dirty="0"/>
              <a:t>[see Section 4.2.2</a:t>
            </a:r>
            <a:r>
              <a:rPr lang="en-GB" baseline="0" dirty="0"/>
              <a:t> for more details]</a:t>
            </a:r>
            <a:endParaRPr lang="en-GB" dirty="0"/>
          </a:p>
          <a:p>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22</a:t>
            </a:fld>
            <a:endParaRPr lang="da-DK"/>
          </a:p>
        </p:txBody>
      </p:sp>
    </p:spTree>
    <p:extLst>
      <p:ext uri="{BB962C8B-B14F-4D97-AF65-F5344CB8AC3E}">
        <p14:creationId xmlns:p14="http://schemas.microsoft.com/office/powerpoint/2010/main" val="10679276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dirty="0"/>
              <a:t>[see Section 4.2.2</a:t>
            </a:r>
            <a:r>
              <a:rPr lang="en-GB" baseline="0" dirty="0"/>
              <a:t> for more details]</a:t>
            </a:r>
            <a:endParaRPr lang="en-GB" dirty="0"/>
          </a:p>
          <a:p>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23</a:t>
            </a:fld>
            <a:endParaRPr lang="da-DK"/>
          </a:p>
        </p:txBody>
      </p:sp>
    </p:spTree>
    <p:extLst>
      <p:ext uri="{BB962C8B-B14F-4D97-AF65-F5344CB8AC3E}">
        <p14:creationId xmlns:p14="http://schemas.microsoft.com/office/powerpoint/2010/main" val="18946907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0" i="0" u="none" strike="noStrike" kern="1200" baseline="0" dirty="0">
                <a:solidFill>
                  <a:schemeClr val="tx1"/>
                </a:solidFill>
                <a:latin typeface="+mn-lt"/>
                <a:ea typeface="ＭＳ Ｐゴシック" charset="-128"/>
                <a:cs typeface="ＭＳ Ｐゴシック" charset="-128"/>
              </a:rPr>
              <a:t>For illustrative purposes, this Figure places a number of core game examples onto the three-dimensional space of observability, </a:t>
            </a:r>
            <a:r>
              <a:rPr lang="en-GB" sz="1200" b="0" i="0" u="none" strike="noStrike" kern="1200" baseline="0" dirty="0" err="1">
                <a:solidFill>
                  <a:schemeClr val="tx1"/>
                </a:solidFill>
                <a:latin typeface="+mn-lt"/>
                <a:ea typeface="ＭＳ Ｐゴシック" charset="-128"/>
                <a:cs typeface="ＭＳ Ｐゴシック" charset="-128"/>
              </a:rPr>
              <a:t>stochasticity</a:t>
            </a:r>
            <a:r>
              <a:rPr lang="en-GB" sz="1200" b="0" i="0" u="none" strike="noStrike" kern="1200" baseline="0" dirty="0">
                <a:solidFill>
                  <a:schemeClr val="tx1"/>
                </a:solidFill>
                <a:latin typeface="+mn-lt"/>
                <a:ea typeface="ＭＳ Ｐゴシック" charset="-128"/>
                <a:cs typeface="ＭＳ Ｐゴシック" charset="-128"/>
              </a:rPr>
              <a:t> and time granularity. Note that the game examples presented are sorted by complexity (action space and branching factor) within each cube. Minimax can theoretically solve merely any deterministic, turn-based game of perfect information (</a:t>
            </a:r>
            <a:r>
              <a:rPr lang="en-GB" sz="1200" b="1" i="0" u="none" strike="noStrike" kern="1200" baseline="0" dirty="0">
                <a:solidFill>
                  <a:schemeClr val="tx1"/>
                </a:solidFill>
                <a:latin typeface="+mn-lt"/>
                <a:ea typeface="ＭＳ Ｐゴシック" charset="-128"/>
                <a:cs typeface="ＭＳ Ｐゴシック" charset="-128"/>
              </a:rPr>
              <a:t>red cube</a:t>
            </a:r>
            <a:r>
              <a:rPr lang="en-GB" sz="1200" b="0" i="0" u="none" strike="noStrike" kern="1200" baseline="0" dirty="0">
                <a:solidFill>
                  <a:schemeClr val="tx1"/>
                </a:solidFill>
                <a:latin typeface="+mn-lt"/>
                <a:ea typeface="ＭＳ Ｐゴシック" charset="-128"/>
                <a:cs typeface="ＭＳ Ｐゴシック" charset="-128"/>
              </a:rPr>
              <a:t> in the figure)—in practice, it is still impossible to solve games with substantially large branching factors and action spaces such as Go via Minimax. Any AI method that eventually approximates the Minimax tree (e.g., MCTS) can be used to tackle imperfect information, non-determinism and real-time decision making (see blue cubes in figure). </a:t>
            </a:r>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24</a:t>
            </a:fld>
            <a:endParaRPr lang="da-DK"/>
          </a:p>
        </p:txBody>
      </p:sp>
    </p:spTree>
    <p:extLst>
      <p:ext uri="{BB962C8B-B14F-4D97-AF65-F5344CB8AC3E}">
        <p14:creationId xmlns:p14="http://schemas.microsoft.com/office/powerpoint/2010/main" val="36384514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board</a:t>
            </a:r>
            <a:r>
              <a:rPr lang="en-GB" baseline="0" dirty="0"/>
              <a:t> game examples</a:t>
            </a:r>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25</a:t>
            </a:fld>
            <a:endParaRPr lang="da-DK"/>
          </a:p>
        </p:txBody>
      </p:sp>
    </p:spTree>
    <p:extLst>
      <p:ext uri="{BB962C8B-B14F-4D97-AF65-F5344CB8AC3E}">
        <p14:creationId xmlns:p14="http://schemas.microsoft.com/office/powerpoint/2010/main" val="35846036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ＭＳ Ｐゴシック" charset="-128"/>
                <a:cs typeface="ＭＳ Ｐゴシック" charset="-128"/>
              </a:rPr>
              <a:t>Arcade game examples</a:t>
            </a:r>
          </a:p>
          <a:p>
            <a:endParaRPr lang="en-GB" sz="1200" b="0" i="0" u="none" strike="noStrike" kern="1200" baseline="0" dirty="0">
              <a:solidFill>
                <a:schemeClr val="tx1"/>
              </a:solidFill>
              <a:latin typeface="+mn-lt"/>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B3E1D6E5-22AE-4A79-AF73-F9C72D9C2401}" type="slidenum">
              <a:rPr kumimoji="0" lang="da-DK"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26</a:t>
            </a:fld>
            <a:endParaRPr kumimoji="0" lang="da-DK"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0395734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ＭＳ Ｐゴシック" charset="-128"/>
                <a:cs typeface="ＭＳ Ｐゴシック" charset="-128"/>
              </a:rPr>
              <a:t>AAA digital game examples</a:t>
            </a:r>
          </a:p>
          <a:p>
            <a:endParaRPr lang="en-GB" sz="1200" b="0" i="0" u="none" strike="noStrike" kern="1200" baseline="0" dirty="0">
              <a:solidFill>
                <a:schemeClr val="tx1"/>
              </a:solidFill>
              <a:latin typeface="+mn-lt"/>
              <a:ea typeface="ＭＳ Ｐゴシック" charset="-128"/>
              <a:cs typeface="ＭＳ Ｐゴシック" charset="-128"/>
            </a:endParaRPr>
          </a:p>
          <a:p>
            <a:r>
              <a:rPr lang="en-GB" sz="1200" b="0" i="0" u="none" strike="noStrike" kern="1200" baseline="0" dirty="0">
                <a:solidFill>
                  <a:schemeClr val="tx1"/>
                </a:solidFill>
                <a:latin typeface="+mn-lt"/>
                <a:ea typeface="ＭＳ Ｐゴシック" charset="-128"/>
                <a:cs typeface="ＭＳ Ｐゴシック" charset="-128"/>
              </a:rPr>
              <a:t>Imagine having 6 different units that can each take 10 different actions at a given time—a rather conservative estimate compared to typical games of, say, StarCraft (Blizzard Entertainment, 1998) or Civilization (</a:t>
            </a:r>
            <a:r>
              <a:rPr lang="en-GB" sz="1200" b="0" i="0" u="none" strike="noStrike" kern="1200" baseline="0" dirty="0" err="1">
                <a:solidFill>
                  <a:schemeClr val="tx1"/>
                </a:solidFill>
                <a:latin typeface="+mn-lt"/>
                <a:ea typeface="ＭＳ Ｐゴシック" charset="-128"/>
                <a:cs typeface="ＭＳ Ｐゴシック" charset="-128"/>
              </a:rPr>
              <a:t>MicroProse</a:t>
            </a:r>
            <a:r>
              <a:rPr lang="en-GB" sz="1200" b="0" i="0" u="none" strike="noStrike" kern="1200" baseline="0" dirty="0">
                <a:solidFill>
                  <a:schemeClr val="tx1"/>
                </a:solidFill>
                <a:latin typeface="+mn-lt"/>
                <a:ea typeface="ＭＳ Ｐゴシック" charset="-128"/>
                <a:cs typeface="ＭＳ Ｐゴシック" charset="-128"/>
              </a:rPr>
              <a:t>, 1991)—then your branching factor is </a:t>
            </a:r>
            <a:r>
              <a:rPr lang="en-GB" sz="1200" b="1" i="0" u="none" strike="noStrike" kern="1200" baseline="0" dirty="0">
                <a:solidFill>
                  <a:schemeClr val="tx1"/>
                </a:solidFill>
                <a:latin typeface="+mn-lt"/>
                <a:ea typeface="ＭＳ Ｐゴシック" charset="-128"/>
                <a:cs typeface="ＭＳ Ｐゴシック" charset="-128"/>
              </a:rPr>
              <a:t>a million</a:t>
            </a:r>
            <a:r>
              <a:rPr lang="en-GB" sz="1200" b="0" i="0" u="none" strike="noStrike" kern="1200" baseline="0" dirty="0">
                <a:solidFill>
                  <a:schemeClr val="tx1"/>
                </a:solidFill>
                <a:latin typeface="+mn-lt"/>
                <a:ea typeface="ＭＳ Ｐゴシック" charset="-128"/>
                <a:cs typeface="ＭＳ Ｐゴシック" charset="-128"/>
              </a:rPr>
              <a:t>!</a:t>
            </a:r>
            <a:endParaRPr lang="el-GR" dirty="0"/>
          </a:p>
          <a:p>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27</a:t>
            </a:fld>
            <a:endParaRPr lang="da-DK"/>
          </a:p>
        </p:txBody>
      </p:sp>
    </p:spTree>
    <p:extLst>
      <p:ext uri="{BB962C8B-B14F-4D97-AF65-F5344CB8AC3E}">
        <p14:creationId xmlns:p14="http://schemas.microsoft.com/office/powerpoint/2010/main" val="39144568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6C51B1-14A4-F66B-9FB6-FD10F977B2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E3C35F-759F-5F2B-EF57-BA80C7D7CE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43FA82-5852-49CF-7070-827FF114762D}"/>
              </a:ext>
            </a:extLst>
          </p:cNvPr>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dirty="0"/>
              <a:t>[see Section 4.2.3 for more details]</a:t>
            </a:r>
          </a:p>
          <a:p>
            <a:endParaRPr lang="en-GB" sz="1200" b="0" i="0" u="none" strike="noStrike" kern="1200" baseline="0" dirty="0">
              <a:solidFill>
                <a:schemeClr val="tx1"/>
              </a:solidFill>
              <a:latin typeface="+mn-lt"/>
              <a:ea typeface="ＭＳ Ｐゴシック" charset="-128"/>
              <a:cs typeface="ＭＳ Ｐゴシック" charset="-128"/>
            </a:endParaRPr>
          </a:p>
        </p:txBody>
      </p:sp>
      <p:sp>
        <p:nvSpPr>
          <p:cNvPr id="4" name="Slide Number Placeholder 3">
            <a:extLst>
              <a:ext uri="{FF2B5EF4-FFF2-40B4-BE49-F238E27FC236}">
                <a16:creationId xmlns:a16="http://schemas.microsoft.com/office/drawing/2014/main" id="{AD959B6D-D21E-199D-82FA-959AEF7CC02D}"/>
              </a:ext>
            </a:extLst>
          </p:cNvPr>
          <p:cNvSpPr>
            <a:spLocks noGrp="1"/>
          </p:cNvSpPr>
          <p:nvPr>
            <p:ph type="sldNum" sz="quarter" idx="10"/>
          </p:nvPr>
        </p:nvSpPr>
        <p:spPr/>
        <p:txBody>
          <a:bodyPr/>
          <a:lstStyle/>
          <a:p>
            <a:pPr>
              <a:defRPr/>
            </a:pPr>
            <a:fld id="{243668E2-9599-474A-AA6A-ED57E397CE89}" type="slidenum">
              <a:rPr lang="da-DK" smtClean="0"/>
              <a:pPr>
                <a:defRPr/>
              </a:pPr>
              <a:t>28</a:t>
            </a:fld>
            <a:endParaRPr lang="da-DK"/>
          </a:p>
        </p:txBody>
      </p:sp>
    </p:spTree>
    <p:extLst>
      <p:ext uri="{BB962C8B-B14F-4D97-AF65-F5344CB8AC3E}">
        <p14:creationId xmlns:p14="http://schemas.microsoft.com/office/powerpoint/2010/main" val="16957565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ＭＳ Ｐゴシック" charset="-128"/>
                <a:cs typeface="ＭＳ Ｐゴシック" charset="-128"/>
              </a:rPr>
              <a:t>[see Section 4.2.3 for more details]</a:t>
            </a:r>
          </a:p>
          <a:p>
            <a:endParaRPr lang="en-GB" sz="1200" b="0" i="0" u="none" strike="noStrike" kern="1200" baseline="0" dirty="0">
              <a:solidFill>
                <a:schemeClr val="tx1"/>
              </a:solidFill>
              <a:latin typeface="+mn-lt"/>
              <a:ea typeface="ＭＳ Ｐゴシック" charset="-128"/>
              <a:cs typeface="ＭＳ Ｐゴシック" charset="-128"/>
            </a:endParaRPr>
          </a:p>
          <a:p>
            <a:r>
              <a:rPr lang="en-GB" sz="1200" b="0" i="0" u="none" strike="noStrike" kern="1200" baseline="0" dirty="0">
                <a:solidFill>
                  <a:schemeClr val="tx1"/>
                </a:solidFill>
                <a:latin typeface="+mn-lt"/>
                <a:ea typeface="ＭＳ Ｐゴシック" charset="-128"/>
                <a:cs typeface="ＭＳ Ｐゴシック" charset="-128"/>
              </a:rPr>
              <a:t>Answers to these four questions lead to core algorithmic decisions. We will look at each one of them in detail</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B3E1D6E5-22AE-4A79-AF73-F9C72D9C2401}" type="slidenum">
              <a:rPr kumimoji="0" lang="da-DK"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29</a:t>
            </a:fld>
            <a:endParaRPr kumimoji="0" lang="da-DK"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1388323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sz="1200" b="0" i="0" u="none" strike="noStrike" kern="1200" baseline="0" dirty="0">
                <a:solidFill>
                  <a:schemeClr val="tx1"/>
                </a:solidFill>
                <a:latin typeface="+mn-lt"/>
                <a:ea typeface="ＭＳ Ｐゴシック" charset="-128"/>
                <a:cs typeface="ＭＳ Ｐゴシック" charset="-128"/>
              </a:rPr>
              <a:t>[see Section 4.2.3 for more details]</a:t>
            </a:r>
          </a:p>
          <a:p>
            <a:pPr marL="0" marR="0" indent="0" algn="l" defTabSz="457200" rtl="0" eaLnBrk="0" fontAlgn="base" latinLnBrk="0" hangingPunct="0">
              <a:lnSpc>
                <a:spcPct val="100000"/>
              </a:lnSpc>
              <a:spcBef>
                <a:spcPct val="30000"/>
              </a:spcBef>
              <a:spcAft>
                <a:spcPct val="0"/>
              </a:spcAft>
              <a:buClrTx/>
              <a:buSzTx/>
              <a:buFontTx/>
              <a:buNone/>
              <a:tabLst/>
              <a:defRPr/>
            </a:pPr>
            <a:endParaRPr lang="en-GB" sz="1200" b="0" i="0" u="none" strike="noStrike" kern="1200" baseline="0" dirty="0">
              <a:solidFill>
                <a:schemeClr val="tx1"/>
              </a:solidFill>
              <a:latin typeface="+mn-lt"/>
              <a:ea typeface="ＭＳ Ｐゴシック" charset="-128"/>
              <a:cs typeface="ＭＳ Ｐゴシック" charset="-128"/>
            </a:endParaRPr>
          </a:p>
          <a:p>
            <a:r>
              <a:rPr lang="en-GB" sz="1200" b="0" i="0" u="none" strike="noStrike" kern="1200" baseline="0" dirty="0">
                <a:solidFill>
                  <a:schemeClr val="tx1"/>
                </a:solidFill>
                <a:latin typeface="+mn-lt"/>
                <a:ea typeface="ＭＳ Ｐゴシック" charset="-128"/>
                <a:cs typeface="ＭＳ Ｐゴシック" charset="-128"/>
              </a:rPr>
              <a:t>The same game can be represented in different ways, and which way it is represented matters greatly to an algorithm playing the game. We view the input representation dimension as a continuum of many possibilities between </a:t>
            </a:r>
            <a:r>
              <a:rPr lang="en-GB" sz="1200" b="1" i="0" u="none" strike="noStrike" kern="1200" baseline="0" dirty="0">
                <a:solidFill>
                  <a:schemeClr val="tx1"/>
                </a:solidFill>
                <a:latin typeface="+mn-lt"/>
                <a:ea typeface="ＭＳ Ｐゴシック" charset="-128"/>
                <a:cs typeface="ＭＳ Ｐゴシック" charset="-128"/>
              </a:rPr>
              <a:t>extracted</a:t>
            </a:r>
          </a:p>
          <a:p>
            <a:r>
              <a:rPr lang="en-US" sz="1200" b="1" i="0" u="none" strike="noStrike" kern="1200" baseline="0" dirty="0">
                <a:solidFill>
                  <a:schemeClr val="tx1"/>
                </a:solidFill>
                <a:latin typeface="+mn-lt"/>
                <a:ea typeface="ＭＳ Ｐゴシック" charset="-128"/>
                <a:cs typeface="ＭＳ Ｐゴシック" charset="-128"/>
              </a:rPr>
              <a:t>data</a:t>
            </a:r>
            <a:r>
              <a:rPr lang="en-US" sz="1200" b="0" i="0" u="none" strike="noStrike" kern="1200" baseline="0" dirty="0">
                <a:solidFill>
                  <a:schemeClr val="tx1"/>
                </a:solidFill>
                <a:latin typeface="+mn-lt"/>
                <a:ea typeface="ＭＳ Ｐゴシック" charset="-128"/>
                <a:cs typeface="ＭＳ Ｐゴシック" charset="-128"/>
              </a:rPr>
              <a:t> and </a:t>
            </a:r>
            <a:r>
              <a:rPr lang="en-US" sz="1200" b="1" i="0" u="none" strike="noStrike" kern="1200" baseline="0" dirty="0">
                <a:solidFill>
                  <a:schemeClr val="tx1"/>
                </a:solidFill>
                <a:latin typeface="+mn-lt"/>
                <a:ea typeface="ＭＳ Ｐゴシック" charset="-128"/>
                <a:cs typeface="ＭＳ Ｐゴシック" charset="-128"/>
              </a:rPr>
              <a:t>pixels </a:t>
            </a:r>
            <a:r>
              <a:rPr lang="en-US" sz="1200" b="0" i="0" u="none" strike="noStrike" kern="1200" baseline="0" dirty="0">
                <a:solidFill>
                  <a:schemeClr val="tx1"/>
                </a:solidFill>
                <a:latin typeface="+mn-lt"/>
                <a:ea typeface="ＭＳ Ｐゴシック" charset="-128"/>
                <a:cs typeface="ＭＳ Ｐゴシック" charset="-128"/>
              </a:rPr>
              <a:t>(see racing game example).</a:t>
            </a:r>
            <a:endParaRPr lang="en-GB" sz="1200" b="0" i="0" u="none" strike="noStrike" kern="1200" baseline="0" dirty="0">
              <a:solidFill>
                <a:schemeClr val="tx1"/>
              </a:solidFill>
              <a:latin typeface="+mn-lt"/>
              <a:ea typeface="ＭＳ Ｐゴシック" charset="-128"/>
              <a:cs typeface="ＭＳ Ｐゴシック" charset="-128"/>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en-GB" sz="1200" b="0" i="0" u="none" strike="noStrike" kern="1200" baseline="0" dirty="0">
              <a:solidFill>
                <a:schemeClr val="tx1"/>
              </a:solidFill>
              <a:latin typeface="+mn-lt"/>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30</a:t>
            </a:fld>
            <a:endParaRPr lang="da-DK"/>
          </a:p>
        </p:txBody>
      </p:sp>
    </p:spTree>
    <p:extLst>
      <p:ext uri="{BB962C8B-B14F-4D97-AF65-F5344CB8AC3E}">
        <p14:creationId xmlns:p14="http://schemas.microsoft.com/office/powerpoint/2010/main" val="1134782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AI</a:t>
            </a:r>
            <a:r>
              <a:rPr lang="en-GB" baseline="0" dirty="0"/>
              <a:t> as employed to games – A reminder from the intro lecture</a:t>
            </a:r>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3</a:t>
            </a:fld>
            <a:endParaRPr lang="da-DK"/>
          </a:p>
        </p:txBody>
      </p:sp>
    </p:spTree>
    <p:extLst>
      <p:ext uri="{BB962C8B-B14F-4D97-AF65-F5344CB8AC3E}">
        <p14:creationId xmlns:p14="http://schemas.microsoft.com/office/powerpoint/2010/main" val="1158458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[see Section 4.2.3 for more details]</a:t>
            </a:r>
          </a:p>
          <a:p>
            <a:endParaRPr lang="en-GB" dirty="0"/>
          </a:p>
          <a:p>
            <a:r>
              <a:rPr lang="en-GB" sz="1200" b="0" i="0" u="none" strike="noStrike" kern="1200" baseline="0" dirty="0">
                <a:solidFill>
                  <a:schemeClr val="tx1"/>
                </a:solidFill>
                <a:latin typeface="+mn-lt"/>
                <a:ea typeface="ＭＳ Ｐゴシック" charset="-128"/>
                <a:cs typeface="ＭＳ Ｐゴシック" charset="-128"/>
              </a:rPr>
              <a:t>A very important factor when selecting an AI algorithm to play a game is whether there is a simulator of the game, a so-called </a:t>
            </a:r>
            <a:r>
              <a:rPr lang="en-GB" sz="1200" b="1" i="0" u="none" strike="noStrike" kern="1200" baseline="0" dirty="0">
                <a:solidFill>
                  <a:schemeClr val="tx1"/>
                </a:solidFill>
                <a:latin typeface="+mn-lt"/>
                <a:ea typeface="ＭＳ Ｐゴシック" charset="-128"/>
                <a:cs typeface="ＭＳ Ｐゴシック" charset="-128"/>
              </a:rPr>
              <a:t>forward model</a:t>
            </a:r>
            <a:r>
              <a:rPr lang="en-GB" sz="1200" b="0" i="0" u="none" strike="noStrike" kern="1200" baseline="0" dirty="0">
                <a:solidFill>
                  <a:schemeClr val="tx1"/>
                </a:solidFill>
                <a:latin typeface="+mn-lt"/>
                <a:ea typeface="ＭＳ Ｐゴシック" charset="-128"/>
                <a:cs typeface="ＭＳ Ｐゴシック" charset="-128"/>
              </a:rPr>
              <a:t>, available.</a:t>
            </a:r>
          </a:p>
          <a:p>
            <a:endParaRPr lang="en-GB" sz="1200" b="0" i="0" u="none" strike="noStrike" kern="1200" baseline="0" dirty="0">
              <a:solidFill>
                <a:schemeClr val="tx1"/>
              </a:solidFill>
              <a:latin typeface="+mn-lt"/>
              <a:ea typeface="ＭＳ Ｐゴシック" charset="-128"/>
              <a:cs typeface="ＭＳ Ｐゴシック" charset="-128"/>
            </a:endParaRPr>
          </a:p>
          <a:p>
            <a:r>
              <a:rPr lang="en-GB" sz="1200" b="0" i="0" u="none" strike="noStrike" kern="1200" baseline="0" dirty="0">
                <a:solidFill>
                  <a:schemeClr val="tx1"/>
                </a:solidFill>
                <a:latin typeface="+mn-lt"/>
                <a:ea typeface="ＭＳ Ｐゴシック" charset="-128"/>
                <a:cs typeface="ＭＳ Ｐゴシック" charset="-128"/>
              </a:rPr>
              <a:t>For many games, however, it is impossible or at least very hard to obtain a fast forward model.</a:t>
            </a:r>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31</a:t>
            </a:fld>
            <a:endParaRPr lang="da-DK"/>
          </a:p>
        </p:txBody>
      </p:sp>
    </p:spTree>
    <p:extLst>
      <p:ext uri="{BB962C8B-B14F-4D97-AF65-F5344CB8AC3E}">
        <p14:creationId xmlns:p14="http://schemas.microsoft.com/office/powerpoint/2010/main" val="18860970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some cases the computational complexity of the core game loop might still be so high that any forward models built on the</a:t>
            </a:r>
          </a:p>
          <a:p>
            <a:r>
              <a:rPr lang="en-GB" dirty="0"/>
              <a:t>core game code would be too slow to be usable. </a:t>
            </a:r>
          </a:p>
          <a:p>
            <a:endParaRPr lang="en-GB" dirty="0"/>
          </a:p>
          <a:p>
            <a:r>
              <a:rPr lang="en-GB" dirty="0"/>
              <a:t>In some of such cases, it might be practical to build and/or learn a simplified or approximate forward model, where the state resulting from a series of actions taken in the forward model is not guaranteed to be identical to the state resulting from the same series of actions in the actual game.</a:t>
            </a:r>
          </a:p>
          <a:p>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32</a:t>
            </a:fld>
            <a:endParaRPr lang="da-DK"/>
          </a:p>
        </p:txBody>
      </p:sp>
    </p:spTree>
    <p:extLst>
      <p:ext uri="{BB962C8B-B14F-4D97-AF65-F5344CB8AC3E}">
        <p14:creationId xmlns:p14="http://schemas.microsoft.com/office/powerpoint/2010/main" val="42458759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33</a:t>
            </a:fld>
            <a:endParaRPr lang="da-DK"/>
          </a:p>
        </p:txBody>
      </p:sp>
    </p:spTree>
    <p:extLst>
      <p:ext uri="{BB962C8B-B14F-4D97-AF65-F5344CB8AC3E}">
        <p14:creationId xmlns:p14="http://schemas.microsoft.com/office/powerpoint/2010/main" val="40136322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dirty="0"/>
              <a:t>[see Section 4.2.3 for more details]</a:t>
            </a:r>
          </a:p>
          <a:p>
            <a:endParaRPr lang="en-GB" sz="1200" b="0" i="0" u="none" strike="noStrike" kern="1200" baseline="0" dirty="0">
              <a:solidFill>
                <a:schemeClr val="tx1"/>
              </a:solidFill>
              <a:latin typeface="+mn-lt"/>
              <a:ea typeface="ＭＳ Ｐゴシック" charset="-128"/>
              <a:cs typeface="ＭＳ Ｐゴシック" charset="-128"/>
            </a:endParaRPr>
          </a:p>
          <a:p>
            <a:r>
              <a:rPr lang="en-GB" sz="1200" b="0" i="0" u="none" strike="noStrike" kern="1200" baseline="0" dirty="0">
                <a:solidFill>
                  <a:schemeClr val="tx1"/>
                </a:solidFill>
                <a:latin typeface="+mn-lt"/>
                <a:ea typeface="ＭＳ Ｐゴシック" charset="-128"/>
                <a:cs typeface="ＭＳ Ｐゴシック" charset="-128"/>
              </a:rPr>
              <a:t>What type of algorithm you will want to use depends largely on your motivation for using AI to play games. If you are using the game as a testbed for your AI algorithm, your choice will be dictated by the type of algorithm you are testing. If you are using the AI to enable player experience in a game that you develop then you will probably not want the AI to perform any learning while the game is being played, as this risks interfering with the gameplay as designed by the designer. In other cases you are looking for an algorithm that can play some range of games well, and do not have time to retrain the agent for each game.</a:t>
            </a:r>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34</a:t>
            </a:fld>
            <a:endParaRPr lang="da-DK"/>
          </a:p>
        </p:txBody>
      </p:sp>
    </p:spTree>
    <p:extLst>
      <p:ext uri="{BB962C8B-B14F-4D97-AF65-F5344CB8AC3E}">
        <p14:creationId xmlns:p14="http://schemas.microsoft.com/office/powerpoint/2010/main" val="27005964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dirty="0"/>
              <a:t>[see Section 4.2.3 for more details]</a:t>
            </a:r>
          </a:p>
          <a:p>
            <a:endParaRPr lang="en-GB" sz="1200" b="0" i="0" u="none" strike="noStrike" kern="1200" baseline="0" dirty="0">
              <a:solidFill>
                <a:schemeClr val="tx1"/>
              </a:solidFill>
              <a:latin typeface="+mn-lt"/>
              <a:ea typeface="ＭＳ Ｐゴシック" charset="-128"/>
              <a:cs typeface="ＭＳ Ｐゴシック" charset="-128"/>
            </a:endParaRPr>
          </a:p>
          <a:p>
            <a:r>
              <a:rPr lang="en-GB" sz="1200" b="0" i="0" u="none" strike="noStrike" kern="1200" baseline="0" dirty="0">
                <a:solidFill>
                  <a:schemeClr val="tx1"/>
                </a:solidFill>
                <a:latin typeface="+mn-lt"/>
                <a:ea typeface="ＭＳ Ｐゴシック" charset="-128"/>
                <a:cs typeface="ＭＳ Ｐゴシック" charset="-128"/>
              </a:rPr>
              <a:t>General game playing is typically motivated by a desire to use games to progress towards artificial general intelligence, i.e., developing AI that is not only good at one thing but at many different things</a:t>
            </a:r>
          </a:p>
          <a:p>
            <a:endParaRPr lang="en-GB" sz="1200" b="0" i="0" u="none" strike="noStrike" kern="1200" baseline="0" dirty="0">
              <a:solidFill>
                <a:schemeClr val="tx1"/>
              </a:solidFill>
              <a:latin typeface="+mn-lt"/>
              <a:ea typeface="ＭＳ Ｐゴシック" charset="-128"/>
            </a:endParaRPr>
          </a:p>
          <a:p>
            <a:r>
              <a:rPr lang="en-GB" sz="1200" b="0" i="0" u="none" strike="noStrike" kern="1200" baseline="0" dirty="0">
                <a:solidFill>
                  <a:schemeClr val="tx1"/>
                </a:solidFill>
                <a:latin typeface="+mn-lt"/>
                <a:ea typeface="ＭＳ Ｐゴシック" charset="-128"/>
                <a:cs typeface="ＭＳ Ｐゴシック" charset="-128"/>
              </a:rPr>
              <a:t>Frameworks for general game playing: </a:t>
            </a:r>
          </a:p>
          <a:p>
            <a:pPr marL="171450" indent="-171450">
              <a:buFontTx/>
              <a:buChar char="-"/>
            </a:pPr>
            <a:r>
              <a:rPr lang="en-GB" sz="1200" b="0" i="0" u="none" strike="noStrike" kern="1200" baseline="0" dirty="0">
                <a:solidFill>
                  <a:schemeClr val="tx1"/>
                </a:solidFill>
                <a:latin typeface="+mn-lt"/>
                <a:ea typeface="ＭＳ Ｐゴシック" charset="-128"/>
                <a:cs typeface="ＭＳ Ｐゴシック" charset="-128"/>
              </a:rPr>
              <a:t>General Game Playing Competition</a:t>
            </a:r>
          </a:p>
          <a:p>
            <a:pPr marL="171450" indent="-171450">
              <a:buFontTx/>
              <a:buChar char="-"/>
            </a:pPr>
            <a:r>
              <a:rPr lang="en-GB" sz="1200" b="0" i="0" u="none" strike="noStrike" kern="1200" baseline="0" dirty="0">
                <a:solidFill>
                  <a:schemeClr val="tx1"/>
                </a:solidFill>
                <a:latin typeface="+mn-lt"/>
                <a:ea typeface="ＭＳ Ｐゴシック" charset="-128"/>
                <a:cs typeface="ＭＳ Ｐゴシック" charset="-128"/>
              </a:rPr>
              <a:t>General Video Game AI Competition</a:t>
            </a:r>
          </a:p>
          <a:p>
            <a:pPr marL="171450" indent="-171450">
              <a:buFontTx/>
              <a:buChar char="-"/>
            </a:pPr>
            <a:r>
              <a:rPr lang="en-GB" sz="1200" b="0" i="0" u="none" strike="noStrike" kern="1200" baseline="0" dirty="0">
                <a:solidFill>
                  <a:schemeClr val="tx1"/>
                </a:solidFill>
                <a:latin typeface="+mn-lt"/>
                <a:ea typeface="ＭＳ Ｐゴシック" charset="-128"/>
                <a:cs typeface="ＭＳ Ｐゴシック" charset="-128"/>
              </a:rPr>
              <a:t>Arcade Learning Environment</a:t>
            </a:r>
          </a:p>
          <a:p>
            <a:pPr marL="171450" indent="-171450">
              <a:buFontTx/>
              <a:buChar char="-"/>
            </a:pPr>
            <a:r>
              <a:rPr lang="en-GB" sz="1200" b="0" i="0" u="none" strike="noStrike" kern="1200" baseline="0" dirty="0" err="1">
                <a:solidFill>
                  <a:schemeClr val="tx1"/>
                </a:solidFill>
                <a:latin typeface="+mn-lt"/>
                <a:ea typeface="ＭＳ Ｐゴシック" charset="-128"/>
                <a:cs typeface="ＭＳ Ｐゴシック" charset="-128"/>
              </a:rPr>
              <a:t>XLand</a:t>
            </a:r>
            <a:r>
              <a:rPr lang="en-GB" sz="1200" b="0" i="0" u="none" strike="noStrike" kern="1200" baseline="0" dirty="0">
                <a:solidFill>
                  <a:schemeClr val="tx1"/>
                </a:solidFill>
                <a:latin typeface="+mn-lt"/>
                <a:ea typeface="ＭＳ Ｐゴシック" charset="-128"/>
                <a:cs typeface="ＭＳ Ｐゴシック" charset="-128"/>
              </a:rPr>
              <a:t> framework</a:t>
            </a:r>
            <a:endParaRPr lang="en-GB" dirty="0"/>
          </a:p>
          <a:p>
            <a:endParaRPr lang="en-GB" sz="1200" b="0" i="0" u="none" strike="noStrike" kern="1200" baseline="0" dirty="0">
              <a:solidFill>
                <a:schemeClr val="tx1"/>
              </a:solidFill>
              <a:latin typeface="+mn-lt"/>
              <a:ea typeface="ＭＳ Ｐゴシック" charset="-128"/>
            </a:endParaRPr>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35</a:t>
            </a:fld>
            <a:endParaRPr lang="da-DK"/>
          </a:p>
        </p:txBody>
      </p:sp>
    </p:spTree>
    <p:extLst>
      <p:ext uri="{BB962C8B-B14F-4D97-AF65-F5344CB8AC3E}">
        <p14:creationId xmlns:p14="http://schemas.microsoft.com/office/powerpoint/2010/main" val="38188982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36</a:t>
            </a:fld>
            <a:endParaRPr lang="da-DK"/>
          </a:p>
        </p:txBody>
      </p:sp>
    </p:spTree>
    <p:extLst>
      <p:ext uri="{BB962C8B-B14F-4D97-AF65-F5344CB8AC3E}">
        <p14:creationId xmlns:p14="http://schemas.microsoft.com/office/powerpoint/2010/main" val="13591664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37</a:t>
            </a:fld>
            <a:endParaRPr lang="da-DK"/>
          </a:p>
        </p:txBody>
      </p:sp>
    </p:spTree>
    <p:extLst>
      <p:ext uri="{BB962C8B-B14F-4D97-AF65-F5344CB8AC3E}">
        <p14:creationId xmlns:p14="http://schemas.microsoft.com/office/powerpoint/2010/main" val="16702233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endParaRPr lang="en-GB" sz="1200" b="0" i="0" u="none" strike="noStrike" kern="1200" baseline="0" dirty="0">
              <a:solidFill>
                <a:schemeClr val="tx1"/>
              </a:solidFill>
              <a:latin typeface="+mn-lt"/>
              <a:ea typeface="ＭＳ Ｐゴシック" charset="-128"/>
              <a:cs typeface="ＭＳ Ｐゴシック" charset="-128"/>
            </a:endParaRPr>
          </a:p>
          <a:p>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39</a:t>
            </a:fld>
            <a:endParaRPr lang="da-DK"/>
          </a:p>
        </p:txBody>
      </p:sp>
    </p:spTree>
    <p:extLst>
      <p:ext uri="{BB962C8B-B14F-4D97-AF65-F5344CB8AC3E}">
        <p14:creationId xmlns:p14="http://schemas.microsoft.com/office/powerpoint/2010/main" val="18918700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dirty="0"/>
              <a:t>Given the success of deep reinforcement</a:t>
            </a:r>
            <a:r>
              <a:rPr lang="en-GB" baseline="0" dirty="0"/>
              <a:t> learning in Atari games and Go (predominately by </a:t>
            </a:r>
            <a:r>
              <a:rPr lang="en-GB" baseline="0" dirty="0" err="1"/>
              <a:t>Deepmind</a:t>
            </a:r>
            <a:r>
              <a:rPr lang="en-GB" baseline="0" dirty="0"/>
              <a:t>) one might conclude that it is the best algorithms available out there</a:t>
            </a:r>
            <a:endParaRPr lang="en-GB" dirty="0"/>
          </a:p>
          <a:p>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40</a:t>
            </a:fld>
            <a:endParaRPr lang="da-DK"/>
          </a:p>
        </p:txBody>
      </p:sp>
    </p:spTree>
    <p:extLst>
      <p:ext uri="{BB962C8B-B14F-4D97-AF65-F5344CB8AC3E}">
        <p14:creationId xmlns:p14="http://schemas.microsoft.com/office/powerpoint/2010/main" val="9294246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dirty="0"/>
              <a:t>It is however just an opinion – let’s see why</a:t>
            </a:r>
          </a:p>
          <a:p>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41</a:t>
            </a:fld>
            <a:endParaRPr lang="da-DK"/>
          </a:p>
        </p:txBody>
      </p:sp>
    </p:spTree>
    <p:extLst>
      <p:ext uri="{BB962C8B-B14F-4D97-AF65-F5344CB8AC3E}">
        <p14:creationId xmlns:p14="http://schemas.microsoft.com/office/powerpoint/2010/main" val="372346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is a non-inclusive</a:t>
            </a:r>
            <a:r>
              <a:rPr lang="en-GB" baseline="0" dirty="0"/>
              <a:t> </a:t>
            </a:r>
            <a:r>
              <a:rPr lang="en-GB" dirty="0"/>
              <a:t>list of things</a:t>
            </a:r>
            <a:r>
              <a:rPr lang="en-GB" baseline="0" dirty="0"/>
              <a:t> humans can do with games. What if AI could take these roles?</a:t>
            </a:r>
          </a:p>
          <a:p>
            <a:endParaRPr lang="en-GB" baseline="0" dirty="0"/>
          </a:p>
          <a:p>
            <a:r>
              <a:rPr lang="en-GB" baseline="0" dirty="0"/>
              <a:t>In this lecture we will focus on </a:t>
            </a:r>
            <a:r>
              <a:rPr lang="en-GB" baseline="0" dirty="0">
                <a:solidFill>
                  <a:schemeClr val="tx1"/>
                </a:solidFill>
              </a:rPr>
              <a:t>play</a:t>
            </a:r>
            <a:r>
              <a:rPr lang="en-GB" baseline="0" dirty="0"/>
              <a:t>!</a:t>
            </a:r>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4</a:t>
            </a:fld>
            <a:endParaRPr lang="da-DK"/>
          </a:p>
        </p:txBody>
      </p:sp>
    </p:spTree>
    <p:extLst>
      <p:ext uri="{BB962C8B-B14F-4D97-AF65-F5344CB8AC3E}">
        <p14:creationId xmlns:p14="http://schemas.microsoft.com/office/powerpoint/2010/main" val="29442937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a:t>
            </a:r>
            <a:r>
              <a:rPr lang="en-GB" baseline="0" dirty="0"/>
              <a:t> is an example of a AI playing Super Mario Bros. This is the winner entry of Robin </a:t>
            </a:r>
            <a:r>
              <a:rPr lang="en-GB" baseline="0" dirty="0" err="1"/>
              <a:t>Baumgarten</a:t>
            </a:r>
            <a:r>
              <a:rPr lang="en-GB" baseline="0" dirty="0"/>
              <a:t> (Imperial College at the time) that won the 2012 </a:t>
            </a:r>
            <a:r>
              <a:rPr lang="en-GB" b="1" baseline="0" dirty="0"/>
              <a:t>Mario AI competition.  </a:t>
            </a:r>
            <a:r>
              <a:rPr lang="en-GB" b="0" baseline="0" dirty="0"/>
              <a:t>Surprisingly</a:t>
            </a:r>
            <a:r>
              <a:rPr lang="en-GB" b="1" baseline="0" dirty="0"/>
              <a:t> </a:t>
            </a:r>
            <a:r>
              <a:rPr lang="en-GB" b="0" baseline="0" dirty="0"/>
              <a:t>enough</a:t>
            </a:r>
            <a:r>
              <a:rPr lang="en-GB" b="1" baseline="0" dirty="0"/>
              <a:t> </a:t>
            </a:r>
            <a:r>
              <a:rPr lang="en-GB" b="0" baseline="0" dirty="0"/>
              <a:t>this is merely an </a:t>
            </a:r>
            <a:r>
              <a:rPr lang="en-GB" sz="1200" b="1" i="0" u="none" strike="noStrike" kern="1200" baseline="0" dirty="0">
                <a:solidFill>
                  <a:schemeClr val="tx1"/>
                </a:solidFill>
                <a:latin typeface="+mn-lt"/>
                <a:ea typeface="ＭＳ Ｐゴシック" charset="-128"/>
                <a:cs typeface="ＭＳ Ｐゴシック" charset="-128"/>
              </a:rPr>
              <a:t>A*</a:t>
            </a:r>
            <a:r>
              <a:rPr lang="en-GB" sz="1200" b="0" i="0" u="none" strike="noStrike" kern="1200" baseline="0" dirty="0">
                <a:solidFill>
                  <a:schemeClr val="tx1"/>
                </a:solidFill>
                <a:latin typeface="+mn-lt"/>
                <a:ea typeface="ＭＳ Ｐゴシック" charset="-128"/>
                <a:cs typeface="ＭＳ Ｐゴシック" charset="-128"/>
              </a:rPr>
              <a:t>-controlled agent which at any point simply tries to get to the right edge of the screen. </a:t>
            </a:r>
            <a:endParaRPr lang="en-GB" b="1"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42</a:t>
            </a:fld>
            <a:endParaRPr lang="da-DK"/>
          </a:p>
        </p:txBody>
      </p:sp>
    </p:spTree>
    <p:extLst>
      <p:ext uri="{BB962C8B-B14F-4D97-AF65-F5344CB8AC3E}">
        <p14:creationId xmlns:p14="http://schemas.microsoft.com/office/powerpoint/2010/main" val="39217601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is an overview of methods that can be used to play games (and their corresponding requirements).</a:t>
            </a:r>
          </a:p>
          <a:p>
            <a:pPr marL="0" indent="0">
              <a:buFontTx/>
              <a:buNone/>
            </a:pPr>
            <a:endParaRPr lang="en-GB" sz="1200" b="0" i="0" u="none" strike="noStrike" kern="1200" baseline="0" dirty="0">
              <a:solidFill>
                <a:schemeClr val="tx1"/>
              </a:solidFill>
              <a:latin typeface="+mn-lt"/>
              <a:ea typeface="ＭＳ Ｐゴシック" charset="-128"/>
              <a:cs typeface="ＭＳ Ｐゴシック" charset="-128"/>
            </a:endParaRPr>
          </a:p>
          <a:p>
            <a:pPr marL="171450" indent="-171450">
              <a:buFontTx/>
              <a:buChar char="-"/>
            </a:pPr>
            <a:r>
              <a:rPr lang="en-GB" sz="1200" b="0" i="0" u="none" strike="noStrike" kern="1200" baseline="0" dirty="0">
                <a:solidFill>
                  <a:schemeClr val="tx1"/>
                </a:solidFill>
                <a:latin typeface="+mn-lt"/>
                <a:ea typeface="ＭＳ Ｐゴシック" charset="-128"/>
                <a:cs typeface="ＭＳ Ｐゴシック" charset="-128"/>
              </a:rPr>
              <a:t>Some algorithms do not need to learn anything about the game, but do need a forward model (tree search)</a:t>
            </a:r>
          </a:p>
          <a:p>
            <a:pPr marL="171450" indent="-171450">
              <a:buFontTx/>
              <a:buChar char="-"/>
            </a:pPr>
            <a:r>
              <a:rPr lang="en-GB" sz="1200" b="0" i="0" u="none" strike="noStrike" kern="1200" baseline="0" dirty="0">
                <a:solidFill>
                  <a:schemeClr val="tx1"/>
                </a:solidFill>
                <a:latin typeface="+mn-lt"/>
                <a:ea typeface="ＭＳ Ｐゴシック" charset="-128"/>
                <a:cs typeface="ＭＳ Ｐゴシック" charset="-128"/>
              </a:rPr>
              <a:t>Some algorithms do not need a forward model, but instead learn a policy as a mapping from state(s) to action (model-free reinforcement learning)</a:t>
            </a:r>
          </a:p>
          <a:p>
            <a:pPr marL="171450" indent="-171450">
              <a:buFontTx/>
              <a:buChar char="-"/>
            </a:pPr>
            <a:r>
              <a:rPr lang="en-GB" sz="1200" b="0" i="0" u="none" strike="noStrike" kern="1200" baseline="0" dirty="0">
                <a:solidFill>
                  <a:schemeClr val="tx1"/>
                </a:solidFill>
                <a:latin typeface="+mn-lt"/>
                <a:ea typeface="ＭＳ Ｐゴシック" charset="-128"/>
                <a:cs typeface="ＭＳ Ｐゴシック" charset="-128"/>
              </a:rPr>
              <a:t>And some algorithms require both a forward model and training time (model-based reinforcement learning and tree search with adaptive </a:t>
            </a:r>
            <a:r>
              <a:rPr lang="en-GB" sz="1200" b="0" i="0" u="none" strike="noStrike" kern="1200" baseline="0" dirty="0" err="1">
                <a:solidFill>
                  <a:schemeClr val="tx1"/>
                </a:solidFill>
                <a:latin typeface="+mn-lt"/>
                <a:ea typeface="ＭＳ Ｐゴシック" charset="-128"/>
                <a:cs typeface="ＭＳ Ｐゴシック" charset="-128"/>
              </a:rPr>
              <a:t>hyperparameters</a:t>
            </a:r>
            <a:r>
              <a:rPr lang="en-GB" sz="1200" b="0" i="0" u="none" strike="noStrike" kern="1200" baseline="0" dirty="0">
                <a:solidFill>
                  <a:schemeClr val="tx1"/>
                </a:solidFill>
                <a:latin typeface="+mn-lt"/>
                <a:ea typeface="ＭＳ Ｐゴシック" charset="-128"/>
                <a:cs typeface="ＭＳ Ｐゴシック" charset="-128"/>
              </a:rPr>
              <a:t>).</a:t>
            </a:r>
            <a:endParaRPr lang="en-GB" dirty="0"/>
          </a:p>
          <a:p>
            <a:endParaRPr lang="en-GB" dirty="0"/>
          </a:p>
          <a:p>
            <a:r>
              <a:rPr lang="en-GB" dirty="0"/>
              <a:t>Let</a:t>
            </a:r>
            <a:r>
              <a:rPr lang="en-GB" baseline="0" dirty="0"/>
              <a:t> us start with the assumption that a forward model is available and cover the planning based methods first</a:t>
            </a:r>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43</a:t>
            </a:fld>
            <a:endParaRPr lang="da-DK"/>
          </a:p>
        </p:txBody>
      </p:sp>
    </p:spTree>
    <p:extLst>
      <p:ext uri="{BB962C8B-B14F-4D97-AF65-F5344CB8AC3E}">
        <p14:creationId xmlns:p14="http://schemas.microsoft.com/office/powerpoint/2010/main" val="25999214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none" strike="noStrike" kern="1200" baseline="0" dirty="0">
              <a:solidFill>
                <a:schemeClr val="tx1"/>
              </a:solidFill>
              <a:latin typeface="+mn-lt"/>
              <a:ea typeface="ＭＳ Ｐゴシック" charset="-128"/>
              <a:cs typeface="ＭＳ Ｐゴシック" charset="-128"/>
            </a:endParaRPr>
          </a:p>
          <a:p>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44</a:t>
            </a:fld>
            <a:endParaRPr lang="da-DK"/>
          </a:p>
        </p:txBody>
      </p:sp>
    </p:spTree>
    <p:extLst>
      <p:ext uri="{BB962C8B-B14F-4D97-AF65-F5344CB8AC3E}">
        <p14:creationId xmlns:p14="http://schemas.microsoft.com/office/powerpoint/2010/main" val="18569395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ＭＳ Ｐゴシック" charset="-128"/>
                <a:cs typeface="ＭＳ Ｐゴシック" charset="-128"/>
              </a:rPr>
              <a:t>Algorithms that select actions through planning a set of future actions in a state space are generally applicable to games, and do not in general require any training time. They do require a </a:t>
            </a:r>
            <a:r>
              <a:rPr lang="en-GB" sz="1200" b="1" i="0" u="none" strike="noStrike" kern="1200" baseline="0" dirty="0">
                <a:solidFill>
                  <a:schemeClr val="tx1"/>
                </a:solidFill>
                <a:latin typeface="+mn-lt"/>
                <a:ea typeface="ＭＳ Ｐゴシック" charset="-128"/>
                <a:cs typeface="ＭＳ Ｐゴシック" charset="-128"/>
              </a:rPr>
              <a:t>fast forward model</a:t>
            </a:r>
            <a:r>
              <a:rPr lang="en-GB" sz="1200" b="0" i="0" u="none" strike="noStrike" kern="1200" baseline="0" dirty="0">
                <a:solidFill>
                  <a:schemeClr val="tx1"/>
                </a:solidFill>
                <a:latin typeface="+mn-lt"/>
                <a:ea typeface="ＭＳ Ｐゴシック" charset="-128"/>
                <a:cs typeface="ＭＳ Ｐゴシック" charset="-128"/>
              </a:rPr>
              <a:t> if searching in the game’s state space, but not if simply using them for searching in the physical space (</a:t>
            </a:r>
            <a:r>
              <a:rPr lang="en-GB" sz="1200" b="1" i="0" u="none" strike="noStrike" kern="1200" baseline="0" dirty="0">
                <a:solidFill>
                  <a:schemeClr val="tx1"/>
                </a:solidFill>
                <a:latin typeface="+mn-lt"/>
                <a:ea typeface="ＭＳ Ｐゴシック" charset="-128"/>
                <a:cs typeface="ＭＳ Ｐゴシック" charset="-128"/>
              </a:rPr>
              <a:t>path-planning</a:t>
            </a:r>
            <a:r>
              <a:rPr lang="en-GB" sz="1200" b="0" i="0" u="none" strike="noStrike" kern="1200" baseline="0" dirty="0">
                <a:solidFill>
                  <a:schemeClr val="tx1"/>
                </a:solidFill>
                <a:latin typeface="+mn-lt"/>
                <a:ea typeface="ＭＳ Ｐゴシック" charset="-128"/>
                <a:cs typeface="ＭＳ Ｐゴシック" charset="-128"/>
              </a:rPr>
              <a:t>).</a:t>
            </a:r>
          </a:p>
          <a:p>
            <a:endParaRPr lang="en-GB" sz="1200" b="0" i="0" u="none" strike="noStrike" kern="1200" baseline="0" dirty="0">
              <a:solidFill>
                <a:schemeClr val="tx1"/>
              </a:solidFill>
              <a:latin typeface="+mn-lt"/>
              <a:ea typeface="ＭＳ Ｐゴシック" charset="-128"/>
              <a:cs typeface="ＭＳ Ｐゴシック" charset="-128"/>
            </a:endParaRPr>
          </a:p>
          <a:p>
            <a:r>
              <a:rPr lang="en-GB" sz="1200" b="1" i="0" u="none" strike="noStrike" kern="1200" baseline="0" dirty="0">
                <a:solidFill>
                  <a:schemeClr val="tx1"/>
                </a:solidFill>
                <a:latin typeface="+mn-lt"/>
                <a:ea typeface="ＭＳ Ｐゴシック" charset="-128"/>
                <a:cs typeface="ＭＳ Ｐゴシック" charset="-128"/>
              </a:rPr>
              <a:t>Tree search</a:t>
            </a:r>
            <a:r>
              <a:rPr lang="en-GB" sz="1200" b="0" i="0" u="none" strike="noStrike" kern="1200" baseline="0" dirty="0">
                <a:solidFill>
                  <a:schemeClr val="tx1"/>
                </a:solidFill>
                <a:latin typeface="+mn-lt"/>
                <a:ea typeface="ＭＳ Ｐゴシック" charset="-128"/>
                <a:cs typeface="ＭＳ Ｐゴシック" charset="-128"/>
              </a:rPr>
              <a:t> algorithms are widely used to play games, either on their own or in supporting roles in game-playing agent architectures.</a:t>
            </a:r>
            <a:endParaRPr lang="en-GB" dirty="0"/>
          </a:p>
          <a:p>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45</a:t>
            </a:fld>
            <a:endParaRPr lang="da-DK"/>
          </a:p>
        </p:txBody>
      </p:sp>
    </p:spTree>
    <p:extLst>
      <p:ext uri="{BB962C8B-B14F-4D97-AF65-F5344CB8AC3E}">
        <p14:creationId xmlns:p14="http://schemas.microsoft.com/office/powerpoint/2010/main" val="13997117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different taxonomy</a:t>
            </a:r>
            <a:r>
              <a:rPr lang="en-GB" baseline="0" dirty="0"/>
              <a:t> of the same algorithms</a:t>
            </a:r>
          </a:p>
          <a:p>
            <a:pPr marL="171450" indent="-171450">
              <a:buFontTx/>
              <a:buChar char="-"/>
            </a:pPr>
            <a:r>
              <a:rPr lang="en-GB" baseline="0" dirty="0"/>
              <a:t>Algorithms that require a forward model appear in </a:t>
            </a:r>
            <a:r>
              <a:rPr lang="en-GB" b="1" baseline="0" dirty="0">
                <a:solidFill>
                  <a:srgbClr val="008000"/>
                </a:solidFill>
              </a:rPr>
              <a:t>green</a:t>
            </a:r>
          </a:p>
          <a:p>
            <a:pPr marL="171450" marR="0" indent="-171450" algn="l" defTabSz="457200" rtl="0" eaLnBrk="0" fontAlgn="base" latinLnBrk="0" hangingPunct="0">
              <a:lnSpc>
                <a:spcPct val="100000"/>
              </a:lnSpc>
              <a:spcBef>
                <a:spcPct val="30000"/>
              </a:spcBef>
              <a:spcAft>
                <a:spcPct val="0"/>
              </a:spcAft>
              <a:buClrTx/>
              <a:buSzTx/>
              <a:buFontTx/>
              <a:buChar char="-"/>
              <a:tabLst/>
              <a:defRPr/>
            </a:pPr>
            <a:r>
              <a:rPr lang="en-GB" baseline="0" dirty="0"/>
              <a:t>Algorithms that do not require a forward model appear in </a:t>
            </a:r>
            <a:r>
              <a:rPr lang="en-GB" b="1" baseline="0" dirty="0">
                <a:solidFill>
                  <a:srgbClr val="C00000"/>
                </a:solidFill>
              </a:rPr>
              <a:t>red</a:t>
            </a:r>
            <a:endParaRPr lang="en-GB" b="1" dirty="0">
              <a:solidFill>
                <a:srgbClr val="C00000"/>
              </a:solidFill>
            </a:endParaRPr>
          </a:p>
          <a:p>
            <a:pPr marL="171450" indent="-171450">
              <a:buFontTx/>
              <a:buChar char="-"/>
            </a:pPr>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46</a:t>
            </a:fld>
            <a:endParaRPr lang="da-DK"/>
          </a:p>
        </p:txBody>
      </p:sp>
    </p:spTree>
    <p:extLst>
      <p:ext uri="{BB962C8B-B14F-4D97-AF65-F5344CB8AC3E}">
        <p14:creationId xmlns:p14="http://schemas.microsoft.com/office/powerpoint/2010/main" val="12015024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[see Section 5.2.1 for more details]</a:t>
            </a:r>
          </a:p>
          <a:p>
            <a:endParaRPr lang="en-GB" dirty="0"/>
          </a:p>
          <a:p>
            <a:r>
              <a:rPr lang="en-GB" sz="1200" b="0" i="0" u="none" strike="noStrike" kern="1200" baseline="0" dirty="0">
                <a:solidFill>
                  <a:schemeClr val="tx1"/>
                </a:solidFill>
                <a:latin typeface="+mn-lt"/>
                <a:ea typeface="ＭＳ Ｐゴシック" charset="-128"/>
                <a:cs typeface="ＭＳ Ｐゴシック" charset="-128"/>
              </a:rPr>
              <a:t>Classic tree search methods, which feature little or no randomness, (</a:t>
            </a:r>
            <a:r>
              <a:rPr lang="en-GB" sz="1200" b="1" i="0" u="none" strike="noStrike" kern="1200" baseline="0" dirty="0">
                <a:solidFill>
                  <a:schemeClr val="tx1"/>
                </a:solidFill>
                <a:latin typeface="+mn-lt"/>
                <a:ea typeface="ＭＳ Ｐゴシック" charset="-128"/>
                <a:cs typeface="ＭＳ Ｐゴシック" charset="-128"/>
              </a:rPr>
              <a:t>Minimax</a:t>
            </a:r>
            <a:r>
              <a:rPr lang="en-GB" sz="1200" b="0" i="0" u="none" strike="noStrike" kern="1200" baseline="0" dirty="0">
                <a:solidFill>
                  <a:schemeClr val="tx1"/>
                </a:solidFill>
                <a:latin typeface="+mn-lt"/>
                <a:ea typeface="ＭＳ Ｐゴシック" charset="-128"/>
                <a:cs typeface="ＭＳ Ｐゴシック" charset="-128"/>
              </a:rPr>
              <a:t> and </a:t>
            </a:r>
            <a:r>
              <a:rPr lang="el-GR" sz="1200" b="0" i="0" u="none" strike="noStrike" kern="1200" baseline="0" dirty="0">
                <a:solidFill>
                  <a:schemeClr val="tx1"/>
                </a:solidFill>
                <a:latin typeface="+mn-lt"/>
                <a:ea typeface="ＭＳ Ｐゴシック" charset="-128"/>
                <a:cs typeface="ＭＳ Ｐゴシック" charset="-128"/>
              </a:rPr>
              <a:t>α</a:t>
            </a:r>
            <a:r>
              <a:rPr lang="en-GB" sz="1200" b="0" i="0" u="none" strike="noStrike" kern="1200" baseline="0" dirty="0">
                <a:solidFill>
                  <a:schemeClr val="tx1"/>
                </a:solidFill>
                <a:latin typeface="+mn-lt"/>
                <a:ea typeface="ＭＳ Ｐゴシック" charset="-128"/>
                <a:cs typeface="ＭＳ Ｐゴシック" charset="-128"/>
              </a:rPr>
              <a:t>-</a:t>
            </a:r>
            <a:r>
              <a:rPr lang="el-GR" sz="1200" b="0" i="0" u="none" strike="noStrike" kern="1200" baseline="0" dirty="0">
                <a:solidFill>
                  <a:schemeClr val="tx1"/>
                </a:solidFill>
                <a:latin typeface="+mn-lt"/>
                <a:ea typeface="ＭＳ Ｐゴシック" charset="-128"/>
                <a:cs typeface="ＭＳ Ｐゴシック" charset="-128"/>
              </a:rPr>
              <a:t>β</a:t>
            </a:r>
            <a:r>
              <a:rPr lang="en-GB" sz="1200" b="0" i="0" u="none" strike="noStrike" kern="1200" baseline="0" dirty="0">
                <a:solidFill>
                  <a:schemeClr val="tx1"/>
                </a:solidFill>
                <a:latin typeface="+mn-lt"/>
                <a:ea typeface="ＭＳ Ｐゴシック" charset="-128"/>
                <a:cs typeface="ＭＳ Ｐゴシック" charset="-128"/>
              </a:rPr>
              <a:t> pruning) have been used in game-playing roles since the very beginning of research on AI and games. </a:t>
            </a:r>
          </a:p>
          <a:p>
            <a:endParaRPr lang="en-GB" sz="1200" b="0" i="0" u="none" strike="noStrike" kern="1200" baseline="0" dirty="0">
              <a:solidFill>
                <a:schemeClr val="tx1"/>
              </a:solidFill>
              <a:latin typeface="+mn-lt"/>
              <a:ea typeface="ＭＳ Ｐゴシック" charset="-128"/>
              <a:cs typeface="ＭＳ Ｐゴシック" charset="-128"/>
            </a:endParaRPr>
          </a:p>
          <a:p>
            <a:r>
              <a:rPr lang="en-GB" sz="1200" b="0" i="0" u="none" strike="noStrike" kern="1200" baseline="0" dirty="0">
                <a:solidFill>
                  <a:schemeClr val="tx1"/>
                </a:solidFill>
                <a:latin typeface="+mn-lt"/>
                <a:ea typeface="ＭＳ Ｐゴシック" charset="-128"/>
                <a:cs typeface="ＭＳ Ｐゴシック" charset="-128"/>
              </a:rPr>
              <a:t>In general, classic tree search methods can be applied in games that feature </a:t>
            </a:r>
          </a:p>
          <a:p>
            <a:pPr marL="171450" indent="-171450">
              <a:buFontTx/>
              <a:buChar char="-"/>
            </a:pPr>
            <a:r>
              <a:rPr lang="en-GB" sz="1200" b="1" i="0" u="none" strike="noStrike" kern="1200" baseline="0" dirty="0">
                <a:solidFill>
                  <a:schemeClr val="tx1"/>
                </a:solidFill>
                <a:latin typeface="+mn-lt"/>
                <a:ea typeface="ＭＳ Ｐゴシック" charset="-128"/>
                <a:cs typeface="ＭＳ Ｐゴシック" charset="-128"/>
              </a:rPr>
              <a:t>full observability</a:t>
            </a:r>
            <a:r>
              <a:rPr lang="en-GB" sz="1200" b="0" i="0" u="none" strike="noStrike" kern="1200" baseline="0" dirty="0">
                <a:solidFill>
                  <a:schemeClr val="tx1"/>
                </a:solidFill>
                <a:latin typeface="+mn-lt"/>
                <a:ea typeface="ＭＳ Ｐゴシック" charset="-128"/>
                <a:cs typeface="ＭＳ Ｐゴシック" charset="-128"/>
              </a:rPr>
              <a:t> </a:t>
            </a:r>
          </a:p>
          <a:p>
            <a:pPr marL="171450" indent="-171450">
              <a:buFontTx/>
              <a:buChar char="-"/>
            </a:pPr>
            <a:r>
              <a:rPr lang="en-GB" sz="1200" b="1" i="0" u="none" strike="noStrike" kern="1200" baseline="0" dirty="0">
                <a:solidFill>
                  <a:schemeClr val="tx1"/>
                </a:solidFill>
                <a:latin typeface="+mn-lt"/>
                <a:ea typeface="ＭＳ Ｐゴシック" charset="-128"/>
                <a:cs typeface="ＭＳ Ｐゴシック" charset="-128"/>
              </a:rPr>
              <a:t>low branching factor</a:t>
            </a:r>
          </a:p>
          <a:p>
            <a:pPr marL="171450" indent="-171450">
              <a:buFontTx/>
              <a:buChar char="-"/>
            </a:pPr>
            <a:r>
              <a:rPr lang="en-GB" sz="1200" b="1" i="0" u="none" strike="noStrike" kern="1200" baseline="0" dirty="0">
                <a:solidFill>
                  <a:schemeClr val="tx1"/>
                </a:solidFill>
                <a:latin typeface="+mn-lt"/>
                <a:ea typeface="ＭＳ Ｐゴシック" charset="-128"/>
                <a:cs typeface="ＭＳ Ｐゴシック" charset="-128"/>
              </a:rPr>
              <a:t>fast forward model</a:t>
            </a:r>
            <a:endParaRPr lang="en-GB" sz="1200" b="0" i="0" u="none" strike="noStrike" kern="1200" baseline="0" dirty="0">
              <a:solidFill>
                <a:schemeClr val="tx1"/>
              </a:solidFill>
              <a:latin typeface="+mn-lt"/>
              <a:ea typeface="ＭＳ Ｐゴシック" charset="-128"/>
              <a:cs typeface="ＭＳ Ｐゴシック" charset="-128"/>
            </a:endParaRPr>
          </a:p>
          <a:p>
            <a:pPr marL="0" indent="0">
              <a:buFontTx/>
              <a:buNone/>
            </a:pPr>
            <a:endParaRPr lang="en-GB" sz="1200" b="0" i="0" u="none" strike="noStrike" kern="1200" baseline="0" dirty="0">
              <a:solidFill>
                <a:schemeClr val="tx1"/>
              </a:solidFill>
              <a:latin typeface="+mn-lt"/>
              <a:ea typeface="ＭＳ Ｐゴシック" charset="-128"/>
              <a:cs typeface="ＭＳ Ｐゴシック" charset="-128"/>
            </a:endParaRPr>
          </a:p>
          <a:p>
            <a:pPr marL="0" indent="0">
              <a:buFontTx/>
              <a:buNone/>
            </a:pPr>
            <a:r>
              <a:rPr lang="en-GB" sz="1200" b="0" i="0" u="none" strike="noStrike" kern="1200" baseline="0" dirty="0">
                <a:solidFill>
                  <a:schemeClr val="tx1"/>
                </a:solidFill>
                <a:latin typeface="+mn-lt"/>
                <a:ea typeface="ＭＳ Ｐゴシック" charset="-128"/>
                <a:cs typeface="ＭＳ Ｐゴシック" charset="-128"/>
              </a:rPr>
              <a:t>Theoretically they can solve any </a:t>
            </a:r>
            <a:r>
              <a:rPr lang="en-GB" sz="1200" b="1" i="0" u="none" strike="noStrike" kern="1200" baseline="0" dirty="0">
                <a:solidFill>
                  <a:schemeClr val="tx1"/>
                </a:solidFill>
                <a:latin typeface="+mn-lt"/>
                <a:ea typeface="ＭＳ Ｐゴシック" charset="-128"/>
                <a:cs typeface="ＭＳ Ｐゴシック" charset="-128"/>
              </a:rPr>
              <a:t>deterministic</a:t>
            </a:r>
            <a:r>
              <a:rPr lang="en-GB" sz="1200" b="0" i="0" u="none" strike="noStrike" kern="1200" baseline="0" dirty="0">
                <a:solidFill>
                  <a:schemeClr val="tx1"/>
                </a:solidFill>
                <a:latin typeface="+mn-lt"/>
                <a:ea typeface="ＭＳ Ｐゴシック" charset="-128"/>
                <a:cs typeface="ＭＳ Ｐゴシック" charset="-128"/>
              </a:rPr>
              <a:t> game that features full observability for the player; in practice, they still fail in games containing large state spaces.</a:t>
            </a:r>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47</a:t>
            </a:fld>
            <a:endParaRPr lang="da-DK"/>
          </a:p>
        </p:txBody>
      </p:sp>
    </p:spTree>
    <p:extLst>
      <p:ext uri="{BB962C8B-B14F-4D97-AF65-F5344CB8AC3E}">
        <p14:creationId xmlns:p14="http://schemas.microsoft.com/office/powerpoint/2010/main" val="40937162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ＭＳ Ｐゴシック" charset="-128"/>
                <a:cs typeface="ＭＳ Ｐゴシック" charset="-128"/>
              </a:rPr>
              <a:t>[see section 5.2.1 for more details]</a:t>
            </a:r>
          </a:p>
          <a:p>
            <a:endParaRPr lang="en-GB" sz="1200" b="0" i="0" u="none" strike="noStrike" kern="1200" baseline="0" dirty="0">
              <a:solidFill>
                <a:schemeClr val="tx1"/>
              </a:solidFill>
              <a:latin typeface="+mn-lt"/>
              <a:ea typeface="ＭＳ Ｐゴシック" charset="-128"/>
              <a:cs typeface="ＭＳ Ｐゴシック" charset="-128"/>
            </a:endParaRPr>
          </a:p>
          <a:p>
            <a:r>
              <a:rPr lang="en-GB" sz="1200" b="0" i="0" u="none" strike="noStrike" kern="1200" baseline="0" dirty="0">
                <a:solidFill>
                  <a:schemeClr val="tx1"/>
                </a:solidFill>
                <a:latin typeface="+mn-lt"/>
                <a:ea typeface="ＭＳ Ｐゴシック" charset="-128"/>
                <a:cs typeface="ＭＳ Ｐゴシック" charset="-128"/>
              </a:rPr>
              <a:t>In the following slides we will focus on a popular algorithm of informed search (and classic tree search) in games:</a:t>
            </a:r>
            <a:r>
              <a:rPr lang="en-GB" sz="1200" b="1" i="0" u="none" strike="noStrike" kern="1200" baseline="0" dirty="0">
                <a:solidFill>
                  <a:schemeClr val="tx1"/>
                </a:solidFill>
                <a:latin typeface="+mn-lt"/>
                <a:ea typeface="ＭＳ Ｐゴシック" charset="-128"/>
                <a:cs typeface="ＭＳ Ｐゴシック" charset="-128"/>
              </a:rPr>
              <a:t> A*</a:t>
            </a:r>
          </a:p>
          <a:p>
            <a:r>
              <a:rPr lang="en-GB" sz="1200" b="0" i="0" u="none" strike="noStrike" kern="1200" baseline="0" dirty="0">
                <a:solidFill>
                  <a:schemeClr val="tx1"/>
                </a:solidFill>
                <a:latin typeface="+mn-lt"/>
                <a:ea typeface="ＭＳ Ｐゴシック" charset="-128"/>
                <a:cs typeface="ＭＳ Ｐゴシック" charset="-128"/>
              </a:rPr>
              <a:t> </a:t>
            </a:r>
          </a:p>
          <a:p>
            <a:r>
              <a:rPr lang="en-GB" sz="1200" b="0" i="0" u="none" strike="noStrike" kern="1200" baseline="0" dirty="0">
                <a:solidFill>
                  <a:schemeClr val="tx1"/>
                </a:solidFill>
                <a:latin typeface="+mn-lt"/>
                <a:ea typeface="ＭＳ Ｐゴシック" charset="-128"/>
                <a:cs typeface="ＭＳ Ｐゴシック" charset="-128"/>
              </a:rPr>
              <a:t>Path-planning and A*: Best-first search, in particular a myriad variations of the A* algorithm, is very commonly used for </a:t>
            </a:r>
            <a:r>
              <a:rPr lang="en-GB" sz="1200" b="1" i="0" u="none" strike="noStrike" kern="1200" baseline="0" dirty="0">
                <a:solidFill>
                  <a:schemeClr val="tx1"/>
                </a:solidFill>
                <a:latin typeface="+mn-lt"/>
                <a:ea typeface="ＭＳ Ｐゴシック" charset="-128"/>
                <a:cs typeface="ＭＳ Ｐゴシック" charset="-128"/>
              </a:rPr>
              <a:t>path-planning</a:t>
            </a:r>
            <a:r>
              <a:rPr lang="en-GB" sz="1200" b="0" i="0" u="none" strike="noStrike" kern="1200" baseline="0" dirty="0">
                <a:solidFill>
                  <a:schemeClr val="tx1"/>
                </a:solidFill>
                <a:latin typeface="+mn-lt"/>
                <a:ea typeface="ＭＳ Ｐゴシック" charset="-128"/>
                <a:cs typeface="ＭＳ Ｐゴシック" charset="-128"/>
              </a:rPr>
              <a:t> in modern video games. When an NPC decides how to get from point A to point B, this is typically done using some version of A*. In such case no forward model is required.</a:t>
            </a:r>
          </a:p>
          <a:p>
            <a:endParaRPr lang="en-GB" sz="1200" b="0" i="0" u="none" strike="noStrike" kern="1200" baseline="0" dirty="0">
              <a:solidFill>
                <a:schemeClr val="tx1"/>
              </a:solidFill>
              <a:latin typeface="+mn-lt"/>
              <a:ea typeface="ＭＳ Ｐゴシック" charset="-128"/>
              <a:cs typeface="ＭＳ Ｐゴシック" charset="-128"/>
            </a:endParaRPr>
          </a:p>
          <a:p>
            <a:r>
              <a:rPr lang="en-GB" sz="1200" b="0" i="0" u="none" strike="noStrike" kern="1200" baseline="0" dirty="0">
                <a:solidFill>
                  <a:schemeClr val="tx1"/>
                </a:solidFill>
                <a:latin typeface="+mn-lt"/>
                <a:ea typeface="ＭＳ Ｐゴシック" charset="-128"/>
                <a:cs typeface="ＭＳ Ｐゴシック" charset="-128"/>
              </a:rPr>
              <a:t>NPC control: best-first algorithms such as A* can be used for controlling all aspects of NPC behaviour. To take an example, the winner of the 2009 Mario AI Competition was entirely based on A* search in state space [see Figure]</a:t>
            </a:r>
            <a:endParaRPr lang="en-GB" dirty="0"/>
          </a:p>
          <a:p>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48</a:t>
            </a:fld>
            <a:endParaRPr lang="da-DK"/>
          </a:p>
        </p:txBody>
      </p:sp>
    </p:spTree>
    <p:extLst>
      <p:ext uri="{BB962C8B-B14F-4D97-AF65-F5344CB8AC3E}">
        <p14:creationId xmlns:p14="http://schemas.microsoft.com/office/powerpoint/2010/main" val="16729961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dirty="0"/>
              <a:t>Let us now see how A* worked in Super Mario</a:t>
            </a:r>
            <a:r>
              <a:rPr lang="en-GB" baseline="0" dirty="0"/>
              <a:t> Bros in more detail. Further details can be found in section 3.3.1.1 and in the following paper:</a:t>
            </a:r>
          </a:p>
          <a:p>
            <a:pPr marL="0" marR="0" indent="0" algn="l" defTabSz="457200" rtl="0" eaLnBrk="0" fontAlgn="base" latinLnBrk="0" hangingPunct="0">
              <a:lnSpc>
                <a:spcPct val="100000"/>
              </a:lnSpc>
              <a:spcBef>
                <a:spcPct val="30000"/>
              </a:spcBef>
              <a:spcAft>
                <a:spcPct val="0"/>
              </a:spcAft>
              <a:buClrTx/>
              <a:buSzTx/>
              <a:buFontTx/>
              <a:buNone/>
              <a:tabLst/>
              <a:defRPr/>
            </a:pPr>
            <a:endParaRPr lang="en-GB" baseline="0" dirty="0"/>
          </a:p>
          <a:p>
            <a:r>
              <a:rPr lang="en-GB" sz="1200" b="0" i="1" u="none" strike="noStrike" kern="1200" baseline="0" dirty="0">
                <a:solidFill>
                  <a:schemeClr val="tx1"/>
                </a:solidFill>
                <a:latin typeface="+mn-lt"/>
                <a:ea typeface="ＭＳ Ｐゴシック" charset="-128"/>
                <a:cs typeface="ＭＳ Ｐゴシック" charset="-128"/>
              </a:rPr>
              <a:t>Julian </a:t>
            </a:r>
            <a:r>
              <a:rPr lang="en-GB" sz="1200" b="0" i="1" u="none" strike="noStrike" kern="1200" baseline="0" dirty="0" err="1">
                <a:solidFill>
                  <a:schemeClr val="tx1"/>
                </a:solidFill>
                <a:latin typeface="+mn-lt"/>
                <a:ea typeface="ＭＳ Ｐゴシック" charset="-128"/>
                <a:cs typeface="ＭＳ Ｐゴシック" charset="-128"/>
              </a:rPr>
              <a:t>Togelius</a:t>
            </a:r>
            <a:r>
              <a:rPr lang="en-GB" sz="1200" b="0" i="1" u="none" strike="noStrike" kern="1200" baseline="0" dirty="0">
                <a:solidFill>
                  <a:schemeClr val="tx1"/>
                </a:solidFill>
                <a:latin typeface="+mn-lt"/>
                <a:ea typeface="ＭＳ Ｐゴシック" charset="-128"/>
                <a:cs typeface="ＭＳ Ｐゴシック" charset="-128"/>
              </a:rPr>
              <a:t>, Sergey </a:t>
            </a:r>
            <a:r>
              <a:rPr lang="en-GB" sz="1200" b="0" i="1" u="none" strike="noStrike" kern="1200" baseline="0" dirty="0" err="1">
                <a:solidFill>
                  <a:schemeClr val="tx1"/>
                </a:solidFill>
                <a:latin typeface="+mn-lt"/>
                <a:ea typeface="ＭＳ Ｐゴシック" charset="-128"/>
                <a:cs typeface="ＭＳ Ｐゴシック" charset="-128"/>
              </a:rPr>
              <a:t>Karakovskiy</a:t>
            </a:r>
            <a:r>
              <a:rPr lang="en-GB" sz="1200" b="0" i="1" u="none" strike="noStrike" kern="1200" baseline="0" dirty="0">
                <a:solidFill>
                  <a:schemeClr val="tx1"/>
                </a:solidFill>
                <a:latin typeface="+mn-lt"/>
                <a:ea typeface="ＭＳ Ｐゴシック" charset="-128"/>
                <a:cs typeface="ＭＳ Ｐゴシック" charset="-128"/>
              </a:rPr>
              <a:t>, and Robin </a:t>
            </a:r>
            <a:r>
              <a:rPr lang="en-GB" sz="1200" b="0" i="1" u="none" strike="noStrike" kern="1200" baseline="0" dirty="0" err="1">
                <a:solidFill>
                  <a:schemeClr val="tx1"/>
                </a:solidFill>
                <a:latin typeface="+mn-lt"/>
                <a:ea typeface="ＭＳ Ｐゴシック" charset="-128"/>
                <a:cs typeface="ＭＳ Ｐゴシック" charset="-128"/>
              </a:rPr>
              <a:t>Baumgarten</a:t>
            </a:r>
            <a:r>
              <a:rPr lang="en-GB" sz="1200" b="0" i="1" u="none" strike="noStrike" kern="1200" baseline="0" dirty="0">
                <a:solidFill>
                  <a:schemeClr val="tx1"/>
                </a:solidFill>
                <a:latin typeface="+mn-lt"/>
                <a:ea typeface="ＭＳ Ｐゴシック" charset="-128"/>
                <a:cs typeface="ＭＳ Ｐゴシック" charset="-128"/>
              </a:rPr>
              <a:t>. The 2009 Mario AI competition. In Evolutionary Computation (CEC), 2010 IEEE Congress on. IEEE, 2010</a:t>
            </a:r>
            <a:endParaRPr lang="en-GB" i="1" baseline="0" dirty="0"/>
          </a:p>
          <a:p>
            <a:pPr marL="0" marR="0" indent="0" algn="l" defTabSz="457200" rtl="0" eaLnBrk="0" fontAlgn="base" latinLnBrk="0" hangingPunct="0">
              <a:lnSpc>
                <a:spcPct val="100000"/>
              </a:lnSpc>
              <a:spcBef>
                <a:spcPct val="30000"/>
              </a:spcBef>
              <a:spcAft>
                <a:spcPct val="0"/>
              </a:spcAft>
              <a:buClrTx/>
              <a:buSzTx/>
              <a:buFontTx/>
              <a:buNone/>
              <a:tabLst/>
              <a:defRPr/>
            </a:pPr>
            <a:endParaRPr lang="en-GB" sz="1200" b="0" i="0" u="none" strike="noStrike" kern="1200" baseline="0" dirty="0">
              <a:solidFill>
                <a:schemeClr val="tx1"/>
              </a:solidFill>
              <a:latin typeface="+mn-lt"/>
              <a:ea typeface="ＭＳ Ｐゴシック" charset="-128"/>
              <a:cs typeface="ＭＳ Ｐゴシック" charset="-128"/>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GB" sz="1200" b="0" i="0" u="none" strike="noStrike" kern="1200" baseline="0" dirty="0">
                <a:solidFill>
                  <a:schemeClr val="tx1"/>
                </a:solidFill>
                <a:latin typeface="+mn-lt"/>
                <a:ea typeface="ＭＳ Ｐゴシック" charset="-128"/>
                <a:cs typeface="ＭＳ Ｐゴシック" charset="-128"/>
              </a:rPr>
              <a:t>The figures in the following slides illustrate the key steps of A* search for playing the game. Super Mario’s goal (heuristic to be maximised) is to reach the right boarder of the screen</a:t>
            </a:r>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49</a:t>
            </a:fld>
            <a:endParaRPr lang="da-DK"/>
          </a:p>
        </p:txBody>
      </p:sp>
    </p:spTree>
    <p:extLst>
      <p:ext uri="{BB962C8B-B14F-4D97-AF65-F5344CB8AC3E}">
        <p14:creationId xmlns:p14="http://schemas.microsoft.com/office/powerpoint/2010/main" val="29793215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ＭＳ Ｐゴシック" charset="-128"/>
                <a:cs typeface="ＭＳ Ｐゴシック" charset="-128"/>
              </a:rPr>
              <a:t>The agent considers a maximum of nine possible actions at each frame of the game, as a</a:t>
            </a:r>
          </a:p>
          <a:p>
            <a:r>
              <a:rPr lang="en-GB" sz="1200" b="0" i="0" u="none" strike="noStrike" kern="1200" baseline="0" dirty="0">
                <a:solidFill>
                  <a:schemeClr val="tx1"/>
                </a:solidFill>
                <a:latin typeface="+mn-lt"/>
                <a:ea typeface="ＭＳ Ｐゴシック" charset="-128"/>
                <a:cs typeface="ＭＳ Ｐゴシック" charset="-128"/>
              </a:rPr>
              <a:t>result of combining the jump and speed buttons with moving right or left.</a:t>
            </a:r>
            <a:endParaRPr lang="en-GB" dirty="0"/>
          </a:p>
          <a:p>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50</a:t>
            </a:fld>
            <a:endParaRPr lang="da-DK"/>
          </a:p>
        </p:txBody>
      </p:sp>
    </p:spTree>
    <p:extLst>
      <p:ext uri="{BB962C8B-B14F-4D97-AF65-F5344CB8AC3E}">
        <p14:creationId xmlns:p14="http://schemas.microsoft.com/office/powerpoint/2010/main" val="32240625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sz="1200" b="0" i="0" u="none" strike="noStrike" kern="1200" baseline="0" dirty="0">
                <a:solidFill>
                  <a:schemeClr val="tx1"/>
                </a:solidFill>
                <a:latin typeface="+mn-lt"/>
                <a:ea typeface="ＭＳ Ｐゴシック" charset="-128"/>
                <a:cs typeface="ＭＳ Ｐゴシック" charset="-128"/>
              </a:rPr>
              <a:t>Then the agent picks the action with the highest heuristic value.</a:t>
            </a:r>
            <a:endParaRPr lang="en-GB" dirty="0"/>
          </a:p>
          <a:p>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51</a:t>
            </a:fld>
            <a:endParaRPr lang="da-DK"/>
          </a:p>
        </p:txBody>
      </p:sp>
    </p:spTree>
    <p:extLst>
      <p:ext uri="{BB962C8B-B14F-4D97-AF65-F5344CB8AC3E}">
        <p14:creationId xmlns:p14="http://schemas.microsoft.com/office/powerpoint/2010/main" val="2905021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a reminder: “Play” is identified as one of the</a:t>
            </a:r>
            <a:r>
              <a:rPr lang="en-GB" baseline="0" dirty="0"/>
              <a:t> three major roles of AI in games in this book</a:t>
            </a:r>
          </a:p>
          <a:p>
            <a:endParaRPr lang="en-GB" baseline="0" dirty="0"/>
          </a:p>
          <a:p>
            <a:pPr marL="171450" indent="-171450">
              <a:buFont typeface="Arial" panose="020B0604020202020204" pitchFamily="34" charset="0"/>
              <a:buChar char="•"/>
            </a:pPr>
            <a:r>
              <a:rPr lang="en-GB" sz="1200" b="0" i="0" u="none" strike="noStrike" kern="1200" baseline="0" dirty="0">
                <a:solidFill>
                  <a:schemeClr val="tx1"/>
                </a:solidFill>
                <a:latin typeface="+mn-lt"/>
                <a:ea typeface="ＭＳ Ｐゴシック" charset="-128"/>
                <a:cs typeface="ＭＳ Ｐゴシック" charset="-128"/>
              </a:rPr>
              <a:t>When we think of AI in games we think of an AI playing the game, or controlling an NPC . Maybe due to the associations between AI and autonomy, or between game characters and robots. </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ＭＳ Ｐゴシック" charset="-128"/>
                <a:cs typeface="ＭＳ Ｐゴシック" charset="-128"/>
              </a:rPr>
              <a:t>Playing games is a very important role for AI and the role with the longest history. </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ＭＳ Ｐゴシック" charset="-128"/>
                <a:cs typeface="ＭＳ Ｐゴシック" charset="-128"/>
              </a:rPr>
              <a:t>Many methods for content generation (Part III) and player </a:t>
            </a:r>
            <a:r>
              <a:rPr lang="en-GB" sz="1200" b="0" i="0" u="none" strike="noStrike" kern="1200" baseline="0" dirty="0" err="1">
                <a:solidFill>
                  <a:schemeClr val="tx1"/>
                </a:solidFill>
                <a:latin typeface="+mn-lt"/>
                <a:ea typeface="ＭＳ Ｐゴシック" charset="-128"/>
                <a:cs typeface="ＭＳ Ｐゴシック" charset="-128"/>
              </a:rPr>
              <a:t>modeling</a:t>
            </a:r>
            <a:r>
              <a:rPr lang="en-GB" sz="1200" b="0" i="0" u="none" strike="noStrike" kern="1200" baseline="0" dirty="0">
                <a:solidFill>
                  <a:schemeClr val="tx1"/>
                </a:solidFill>
                <a:latin typeface="+mn-lt"/>
                <a:ea typeface="ＭＳ Ｐゴシック" charset="-128"/>
                <a:cs typeface="ＭＳ Ｐゴシック" charset="-128"/>
              </a:rPr>
              <a:t> (Part IV) are dependent on methods for playing games, </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ＭＳ Ｐゴシック" charset="-128"/>
                <a:cs typeface="ＭＳ Ｐゴシック" charset="-128"/>
              </a:rPr>
              <a:t>Therefore it makes sense to cover </a:t>
            </a:r>
            <a:r>
              <a:rPr lang="en-GB" sz="1200" b="1" i="0" u="none" strike="noStrike" kern="1200" baseline="0" dirty="0">
                <a:solidFill>
                  <a:schemeClr val="tx1"/>
                </a:solidFill>
                <a:latin typeface="+mn-lt"/>
                <a:ea typeface="ＭＳ Ｐゴシック" charset="-128"/>
                <a:cs typeface="ＭＳ Ｐゴシック" charset="-128"/>
              </a:rPr>
              <a:t>play</a:t>
            </a:r>
            <a:r>
              <a:rPr lang="en-GB" sz="1200" b="0" i="0" u="none" strike="noStrike" kern="1200" baseline="0" dirty="0">
                <a:solidFill>
                  <a:schemeClr val="tx1"/>
                </a:solidFill>
                <a:latin typeface="+mn-lt"/>
                <a:ea typeface="ＭＳ Ｐゴシック" charset="-128"/>
                <a:cs typeface="ＭＳ Ｐゴシック" charset="-128"/>
              </a:rPr>
              <a:t> before </a:t>
            </a:r>
            <a:r>
              <a:rPr lang="en-GB" sz="1200" b="1" i="0" u="none" strike="noStrike" kern="1200" baseline="0" dirty="0">
                <a:solidFill>
                  <a:schemeClr val="tx1"/>
                </a:solidFill>
                <a:latin typeface="+mn-lt"/>
                <a:ea typeface="ＭＳ Ｐゴシック" charset="-128"/>
                <a:cs typeface="ＭＳ Ｐゴシック" charset="-128"/>
              </a:rPr>
              <a:t>content generation</a:t>
            </a:r>
            <a:r>
              <a:rPr lang="en-GB" sz="1200" b="0" i="0" u="none" strike="noStrike" kern="1200" baseline="0" dirty="0">
                <a:solidFill>
                  <a:schemeClr val="tx1"/>
                </a:solidFill>
                <a:latin typeface="+mn-lt"/>
                <a:ea typeface="ＭＳ Ｐゴシック" charset="-128"/>
                <a:cs typeface="ＭＳ Ｐゴシック" charset="-128"/>
              </a:rPr>
              <a:t> and </a:t>
            </a:r>
            <a:r>
              <a:rPr lang="en-GB" sz="1200" b="1" i="0" u="none" strike="noStrike" kern="1200" baseline="0" dirty="0">
                <a:solidFill>
                  <a:schemeClr val="tx1"/>
                </a:solidFill>
                <a:latin typeface="+mn-lt"/>
                <a:ea typeface="ＭＳ Ｐゴシック" charset="-128"/>
                <a:cs typeface="ＭＳ Ｐゴシック" charset="-128"/>
              </a:rPr>
              <a:t>player </a:t>
            </a:r>
            <a:r>
              <a:rPr lang="en-GB" sz="1200" b="1" i="0" u="none" strike="noStrike" kern="1200" baseline="0" dirty="0" err="1">
                <a:solidFill>
                  <a:schemeClr val="tx1"/>
                </a:solidFill>
                <a:latin typeface="+mn-lt"/>
                <a:ea typeface="ＭＳ Ｐゴシック" charset="-128"/>
                <a:cs typeface="ＭＳ Ｐゴシック" charset="-128"/>
              </a:rPr>
              <a:t>modeling</a:t>
            </a:r>
            <a:r>
              <a:rPr lang="en-GB" sz="1200" b="0" i="0" u="none" strike="noStrike" kern="1200" baseline="0" dirty="0">
                <a:solidFill>
                  <a:schemeClr val="tx1"/>
                </a:solidFill>
                <a:latin typeface="+mn-lt"/>
                <a:ea typeface="ＭＳ Ｐゴシック" charset="-128"/>
                <a:cs typeface="ＭＳ Ｐゴシック" charset="-128"/>
              </a:rPr>
              <a:t>.</a:t>
            </a:r>
            <a:endParaRPr lang="en-GB" baseline="0" dirty="0"/>
          </a:p>
          <a:p>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5</a:t>
            </a:fld>
            <a:endParaRPr lang="da-DK"/>
          </a:p>
        </p:txBody>
      </p:sp>
    </p:spTree>
    <p:extLst>
      <p:ext uri="{BB962C8B-B14F-4D97-AF65-F5344CB8AC3E}">
        <p14:creationId xmlns:p14="http://schemas.microsoft.com/office/powerpoint/2010/main" val="31778144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dirty="0"/>
              <a:t>But this action gets</a:t>
            </a:r>
            <a:r>
              <a:rPr lang="en-GB" baseline="0" dirty="0"/>
              <a:t> a high negative reward as an enemy is threatening Mario</a:t>
            </a:r>
            <a:endParaRPr lang="en-GB" dirty="0"/>
          </a:p>
          <a:p>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52</a:t>
            </a:fld>
            <a:endParaRPr lang="da-DK"/>
          </a:p>
        </p:txBody>
      </p:sp>
    </p:spTree>
    <p:extLst>
      <p:ext uri="{BB962C8B-B14F-4D97-AF65-F5344CB8AC3E}">
        <p14:creationId xmlns:p14="http://schemas.microsoft.com/office/powerpoint/2010/main" val="33396673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sz="1200" b="0" i="0" u="none" strike="noStrike" kern="1200" baseline="0" dirty="0">
                <a:solidFill>
                  <a:schemeClr val="tx1"/>
                </a:solidFill>
                <a:latin typeface="+mn-lt"/>
                <a:ea typeface="ＭＳ Ｐゴシック" charset="-128"/>
                <a:cs typeface="ＭＳ Ｐゴシック" charset="-128"/>
              </a:rPr>
              <a:t>Hence, Mario takes the action second highest heuristic value (i.e., right, jump, speed in this example), </a:t>
            </a:r>
            <a:endParaRPr lang="en-GB" dirty="0"/>
          </a:p>
          <a:p>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53</a:t>
            </a:fld>
            <a:endParaRPr lang="da-DK"/>
          </a:p>
        </p:txBody>
      </p:sp>
    </p:spTree>
    <p:extLst>
      <p:ext uri="{BB962C8B-B14F-4D97-AF65-F5344CB8AC3E}">
        <p14:creationId xmlns:p14="http://schemas.microsoft.com/office/powerpoint/2010/main" val="6396193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sz="1200" b="0" i="0" u="none" strike="noStrike" kern="1200" baseline="0" dirty="0">
                <a:solidFill>
                  <a:schemeClr val="tx1"/>
                </a:solidFill>
                <a:latin typeface="+mn-lt"/>
                <a:ea typeface="ＭＳ Ｐゴシック" charset="-128"/>
                <a:cs typeface="ＭＳ Ｐゴシック" charset="-128"/>
              </a:rPr>
              <a:t>Then Mario takes the next move to a new state</a:t>
            </a:r>
            <a:endParaRPr lang="en-GB" dirty="0"/>
          </a:p>
          <a:p>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54</a:t>
            </a:fld>
            <a:endParaRPr lang="da-DK"/>
          </a:p>
        </p:txBody>
      </p:sp>
    </p:spTree>
    <p:extLst>
      <p:ext uri="{BB962C8B-B14F-4D97-AF65-F5344CB8AC3E}">
        <p14:creationId xmlns:p14="http://schemas.microsoft.com/office/powerpoint/2010/main" val="8128899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dirty="0"/>
              <a:t>From this new state Mario </a:t>
            </a:r>
            <a:r>
              <a:rPr lang="en-GB" baseline="0" dirty="0"/>
              <a:t>considers all new possible action states</a:t>
            </a:r>
            <a:endParaRPr lang="en-GB" dirty="0"/>
          </a:p>
          <a:p>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55</a:t>
            </a:fld>
            <a:endParaRPr lang="da-DK"/>
          </a:p>
        </p:txBody>
      </p:sp>
    </p:spTree>
    <p:extLst>
      <p:ext uri="{BB962C8B-B14F-4D97-AF65-F5344CB8AC3E}">
        <p14:creationId xmlns:p14="http://schemas.microsoft.com/office/powerpoint/2010/main" val="30977354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dirty="0"/>
              <a:t>And finally Mario </a:t>
            </a:r>
            <a:r>
              <a:rPr lang="en-GB" sz="1200" b="0" i="0" u="none" strike="noStrike" kern="1200" baseline="0" dirty="0">
                <a:solidFill>
                  <a:schemeClr val="tx1"/>
                </a:solidFill>
                <a:latin typeface="+mn-lt"/>
                <a:ea typeface="ＭＳ Ｐゴシック" charset="-128"/>
                <a:cs typeface="ＭＳ Ｐゴシック" charset="-128"/>
              </a:rPr>
              <a:t>evaluates the new action space </a:t>
            </a:r>
            <a:r>
              <a:rPr lang="en-GB" dirty="0"/>
              <a:t>by considering “unexplored”</a:t>
            </a:r>
            <a:r>
              <a:rPr lang="en-GB" baseline="0" dirty="0"/>
              <a:t> </a:t>
            </a:r>
            <a:r>
              <a:rPr lang="en-GB" dirty="0"/>
              <a:t>states</a:t>
            </a:r>
            <a:r>
              <a:rPr lang="en-GB" baseline="0" dirty="0"/>
              <a:t> in the stack</a:t>
            </a:r>
            <a:endParaRPr lang="en-GB" dirty="0"/>
          </a:p>
          <a:p>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56</a:t>
            </a:fld>
            <a:endParaRPr lang="da-DK"/>
          </a:p>
        </p:txBody>
      </p:sp>
    </p:spTree>
    <p:extLst>
      <p:ext uri="{BB962C8B-B14F-4D97-AF65-F5344CB8AC3E}">
        <p14:creationId xmlns:p14="http://schemas.microsoft.com/office/powerpoint/2010/main" val="39089131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ＭＳ Ｐゴシック" charset="-128"/>
                <a:cs typeface="ＭＳ Ｐゴシック" charset="-128"/>
              </a:rPr>
              <a:t>Potential question for the class</a:t>
            </a:r>
          </a:p>
          <a:p>
            <a:endParaRPr lang="en-GB" sz="1200" b="0" i="0" u="none" strike="noStrike" kern="1200" baseline="0" dirty="0">
              <a:solidFill>
                <a:schemeClr val="tx1"/>
              </a:solidFill>
              <a:latin typeface="+mn-lt"/>
              <a:ea typeface="ＭＳ Ｐゴシック" charset="-128"/>
            </a:endParaRPr>
          </a:p>
          <a:p>
            <a:r>
              <a:rPr lang="en-GB" sz="1200" b="0" i="0" u="none" strike="noStrike" kern="1200" baseline="0" dirty="0">
                <a:solidFill>
                  <a:schemeClr val="tx1"/>
                </a:solidFill>
                <a:latin typeface="+mn-lt"/>
                <a:ea typeface="ＭＳ Ｐゴシック" charset="-128"/>
              </a:rPr>
              <a:t>Potential answers: </a:t>
            </a:r>
          </a:p>
          <a:p>
            <a:endParaRPr lang="en-GB" sz="1200" b="0" i="0" u="none" strike="noStrike" kern="1200" baseline="0" dirty="0">
              <a:solidFill>
                <a:schemeClr val="tx1"/>
              </a:solidFill>
              <a:latin typeface="+mn-lt"/>
              <a:ea typeface="ＭＳ Ｐゴシック" charset="-128"/>
            </a:endParaRPr>
          </a:p>
          <a:p>
            <a:pPr marL="171450" indent="-171450">
              <a:buFontTx/>
              <a:buChar char="-"/>
            </a:pPr>
            <a:r>
              <a:rPr lang="en-GB" sz="1200" b="0" i="0" u="none" strike="noStrike" kern="1200" baseline="0" dirty="0">
                <a:solidFill>
                  <a:schemeClr val="tx1"/>
                </a:solidFill>
                <a:latin typeface="+mn-lt"/>
                <a:ea typeface="ＭＳ Ｐゴシック" charset="-128"/>
                <a:cs typeface="ＭＳ Ｐゴシック" charset="-128"/>
              </a:rPr>
              <a:t>Super Mario Bros is </a:t>
            </a:r>
            <a:r>
              <a:rPr lang="en-GB" sz="1200" b="1" i="0" u="none" strike="noStrike" kern="1200" baseline="0" dirty="0">
                <a:solidFill>
                  <a:schemeClr val="tx1"/>
                </a:solidFill>
                <a:latin typeface="+mn-lt"/>
                <a:ea typeface="ＭＳ Ｐゴシック" charset="-128"/>
                <a:cs typeface="ＭＳ Ｐゴシック" charset="-128"/>
              </a:rPr>
              <a:t>deterministic</a:t>
            </a:r>
            <a:r>
              <a:rPr lang="en-GB" sz="1200" b="0" i="0" u="none" strike="noStrike" kern="1200" baseline="0" dirty="0">
                <a:solidFill>
                  <a:schemeClr val="tx1"/>
                </a:solidFill>
                <a:latin typeface="+mn-lt"/>
                <a:ea typeface="ＭＳ Ｐゴシック" charset="-128"/>
                <a:cs typeface="ＭＳ Ｐゴシック" charset="-128"/>
              </a:rPr>
              <a:t> </a:t>
            </a:r>
          </a:p>
          <a:p>
            <a:pPr marL="171450" indent="-171450">
              <a:buFontTx/>
              <a:buChar char="-"/>
            </a:pPr>
            <a:r>
              <a:rPr lang="en-GB" sz="1200" b="0" i="0" u="none" strike="noStrike" kern="1200" baseline="0" dirty="0">
                <a:solidFill>
                  <a:schemeClr val="tx1"/>
                </a:solidFill>
                <a:latin typeface="+mn-lt"/>
                <a:ea typeface="ＭＳ Ｐゴシック" charset="-128"/>
                <a:cs typeface="ＭＳ Ｐゴシック" charset="-128"/>
              </a:rPr>
              <a:t>The game has locally </a:t>
            </a:r>
            <a:r>
              <a:rPr lang="en-GB" sz="1200" b="1" i="0" u="none" strike="noStrike" kern="1200" baseline="0" dirty="0">
                <a:solidFill>
                  <a:schemeClr val="tx1"/>
                </a:solidFill>
                <a:latin typeface="+mn-lt"/>
                <a:ea typeface="ＭＳ Ｐゴシック" charset="-128"/>
                <a:cs typeface="ＭＳ Ｐゴシック" charset="-128"/>
              </a:rPr>
              <a:t>perfect information</a:t>
            </a:r>
            <a:r>
              <a:rPr lang="en-GB" sz="1200" b="0" i="0" u="none" strike="noStrike" kern="1200" baseline="0" dirty="0">
                <a:solidFill>
                  <a:schemeClr val="tx1"/>
                </a:solidFill>
                <a:latin typeface="+mn-lt"/>
                <a:ea typeface="ＭＳ Ｐゴシック" charset="-128"/>
                <a:cs typeface="ＭＳ Ｐゴシック" charset="-128"/>
              </a:rPr>
              <a:t> (at any instant the information in the current screen is completely known)</a:t>
            </a:r>
          </a:p>
          <a:p>
            <a:pPr marL="171450" indent="-171450">
              <a:buFontTx/>
              <a:buChar char="-"/>
            </a:pPr>
            <a:r>
              <a:rPr lang="en-GB" sz="1200" b="0" i="0" u="none" strike="noStrike" kern="1200" baseline="0" dirty="0">
                <a:solidFill>
                  <a:schemeClr val="tx1"/>
                </a:solidFill>
                <a:latin typeface="+mn-lt"/>
                <a:ea typeface="ＭＳ Ｐゴシック" charset="-128"/>
                <a:cs typeface="ＭＳ Ｐゴシック" charset="-128"/>
              </a:rPr>
              <a:t>A good </a:t>
            </a:r>
            <a:r>
              <a:rPr lang="en-GB" sz="1200" b="1" i="0" u="none" strike="noStrike" kern="1200" baseline="0" dirty="0">
                <a:solidFill>
                  <a:schemeClr val="tx1"/>
                </a:solidFill>
                <a:latin typeface="+mn-lt"/>
                <a:ea typeface="ＭＳ Ｐゴシック" charset="-128"/>
                <a:cs typeface="ＭＳ Ｐゴシック" charset="-128"/>
              </a:rPr>
              <a:t>forward model is available</a:t>
            </a:r>
            <a:r>
              <a:rPr lang="en-GB" sz="1200" b="0" i="0" u="none" strike="noStrike" kern="1200" baseline="0" dirty="0">
                <a:solidFill>
                  <a:schemeClr val="tx1"/>
                </a:solidFill>
                <a:latin typeface="+mn-lt"/>
                <a:ea typeface="ＭＳ Ｐゴシック" charset="-128"/>
                <a:cs typeface="ＭＳ Ｐゴシック" charset="-128"/>
              </a:rPr>
              <a:t>: if the A* would not have used a complete model of the game including the movement of enemies, it would have been impossible to plan paths around these enemies.</a:t>
            </a:r>
          </a:p>
          <a:p>
            <a:pPr marL="171450" indent="-171450">
              <a:buFontTx/>
              <a:buChar char="-"/>
            </a:pPr>
            <a:r>
              <a:rPr lang="en-GB" sz="1200" b="1" i="0" u="none" strike="noStrike" kern="1200" baseline="0" dirty="0">
                <a:solidFill>
                  <a:schemeClr val="tx1"/>
                </a:solidFill>
                <a:latin typeface="+mn-lt"/>
                <a:ea typeface="ＭＳ Ｐゴシック" charset="-128"/>
                <a:cs typeface="ＭＳ Ｐゴシック" charset="-128"/>
              </a:rPr>
              <a:t>Levels</a:t>
            </a:r>
            <a:r>
              <a:rPr lang="en-GB" sz="1200" b="0" i="0" u="none" strike="noStrike" kern="1200" baseline="0" dirty="0">
                <a:solidFill>
                  <a:schemeClr val="tx1"/>
                </a:solidFill>
                <a:latin typeface="+mn-lt"/>
                <a:ea typeface="ＭＳ Ｐゴシック" charset="-128"/>
                <a:cs typeface="ＭＳ Ｐゴシック" charset="-128"/>
              </a:rPr>
              <a:t> are fairly </a:t>
            </a:r>
            <a:r>
              <a:rPr lang="en-GB" sz="1200" b="1" i="0" u="none" strike="noStrike" kern="1200" baseline="0" dirty="0">
                <a:solidFill>
                  <a:schemeClr val="tx1"/>
                </a:solidFill>
                <a:latin typeface="+mn-lt"/>
                <a:ea typeface="ＭＳ Ｐゴシック" charset="-128"/>
                <a:cs typeface="ＭＳ Ｐゴシック" charset="-128"/>
              </a:rPr>
              <a:t>linear</a:t>
            </a:r>
            <a:r>
              <a:rPr lang="en-GB" sz="1200" b="0" i="0" u="none" strike="noStrike" kern="1200" baseline="0" dirty="0">
                <a:solidFill>
                  <a:schemeClr val="tx1"/>
                </a:solidFill>
                <a:latin typeface="+mn-lt"/>
                <a:ea typeface="ＭＳ Ｐゴシック" charset="-128"/>
                <a:cs typeface="ＭＳ Ｐゴシック" charset="-128"/>
              </a:rPr>
              <a:t>; in a later edition of the competition, levels with dead ends which required back-tracking were introduced, which defeated the pure A* agent (see next slide). </a:t>
            </a:r>
          </a:p>
          <a:p>
            <a:endParaRPr lang="en-GB" dirty="0"/>
          </a:p>
          <a:p>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57</a:t>
            </a:fld>
            <a:endParaRPr lang="da-DK"/>
          </a:p>
        </p:txBody>
      </p:sp>
    </p:spTree>
    <p:extLst>
      <p:ext uri="{BB962C8B-B14F-4D97-AF65-F5344CB8AC3E}">
        <p14:creationId xmlns:p14="http://schemas.microsoft.com/office/powerpoint/2010/main" val="18471144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ＭＳ Ｐゴシック" charset="-128"/>
                <a:cs typeface="ＭＳ Ｐゴシック" charset="-128"/>
              </a:rPr>
              <a:t>An example level generated for the 2010 Mario AI Competition (a year after Robin’s agent won). </a:t>
            </a:r>
          </a:p>
          <a:p>
            <a:endParaRPr lang="en-GB" sz="1200" b="0" i="0" u="none" strike="noStrike" kern="1200" baseline="0" dirty="0">
              <a:solidFill>
                <a:schemeClr val="tx1"/>
              </a:solidFill>
              <a:latin typeface="+mn-lt"/>
              <a:ea typeface="ＭＳ Ｐゴシック" charset="-128"/>
              <a:cs typeface="ＭＳ Ｐゴシック" charset="-128"/>
            </a:endParaRPr>
          </a:p>
          <a:p>
            <a:r>
              <a:rPr lang="en-GB" sz="1200" b="0" i="0" u="none" strike="noStrike" kern="1200" baseline="0" dirty="0">
                <a:solidFill>
                  <a:schemeClr val="tx1"/>
                </a:solidFill>
                <a:latin typeface="+mn-lt"/>
                <a:ea typeface="ＭＳ Ｐゴシック" charset="-128"/>
                <a:cs typeface="ＭＳ Ｐゴシック" charset="-128"/>
              </a:rPr>
              <a:t>Note the </a:t>
            </a:r>
            <a:r>
              <a:rPr lang="en-GB" sz="1200" b="1" i="0" u="none" strike="noStrike" kern="1200" baseline="0" dirty="0">
                <a:solidFill>
                  <a:schemeClr val="tx1"/>
                </a:solidFill>
                <a:latin typeface="+mn-lt"/>
                <a:ea typeface="ＭＳ Ｐゴシック" charset="-128"/>
                <a:cs typeface="ＭＳ Ｐゴシック" charset="-128"/>
              </a:rPr>
              <a:t>overhanging structure</a:t>
            </a:r>
            <a:r>
              <a:rPr lang="en-GB" sz="1200" b="0" i="0" u="none" strike="noStrike" kern="1200" baseline="0" dirty="0">
                <a:solidFill>
                  <a:schemeClr val="tx1"/>
                </a:solidFill>
                <a:latin typeface="+mn-lt"/>
                <a:ea typeface="ＭＳ Ｐゴシック" charset="-128"/>
                <a:cs typeface="ＭＳ Ｐゴシック" charset="-128"/>
              </a:rPr>
              <a:t> in the middle, creating a </a:t>
            </a:r>
            <a:r>
              <a:rPr lang="en-GB" sz="1200" b="1" i="0" u="none" strike="noStrike" kern="1200" baseline="0" dirty="0">
                <a:solidFill>
                  <a:schemeClr val="tx1"/>
                </a:solidFill>
                <a:latin typeface="+mn-lt"/>
                <a:ea typeface="ＭＳ Ｐゴシック" charset="-128"/>
                <a:cs typeface="ＭＳ Ｐゴシック" charset="-128"/>
              </a:rPr>
              <a:t>dead end</a:t>
            </a:r>
            <a:r>
              <a:rPr lang="en-GB" sz="1200" b="0" i="0" u="none" strike="noStrike" kern="1200" baseline="0" dirty="0">
                <a:solidFill>
                  <a:schemeClr val="tx1"/>
                </a:solidFill>
                <a:latin typeface="+mn-lt"/>
                <a:ea typeface="ＭＳ Ｐゴシック" charset="-128"/>
                <a:cs typeface="ＭＳ Ｐゴシック" charset="-128"/>
              </a:rPr>
              <a:t> for Mario; if he chooses to go beneath the overhanging platform, he will need to backtrack to the start of the platform and take the upper route instead after discovering the wall at the end of the structure. Agents based on simple </a:t>
            </a:r>
            <a:r>
              <a:rPr lang="en-GB" sz="1200" b="1" i="0" u="none" strike="noStrike" kern="1200" baseline="0" dirty="0">
                <a:solidFill>
                  <a:schemeClr val="tx1"/>
                </a:solidFill>
                <a:latin typeface="+mn-lt"/>
                <a:ea typeface="ＭＳ Ｐゴシック" charset="-128"/>
                <a:cs typeface="ＭＳ Ｐゴシック" charset="-128"/>
              </a:rPr>
              <a:t>A* search</a:t>
            </a:r>
            <a:r>
              <a:rPr lang="en-GB" sz="1200" b="0" i="0" u="none" strike="noStrike" kern="1200" baseline="0" dirty="0">
                <a:solidFill>
                  <a:schemeClr val="tx1"/>
                </a:solidFill>
                <a:latin typeface="+mn-lt"/>
                <a:ea typeface="ＭＳ Ｐゴシック" charset="-128"/>
                <a:cs typeface="ＭＳ Ｐゴシック" charset="-128"/>
              </a:rPr>
              <a:t> are </a:t>
            </a:r>
            <a:r>
              <a:rPr lang="en-GB" sz="1200" b="1" i="0" u="none" strike="noStrike" kern="1200" baseline="0" dirty="0">
                <a:solidFill>
                  <a:schemeClr val="tx1"/>
                </a:solidFill>
                <a:latin typeface="+mn-lt"/>
                <a:ea typeface="ＭＳ Ｐゴシック" charset="-128"/>
                <a:cs typeface="ＭＳ Ｐゴシック" charset="-128"/>
              </a:rPr>
              <a:t>unable</a:t>
            </a:r>
            <a:r>
              <a:rPr lang="en-GB" sz="1200" b="0" i="0" u="none" strike="noStrike" kern="1200" baseline="0" dirty="0">
                <a:solidFill>
                  <a:schemeClr val="tx1"/>
                </a:solidFill>
                <a:latin typeface="+mn-lt"/>
                <a:ea typeface="ＭＳ Ｐゴシック" charset="-128"/>
                <a:cs typeface="ＭＳ Ｐゴシック" charset="-128"/>
              </a:rPr>
              <a:t> to do this.</a:t>
            </a:r>
            <a:endParaRPr lang="en-GB" dirty="0"/>
          </a:p>
          <a:p>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58</a:t>
            </a:fld>
            <a:endParaRPr lang="da-DK"/>
          </a:p>
        </p:txBody>
      </p:sp>
    </p:spTree>
    <p:extLst>
      <p:ext uri="{BB962C8B-B14F-4D97-AF65-F5344CB8AC3E}">
        <p14:creationId xmlns:p14="http://schemas.microsoft.com/office/powerpoint/2010/main" val="13385291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[see Section 5.2.2 for more details]</a:t>
            </a:r>
          </a:p>
          <a:p>
            <a:endParaRPr lang="en-GB" dirty="0"/>
          </a:p>
          <a:p>
            <a:r>
              <a:rPr lang="en-GB" dirty="0"/>
              <a:t>Stochastic tree search refers primarily to Monte Carlo Tree search and its myriad</a:t>
            </a:r>
            <a:r>
              <a:rPr lang="en-GB" baseline="0" dirty="0"/>
              <a:t> variants</a:t>
            </a:r>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59</a:t>
            </a:fld>
            <a:endParaRPr lang="da-DK"/>
          </a:p>
        </p:txBody>
      </p:sp>
    </p:spTree>
    <p:extLst>
      <p:ext uri="{BB962C8B-B14F-4D97-AF65-F5344CB8AC3E}">
        <p14:creationId xmlns:p14="http://schemas.microsoft.com/office/powerpoint/2010/main" val="286175810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[see Section</a:t>
            </a:r>
            <a:r>
              <a:rPr lang="en-GB" baseline="0" dirty="0"/>
              <a:t> 3.2.4 for more details on the MCTS algorithm]</a:t>
            </a:r>
          </a:p>
          <a:p>
            <a:endParaRPr lang="en-GB" dirty="0"/>
          </a:p>
          <a:p>
            <a:r>
              <a:rPr lang="en-GB" dirty="0"/>
              <a:t>The basic steps of MCTS are given here as a reminder. </a:t>
            </a:r>
          </a:p>
          <a:p>
            <a:endParaRPr lang="en-GB" dirty="0"/>
          </a:p>
          <a:p>
            <a:r>
              <a:rPr lang="en-GB" dirty="0"/>
              <a:t>We recommend an extensive lecture on MCTS</a:t>
            </a:r>
          </a:p>
          <a:p>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61</a:t>
            </a:fld>
            <a:endParaRPr lang="da-DK"/>
          </a:p>
        </p:txBody>
      </p:sp>
    </p:spTree>
    <p:extLst>
      <p:ext uri="{BB962C8B-B14F-4D97-AF65-F5344CB8AC3E}">
        <p14:creationId xmlns:p14="http://schemas.microsoft.com/office/powerpoint/2010/main" val="13802351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Child nodes are chosen based on the upper confidence bound (UCB) criterion  </a:t>
            </a:r>
          </a:p>
          <a:p>
            <a:endParaRPr lang="en-GB" dirty="0"/>
          </a:p>
          <a:p>
            <a:pPr marL="7441" marR="221368">
              <a:lnSpc>
                <a:spcPts val="2519"/>
              </a:lnSpc>
            </a:pPr>
            <a:r>
              <a:rPr lang="en-GB" sz="1200" kern="1200" dirty="0">
                <a:solidFill>
                  <a:schemeClr val="tx1"/>
                </a:solidFill>
                <a:latin typeface="+mn-lt"/>
                <a:ea typeface="ＭＳ Ｐゴシック" charset="-128"/>
                <a:cs typeface="Arial"/>
              </a:rPr>
              <a:t>In brief</a:t>
            </a:r>
          </a:p>
          <a:p>
            <a:pPr marL="178891" marR="221368" indent="-171450">
              <a:lnSpc>
                <a:spcPts val="2519"/>
              </a:lnSpc>
              <a:buFontTx/>
              <a:buChar char="-"/>
            </a:pPr>
            <a:r>
              <a:rPr lang="en-GB" sz="1200" kern="1200" dirty="0">
                <a:solidFill>
                  <a:schemeClr val="tx1"/>
                </a:solidFill>
                <a:latin typeface="+mn-lt"/>
                <a:ea typeface="ＭＳ Ｐゴシック" charset="-128"/>
                <a:cs typeface="Arial"/>
              </a:rPr>
              <a:t>With UCB we</a:t>
            </a:r>
            <a:r>
              <a:rPr lang="en-GB" sz="1200" kern="1200" baseline="0" dirty="0">
                <a:solidFill>
                  <a:schemeClr val="tx1"/>
                </a:solidFill>
                <a:latin typeface="+mn-lt"/>
                <a:ea typeface="ＭＳ Ｐゴシック" charset="-128"/>
                <a:cs typeface="Arial"/>
              </a:rPr>
              <a:t> c</a:t>
            </a:r>
            <a:r>
              <a:rPr lang="en-GB" sz="1200" kern="1200" dirty="0">
                <a:solidFill>
                  <a:schemeClr val="tx1"/>
                </a:solidFill>
                <a:latin typeface="+mn-lt"/>
                <a:ea typeface="ＭＳ Ｐゴシック" charset="-128"/>
                <a:cs typeface="Arial"/>
              </a:rPr>
              <a:t>hoose</a:t>
            </a:r>
            <a:r>
              <a:rPr lang="en-GB" sz="1200" kern="1200" spc="59" dirty="0">
                <a:solidFill>
                  <a:schemeClr val="tx1"/>
                </a:solidFill>
                <a:latin typeface="+mn-lt"/>
                <a:ea typeface="ＭＳ Ｐゴシック" charset="-128"/>
                <a:cs typeface="Times New Roman"/>
              </a:rPr>
              <a:t> </a:t>
            </a:r>
            <a:r>
              <a:rPr lang="en-GB" sz="1200" kern="1200" spc="21" dirty="0">
                <a:solidFill>
                  <a:schemeClr val="tx1"/>
                </a:solidFill>
                <a:latin typeface="+mn-lt"/>
                <a:ea typeface="ＭＳ Ｐゴシック" charset="-128"/>
                <a:cs typeface="Arial"/>
              </a:rPr>
              <a:t>which</a:t>
            </a:r>
            <a:r>
              <a:rPr lang="en-GB" sz="1200" kern="1200" spc="59" dirty="0">
                <a:solidFill>
                  <a:schemeClr val="tx1"/>
                </a:solidFill>
                <a:latin typeface="+mn-lt"/>
                <a:ea typeface="ＭＳ Ｐゴシック" charset="-128"/>
                <a:cs typeface="Times New Roman"/>
              </a:rPr>
              <a:t> </a:t>
            </a:r>
            <a:r>
              <a:rPr lang="en-GB" sz="1200" kern="1200" spc="23" dirty="0">
                <a:solidFill>
                  <a:schemeClr val="tx1"/>
                </a:solidFill>
                <a:latin typeface="+mn-lt"/>
                <a:ea typeface="ＭＳ Ｐゴシック" charset="-128"/>
                <a:cs typeface="Arial"/>
              </a:rPr>
              <a:t>node</a:t>
            </a:r>
            <a:r>
              <a:rPr lang="en-GB" sz="1200" kern="1200" spc="59" dirty="0">
                <a:solidFill>
                  <a:schemeClr val="tx1"/>
                </a:solidFill>
                <a:latin typeface="+mn-lt"/>
                <a:ea typeface="ＭＳ Ｐゴシック" charset="-128"/>
                <a:cs typeface="Times New Roman"/>
              </a:rPr>
              <a:t> </a:t>
            </a:r>
            <a:r>
              <a:rPr lang="en-GB" sz="1200" kern="1200" dirty="0">
                <a:solidFill>
                  <a:schemeClr val="tx1"/>
                </a:solidFill>
                <a:latin typeface="+mn-lt"/>
                <a:ea typeface="ＭＳ Ｐゴシック" charset="-128"/>
                <a:cs typeface="Arial"/>
              </a:rPr>
              <a:t>to</a:t>
            </a:r>
            <a:r>
              <a:rPr lang="en-GB" sz="1200" kern="1200" dirty="0">
                <a:solidFill>
                  <a:schemeClr val="tx1"/>
                </a:solidFill>
                <a:latin typeface="+mn-lt"/>
                <a:ea typeface="ＭＳ Ｐゴシック" charset="-128"/>
                <a:cs typeface="Times New Roman"/>
              </a:rPr>
              <a:t> </a:t>
            </a:r>
            <a:r>
              <a:rPr lang="en-GB" sz="1200" kern="1200" spc="18" dirty="0">
                <a:solidFill>
                  <a:schemeClr val="tx1"/>
                </a:solidFill>
                <a:latin typeface="+mn-lt"/>
                <a:ea typeface="ＭＳ Ｐゴシック" charset="-128"/>
                <a:cs typeface="Arial"/>
              </a:rPr>
              <a:t>explo</a:t>
            </a:r>
            <a:r>
              <a:rPr lang="en-GB" sz="1200" kern="1200" spc="-26" dirty="0">
                <a:solidFill>
                  <a:schemeClr val="tx1"/>
                </a:solidFill>
                <a:latin typeface="+mn-lt"/>
                <a:ea typeface="ＭＳ Ｐゴシック" charset="-128"/>
                <a:cs typeface="Arial"/>
              </a:rPr>
              <a:t>r</a:t>
            </a:r>
            <a:r>
              <a:rPr lang="en-GB" sz="1200" kern="1200" dirty="0">
                <a:solidFill>
                  <a:schemeClr val="tx1"/>
                </a:solidFill>
                <a:latin typeface="+mn-lt"/>
                <a:ea typeface="ＭＳ Ｐゴシック" charset="-128"/>
                <a:cs typeface="Arial"/>
              </a:rPr>
              <a:t>e</a:t>
            </a:r>
            <a:r>
              <a:rPr lang="en-GB" sz="1200" kern="1200" spc="59" dirty="0">
                <a:solidFill>
                  <a:schemeClr val="tx1"/>
                </a:solidFill>
                <a:latin typeface="+mn-lt"/>
                <a:ea typeface="ＭＳ Ｐゴシック" charset="-128"/>
                <a:cs typeface="Times New Roman"/>
              </a:rPr>
              <a:t> </a:t>
            </a:r>
            <a:r>
              <a:rPr lang="en-GB" sz="1200" kern="1200" spc="44" dirty="0">
                <a:solidFill>
                  <a:schemeClr val="tx1"/>
                </a:solidFill>
                <a:latin typeface="+mn-lt"/>
                <a:ea typeface="ＭＳ Ｐゴシック" charset="-128"/>
                <a:cs typeface="Arial"/>
              </a:rPr>
              <a:t>based</a:t>
            </a:r>
            <a:r>
              <a:rPr lang="en-GB" sz="1200" kern="1200" spc="59" dirty="0">
                <a:solidFill>
                  <a:schemeClr val="tx1"/>
                </a:solidFill>
                <a:latin typeface="+mn-lt"/>
                <a:ea typeface="ＭＳ Ｐゴシック" charset="-128"/>
                <a:cs typeface="Times New Roman"/>
              </a:rPr>
              <a:t> </a:t>
            </a:r>
            <a:r>
              <a:rPr lang="en-GB" sz="1200" kern="1200" dirty="0">
                <a:solidFill>
                  <a:schemeClr val="tx1"/>
                </a:solidFill>
                <a:latin typeface="+mn-lt"/>
                <a:ea typeface="ＭＳ Ｐゴシック" charset="-128"/>
                <a:cs typeface="Arial"/>
              </a:rPr>
              <a:t>so</a:t>
            </a:r>
            <a:r>
              <a:rPr lang="en-GB" sz="1200" kern="1200" spc="59" dirty="0">
                <a:solidFill>
                  <a:schemeClr val="tx1"/>
                </a:solidFill>
                <a:latin typeface="+mn-lt"/>
                <a:ea typeface="ＭＳ Ｐゴシック" charset="-128"/>
                <a:cs typeface="Times New Roman"/>
              </a:rPr>
              <a:t> </a:t>
            </a:r>
            <a:r>
              <a:rPr lang="en-GB" sz="1200" kern="1200" dirty="0">
                <a:solidFill>
                  <a:schemeClr val="tx1"/>
                </a:solidFill>
                <a:latin typeface="+mn-lt"/>
                <a:ea typeface="ＭＳ Ｐゴシック" charset="-128"/>
                <a:cs typeface="Arial"/>
              </a:rPr>
              <a:t>as</a:t>
            </a:r>
            <a:r>
              <a:rPr lang="en-GB" sz="1200" kern="1200" spc="59" dirty="0">
                <a:solidFill>
                  <a:schemeClr val="tx1"/>
                </a:solidFill>
                <a:latin typeface="+mn-lt"/>
                <a:ea typeface="ＭＳ Ｐゴシック" charset="-128"/>
                <a:cs typeface="Times New Roman"/>
              </a:rPr>
              <a:t> </a:t>
            </a:r>
            <a:r>
              <a:rPr lang="en-GB" sz="1200" kern="1200" dirty="0">
                <a:solidFill>
                  <a:schemeClr val="tx1"/>
                </a:solidFill>
                <a:latin typeface="+mn-lt"/>
                <a:ea typeface="ＭＳ Ｐゴシック" charset="-128"/>
                <a:cs typeface="Arial"/>
              </a:rPr>
              <a:t>to</a:t>
            </a:r>
            <a:r>
              <a:rPr lang="en-GB" sz="1200" kern="1200" dirty="0">
                <a:solidFill>
                  <a:schemeClr val="tx1"/>
                </a:solidFill>
                <a:latin typeface="+mn-lt"/>
                <a:ea typeface="ＭＳ Ｐゴシック" charset="-128"/>
                <a:cs typeface="Times New Roman"/>
              </a:rPr>
              <a:t> </a:t>
            </a:r>
            <a:r>
              <a:rPr lang="en-GB" sz="1200" kern="1200" spc="29" dirty="0">
                <a:solidFill>
                  <a:schemeClr val="tx1"/>
                </a:solidFill>
                <a:latin typeface="+mn-lt"/>
                <a:ea typeface="ＭＳ Ｐゴシック" charset="-128"/>
                <a:cs typeface="Arial"/>
              </a:rPr>
              <a:t>balance</a:t>
            </a:r>
            <a:r>
              <a:rPr lang="en-GB" sz="1200" kern="1200" spc="59" dirty="0">
                <a:solidFill>
                  <a:schemeClr val="tx1"/>
                </a:solidFill>
                <a:latin typeface="+mn-lt"/>
                <a:ea typeface="ＭＳ Ｐゴシック" charset="-128"/>
                <a:cs typeface="Times New Roman"/>
              </a:rPr>
              <a:t> </a:t>
            </a:r>
            <a:r>
              <a:rPr lang="en-GB" sz="1200" b="1" kern="1200" spc="9" dirty="0">
                <a:solidFill>
                  <a:schemeClr val="tx1"/>
                </a:solidFill>
                <a:latin typeface="+mn-lt"/>
                <a:ea typeface="ＭＳ Ｐゴシック" charset="-128"/>
                <a:cs typeface="Arial"/>
              </a:rPr>
              <a:t>exploration</a:t>
            </a:r>
            <a:r>
              <a:rPr lang="en-GB" sz="1200" kern="1200" spc="59" dirty="0">
                <a:solidFill>
                  <a:schemeClr val="tx1"/>
                </a:solidFill>
                <a:latin typeface="+mn-lt"/>
                <a:ea typeface="ＭＳ Ｐゴシック" charset="-128"/>
                <a:cs typeface="Times New Roman"/>
              </a:rPr>
              <a:t> </a:t>
            </a:r>
            <a:r>
              <a:rPr lang="en-GB" sz="1200" kern="1200" spc="35" dirty="0">
                <a:solidFill>
                  <a:schemeClr val="tx1"/>
                </a:solidFill>
                <a:latin typeface="+mn-lt"/>
                <a:ea typeface="ＭＳ Ｐゴシック" charset="-128"/>
                <a:cs typeface="Arial"/>
              </a:rPr>
              <a:t>and</a:t>
            </a:r>
            <a:r>
              <a:rPr lang="en-GB" sz="1200" kern="1200" spc="15" dirty="0">
                <a:solidFill>
                  <a:schemeClr val="tx1"/>
                </a:solidFill>
                <a:latin typeface="+mn-lt"/>
                <a:ea typeface="ＭＳ Ｐゴシック" charset="-128"/>
                <a:cs typeface="Times New Roman"/>
              </a:rPr>
              <a:t> </a:t>
            </a:r>
            <a:r>
              <a:rPr lang="en-GB" sz="1200" b="1" kern="1200" spc="9" dirty="0">
                <a:solidFill>
                  <a:schemeClr val="tx1"/>
                </a:solidFill>
                <a:latin typeface="+mn-lt"/>
                <a:ea typeface="ＭＳ Ｐゴシック" charset="-128"/>
                <a:cs typeface="Arial"/>
              </a:rPr>
              <a:t>exploitation</a:t>
            </a:r>
            <a:endParaRPr lang="en-GB" sz="1200" b="1" kern="1200" spc="0" dirty="0">
              <a:solidFill>
                <a:schemeClr val="tx1"/>
              </a:solidFill>
              <a:latin typeface="+mn-lt"/>
              <a:ea typeface="ＭＳ Ｐゴシック" charset="-128"/>
              <a:cs typeface="Arial"/>
            </a:endParaRPr>
          </a:p>
          <a:p>
            <a:pPr marL="178891" marR="221368" indent="-171450">
              <a:lnSpc>
                <a:spcPts val="2519"/>
              </a:lnSpc>
              <a:buFontTx/>
              <a:buChar char="-"/>
            </a:pPr>
            <a:r>
              <a:rPr lang="en-GB" sz="1200" b="0" kern="1200" spc="0" dirty="0">
                <a:solidFill>
                  <a:schemeClr val="tx1"/>
                </a:solidFill>
                <a:latin typeface="+mn-lt"/>
                <a:ea typeface="ＭＳ Ｐゴシック" charset="-128"/>
                <a:cs typeface="Arial"/>
              </a:rPr>
              <a:t>UCB</a:t>
            </a:r>
            <a:r>
              <a:rPr lang="en-GB" sz="1200" b="1" kern="1200" spc="0" dirty="0">
                <a:solidFill>
                  <a:schemeClr val="tx1"/>
                </a:solidFill>
                <a:latin typeface="+mn-lt"/>
                <a:ea typeface="ＭＳ Ｐゴシック" charset="-128"/>
                <a:cs typeface="Arial"/>
              </a:rPr>
              <a:t> </a:t>
            </a:r>
            <a:r>
              <a:rPr lang="en-GB" sz="1200" b="0" kern="1200" spc="0" dirty="0">
                <a:solidFill>
                  <a:schemeClr val="tx1"/>
                </a:solidFill>
                <a:latin typeface="+mn-lt"/>
                <a:ea typeface="ＭＳ Ｐゴシック" charset="-128"/>
                <a:cs typeface="Arial"/>
              </a:rPr>
              <a:t>only</a:t>
            </a:r>
            <a:r>
              <a:rPr lang="en-GB" sz="1200" b="0" kern="1200" spc="0" baseline="0" dirty="0">
                <a:solidFill>
                  <a:schemeClr val="tx1"/>
                </a:solidFill>
                <a:latin typeface="+mn-lt"/>
                <a:ea typeface="ＭＳ Ｐゴシック" charset="-128"/>
                <a:cs typeface="Arial"/>
              </a:rPr>
              <a:t> calculates</a:t>
            </a:r>
            <a:r>
              <a:rPr lang="en-GB" sz="1200" kern="1200" spc="59" dirty="0">
                <a:solidFill>
                  <a:schemeClr val="tx1"/>
                </a:solidFill>
                <a:latin typeface="+mn-lt"/>
                <a:ea typeface="ＭＳ Ｐゴシック" charset="-128"/>
                <a:cs typeface="Times New Roman"/>
              </a:rPr>
              <a:t> </a:t>
            </a:r>
            <a:r>
              <a:rPr lang="en-GB" sz="1200" kern="1200" spc="9" dirty="0">
                <a:solidFill>
                  <a:schemeClr val="tx1"/>
                </a:solidFill>
                <a:latin typeface="+mn-lt"/>
                <a:ea typeface="ＭＳ Ｐゴシック" charset="-128"/>
                <a:cs typeface="Arial"/>
              </a:rPr>
              <a:t>average</a:t>
            </a:r>
            <a:r>
              <a:rPr lang="en-GB" sz="1200" kern="1200" spc="59" dirty="0">
                <a:solidFill>
                  <a:schemeClr val="tx1"/>
                </a:solidFill>
                <a:latin typeface="+mn-lt"/>
                <a:ea typeface="ＭＳ Ｐゴシック" charset="-128"/>
                <a:cs typeface="Times New Roman"/>
              </a:rPr>
              <a:t> </a:t>
            </a:r>
            <a:r>
              <a:rPr lang="en-GB" sz="1200" kern="1200" spc="-38" dirty="0">
                <a:solidFill>
                  <a:schemeClr val="tx1"/>
                </a:solidFill>
                <a:latin typeface="+mn-lt"/>
                <a:ea typeface="ＭＳ Ｐゴシック" charset="-128"/>
                <a:cs typeface="Arial"/>
              </a:rPr>
              <a:t>r</a:t>
            </a:r>
            <a:r>
              <a:rPr lang="en-GB" sz="1200" kern="1200" dirty="0">
                <a:solidFill>
                  <a:schemeClr val="tx1"/>
                </a:solidFill>
                <a:latin typeface="+mn-lt"/>
                <a:ea typeface="ＭＳ Ｐゴシック" charset="-128"/>
                <a:cs typeface="Arial"/>
              </a:rPr>
              <a:t>ewa</a:t>
            </a:r>
            <a:r>
              <a:rPr lang="en-GB" sz="1200" kern="1200" spc="-38" dirty="0">
                <a:solidFill>
                  <a:schemeClr val="tx1"/>
                </a:solidFill>
                <a:latin typeface="+mn-lt"/>
                <a:ea typeface="ＭＳ Ｐゴシック" charset="-128"/>
                <a:cs typeface="Arial"/>
              </a:rPr>
              <a:t>r</a:t>
            </a:r>
            <a:r>
              <a:rPr lang="en-GB" sz="1200" kern="1200" spc="105" dirty="0">
                <a:solidFill>
                  <a:schemeClr val="tx1"/>
                </a:solidFill>
                <a:latin typeface="+mn-lt"/>
                <a:ea typeface="ＭＳ Ｐゴシック" charset="-128"/>
                <a:cs typeface="Arial"/>
              </a:rPr>
              <a:t>d</a:t>
            </a:r>
            <a:r>
              <a:rPr lang="en-GB" sz="1200" kern="1200" spc="59" dirty="0">
                <a:solidFill>
                  <a:schemeClr val="tx1"/>
                </a:solidFill>
                <a:latin typeface="+mn-lt"/>
                <a:ea typeface="ＭＳ Ｐゴシック" charset="-128"/>
                <a:cs typeface="Times New Roman"/>
              </a:rPr>
              <a:t> </a:t>
            </a:r>
            <a:r>
              <a:rPr lang="en-GB" sz="1200" kern="1200" dirty="0">
                <a:solidFill>
                  <a:schemeClr val="tx1"/>
                </a:solidFill>
                <a:latin typeface="+mn-lt"/>
                <a:ea typeface="ＭＳ Ｐゴシック" charset="-128"/>
                <a:cs typeface="Arial"/>
              </a:rPr>
              <a:t>for</a:t>
            </a:r>
            <a:r>
              <a:rPr lang="en-GB" sz="1200" kern="1200" dirty="0">
                <a:solidFill>
                  <a:schemeClr val="tx1"/>
                </a:solidFill>
                <a:latin typeface="+mn-lt"/>
                <a:ea typeface="ＭＳ Ｐゴシック" charset="-128"/>
                <a:cs typeface="Times New Roman"/>
              </a:rPr>
              <a:t> </a:t>
            </a:r>
            <a:r>
              <a:rPr lang="en-GB" sz="1200" kern="1200" dirty="0">
                <a:solidFill>
                  <a:schemeClr val="tx1"/>
                </a:solidFill>
                <a:latin typeface="+mn-lt"/>
                <a:ea typeface="ＭＳ Ｐゴシック" charset="-128"/>
                <a:cs typeface="Arial"/>
              </a:rPr>
              <a:t>all</a:t>
            </a:r>
            <a:r>
              <a:rPr lang="en-GB" sz="1200" kern="1200" spc="59" dirty="0">
                <a:solidFill>
                  <a:schemeClr val="tx1"/>
                </a:solidFill>
                <a:latin typeface="+mn-lt"/>
                <a:ea typeface="ＭＳ Ｐゴシック" charset="-128"/>
                <a:cs typeface="Times New Roman"/>
              </a:rPr>
              <a:t> </a:t>
            </a:r>
            <a:r>
              <a:rPr lang="en-GB" sz="1200" kern="1200" spc="32" dirty="0">
                <a:solidFill>
                  <a:schemeClr val="tx1"/>
                </a:solidFill>
                <a:latin typeface="+mn-lt"/>
                <a:ea typeface="ＭＳ Ｐゴシック" charset="-128"/>
                <a:cs typeface="Arial"/>
              </a:rPr>
              <a:t>child</a:t>
            </a:r>
            <a:r>
              <a:rPr lang="en-GB" sz="1200" kern="1200" spc="-12" dirty="0">
                <a:solidFill>
                  <a:schemeClr val="tx1"/>
                </a:solidFill>
                <a:latin typeface="+mn-lt"/>
                <a:ea typeface="ＭＳ Ｐゴシック" charset="-128"/>
                <a:cs typeface="Arial"/>
              </a:rPr>
              <a:t>r</a:t>
            </a:r>
            <a:r>
              <a:rPr lang="en-GB" sz="1200" kern="1200" dirty="0">
                <a:solidFill>
                  <a:schemeClr val="tx1"/>
                </a:solidFill>
                <a:latin typeface="+mn-lt"/>
                <a:ea typeface="ＭＳ Ｐゴシック" charset="-128"/>
                <a:cs typeface="Arial"/>
              </a:rPr>
              <a:t>en</a:t>
            </a:r>
            <a:r>
              <a:rPr lang="en-GB" sz="1200" kern="1200" spc="59" dirty="0">
                <a:solidFill>
                  <a:schemeClr val="tx1"/>
                </a:solidFill>
                <a:latin typeface="+mn-lt"/>
                <a:ea typeface="ＭＳ Ｐゴシック" charset="-128"/>
                <a:cs typeface="Times New Roman"/>
              </a:rPr>
              <a:t> </a:t>
            </a:r>
            <a:r>
              <a:rPr lang="en-GB" sz="1200" kern="1200" dirty="0">
                <a:solidFill>
                  <a:schemeClr val="tx1"/>
                </a:solidFill>
                <a:latin typeface="+mn-lt"/>
                <a:ea typeface="ＭＳ Ｐゴシック" charset="-128"/>
                <a:cs typeface="Arial"/>
              </a:rPr>
              <a:t>of</a:t>
            </a:r>
            <a:r>
              <a:rPr lang="en-GB" sz="1200" kern="1200" spc="59" dirty="0">
                <a:solidFill>
                  <a:schemeClr val="tx1"/>
                </a:solidFill>
                <a:latin typeface="+mn-lt"/>
                <a:ea typeface="ＭＳ Ｐゴシック" charset="-128"/>
                <a:cs typeface="Times New Roman"/>
              </a:rPr>
              <a:t> </a:t>
            </a:r>
            <a:r>
              <a:rPr lang="en-GB" sz="1200" kern="1200" dirty="0">
                <a:solidFill>
                  <a:schemeClr val="tx1"/>
                </a:solidFill>
                <a:latin typeface="+mn-lt"/>
                <a:ea typeface="ＭＳ Ｐゴシック" charset="-128"/>
                <a:cs typeface="Arial"/>
              </a:rPr>
              <a:t>a</a:t>
            </a:r>
            <a:r>
              <a:rPr lang="en-GB" sz="1200" kern="1200" spc="59" dirty="0">
                <a:solidFill>
                  <a:schemeClr val="tx1"/>
                </a:solidFill>
                <a:latin typeface="+mn-lt"/>
                <a:ea typeface="ＭＳ Ｐゴシック" charset="-128"/>
                <a:cs typeface="Times New Roman"/>
              </a:rPr>
              <a:t> </a:t>
            </a:r>
            <a:r>
              <a:rPr lang="en-GB" sz="1200" kern="1200" spc="21" dirty="0">
                <a:solidFill>
                  <a:schemeClr val="tx1"/>
                </a:solidFill>
                <a:latin typeface="+mn-lt"/>
                <a:ea typeface="ＭＳ Ｐゴシック" charset="-128"/>
                <a:cs typeface="Arial"/>
              </a:rPr>
              <a:t>node,</a:t>
            </a:r>
            <a:r>
              <a:rPr lang="en-GB" sz="1200" kern="1200" spc="59" dirty="0">
                <a:solidFill>
                  <a:schemeClr val="tx1"/>
                </a:solidFill>
                <a:latin typeface="+mn-lt"/>
                <a:ea typeface="ＭＳ Ｐゴシック" charset="-128"/>
                <a:cs typeface="Times New Roman"/>
              </a:rPr>
              <a:t> </a:t>
            </a:r>
            <a:r>
              <a:rPr lang="en-GB" sz="1200" kern="1200" spc="35" dirty="0">
                <a:solidFill>
                  <a:schemeClr val="tx1"/>
                </a:solidFill>
                <a:latin typeface="+mn-lt"/>
                <a:ea typeface="ＭＳ Ｐゴシック" charset="-128"/>
                <a:cs typeface="Arial"/>
              </a:rPr>
              <a:t>and</a:t>
            </a:r>
            <a:r>
              <a:rPr lang="en-GB" sz="1200" kern="1200" spc="15" dirty="0">
                <a:solidFill>
                  <a:schemeClr val="tx1"/>
                </a:solidFill>
                <a:latin typeface="+mn-lt"/>
                <a:ea typeface="ＭＳ Ｐゴシック" charset="-128"/>
                <a:cs typeface="Times New Roman"/>
              </a:rPr>
              <a:t> </a:t>
            </a:r>
            <a:r>
              <a:rPr lang="en-GB" sz="1200" kern="1200" spc="12" dirty="0">
                <a:solidFill>
                  <a:schemeClr val="tx1"/>
                </a:solidFill>
                <a:latin typeface="+mn-lt"/>
                <a:ea typeface="ＭＳ Ｐゴシック" charset="-128"/>
                <a:cs typeface="Arial"/>
              </a:rPr>
              <a:t>number</a:t>
            </a:r>
            <a:r>
              <a:rPr lang="en-GB" sz="1200" kern="1200" spc="59" dirty="0">
                <a:solidFill>
                  <a:schemeClr val="tx1"/>
                </a:solidFill>
                <a:latin typeface="+mn-lt"/>
                <a:ea typeface="ＭＳ Ｐゴシック" charset="-128"/>
                <a:cs typeface="Times New Roman"/>
              </a:rPr>
              <a:t> </a:t>
            </a:r>
            <a:r>
              <a:rPr lang="en-GB" sz="1200" kern="1200" dirty="0">
                <a:solidFill>
                  <a:schemeClr val="tx1"/>
                </a:solidFill>
                <a:latin typeface="+mn-lt"/>
                <a:ea typeface="ＭＳ Ｐゴシック" charset="-128"/>
                <a:cs typeface="Arial"/>
              </a:rPr>
              <a:t>of</a:t>
            </a:r>
            <a:r>
              <a:rPr lang="en-GB" sz="1200" kern="1200" spc="59" dirty="0">
                <a:solidFill>
                  <a:schemeClr val="tx1"/>
                </a:solidFill>
                <a:latin typeface="+mn-lt"/>
                <a:ea typeface="ＭＳ Ｐゴシック" charset="-128"/>
                <a:cs typeface="Times New Roman"/>
              </a:rPr>
              <a:t> </a:t>
            </a:r>
            <a:r>
              <a:rPr lang="en-GB" sz="1200" kern="1200" dirty="0">
                <a:solidFill>
                  <a:schemeClr val="tx1"/>
                </a:solidFill>
                <a:latin typeface="+mn-lt"/>
                <a:ea typeface="ＭＳ Ｐゴシック" charset="-128"/>
                <a:cs typeface="Arial"/>
              </a:rPr>
              <a:t>visits</a:t>
            </a:r>
          </a:p>
          <a:p>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62</a:t>
            </a:fld>
            <a:endParaRPr lang="da-DK"/>
          </a:p>
        </p:txBody>
      </p:sp>
    </p:spTree>
    <p:extLst>
      <p:ext uri="{BB962C8B-B14F-4D97-AF65-F5344CB8AC3E}">
        <p14:creationId xmlns:p14="http://schemas.microsoft.com/office/powerpoint/2010/main" val="4130323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a:t>
            </a:r>
            <a:r>
              <a:rPr lang="en-GB" baseline="0" dirty="0"/>
              <a:t> l</a:t>
            </a:r>
            <a:r>
              <a:rPr lang="en-GB" dirty="0"/>
              <a:t>et</a:t>
            </a:r>
            <a:r>
              <a:rPr lang="en-GB" baseline="0" dirty="0"/>
              <a:t> us focus on “play” and start by asking the question “why would one use AI to play games?”</a:t>
            </a:r>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6</a:t>
            </a:fld>
            <a:endParaRPr lang="da-DK"/>
          </a:p>
        </p:txBody>
      </p:sp>
    </p:spTree>
    <p:extLst>
      <p:ext uri="{BB962C8B-B14F-4D97-AF65-F5344CB8AC3E}">
        <p14:creationId xmlns:p14="http://schemas.microsoft.com/office/powerpoint/2010/main" val="25273397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a:t>
            </a:r>
            <a:r>
              <a:rPr lang="en-GB" baseline="0" dirty="0"/>
              <a:t> are certain challenges MCTS faces when it is applied for real-time control of fast-paced games (e.g. Ms Pac-Man or Super Mario Bros)</a:t>
            </a:r>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63</a:t>
            </a:fld>
            <a:endParaRPr lang="da-DK"/>
          </a:p>
        </p:txBody>
      </p:sp>
    </p:spTree>
    <p:extLst>
      <p:ext uri="{BB962C8B-B14F-4D97-AF65-F5344CB8AC3E}">
        <p14:creationId xmlns:p14="http://schemas.microsoft.com/office/powerpoint/2010/main" val="302601932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dirty="0"/>
              <a:t>An Example: </a:t>
            </a:r>
            <a:r>
              <a:rPr lang="en-GB" dirty="0" err="1"/>
              <a:t>Jabosen</a:t>
            </a:r>
            <a:r>
              <a:rPr lang="en-GB" dirty="0"/>
              <a:t> et al. (2014) applied</a:t>
            </a:r>
            <a:r>
              <a:rPr lang="en-GB" baseline="0" dirty="0"/>
              <a:t> </a:t>
            </a:r>
            <a:r>
              <a:rPr lang="en-GB" dirty="0"/>
              <a:t>a number of MCTS variants for</a:t>
            </a:r>
            <a:r>
              <a:rPr lang="en-GB" baseline="0" dirty="0"/>
              <a:t> controlling Mario (video: best result obtained)</a:t>
            </a:r>
            <a:endParaRPr lang="en-GB" dirty="0"/>
          </a:p>
          <a:p>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64</a:t>
            </a:fld>
            <a:endParaRPr lang="da-DK"/>
          </a:p>
        </p:txBody>
      </p:sp>
    </p:spTree>
    <p:extLst>
      <p:ext uri="{BB962C8B-B14F-4D97-AF65-F5344CB8AC3E}">
        <p14:creationId xmlns:p14="http://schemas.microsoft.com/office/powerpoint/2010/main" val="10227266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dirty="0"/>
              <a:t>The various modifications on the paper by Jacobsen et al. (2014) that led to dissimilar results </a:t>
            </a:r>
          </a:p>
          <a:p>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65</a:t>
            </a:fld>
            <a:endParaRPr lang="da-DK"/>
          </a:p>
        </p:txBody>
      </p:sp>
    </p:spTree>
    <p:extLst>
      <p:ext uri="{BB962C8B-B14F-4D97-AF65-F5344CB8AC3E}">
        <p14:creationId xmlns:p14="http://schemas.microsoft.com/office/powerpoint/2010/main" val="56159921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sz="1200" kern="1200" spc="12" dirty="0">
                <a:solidFill>
                  <a:schemeClr val="tx1"/>
                </a:solidFill>
                <a:latin typeface="+mn-lt"/>
                <a:ea typeface="ＭＳ Ｐゴシック" charset="-128"/>
                <a:cs typeface="Arial"/>
              </a:rPr>
              <a:t>See</a:t>
            </a:r>
            <a:r>
              <a:rPr lang="en-GB" sz="1200" kern="1200" spc="12" baseline="0" dirty="0">
                <a:solidFill>
                  <a:schemeClr val="tx1"/>
                </a:solidFill>
                <a:latin typeface="+mn-lt"/>
                <a:ea typeface="ＭＳ Ｐゴシック" charset="-128"/>
                <a:cs typeface="Arial"/>
              </a:rPr>
              <a:t> “</a:t>
            </a:r>
            <a:r>
              <a:rPr lang="en-GB" sz="1200" kern="1200" spc="12" dirty="0">
                <a:solidFill>
                  <a:schemeClr val="tx1"/>
                </a:solidFill>
                <a:latin typeface="+mn-lt"/>
                <a:ea typeface="ＭＳ Ｐゴシック" charset="-128"/>
                <a:cs typeface="Arial"/>
              </a:rPr>
              <a:t>Jacobsen,</a:t>
            </a:r>
            <a:r>
              <a:rPr lang="en-GB" sz="1200" kern="1200" spc="32" dirty="0">
                <a:solidFill>
                  <a:schemeClr val="tx1"/>
                </a:solidFill>
                <a:latin typeface="+mn-lt"/>
                <a:ea typeface="ＭＳ Ｐゴシック" charset="-128"/>
                <a:cs typeface="Times New Roman"/>
              </a:rPr>
              <a:t> </a:t>
            </a:r>
            <a:r>
              <a:rPr lang="en-GB" sz="1200" kern="1200" dirty="0" err="1">
                <a:solidFill>
                  <a:schemeClr val="tx1"/>
                </a:solidFill>
                <a:latin typeface="+mn-lt"/>
                <a:ea typeface="ＭＳ Ｐゴシック" charset="-128"/>
                <a:cs typeface="Arial"/>
              </a:rPr>
              <a:t>G</a:t>
            </a:r>
            <a:r>
              <a:rPr lang="en-GB" sz="1200" kern="1200" spc="-23" dirty="0" err="1">
                <a:solidFill>
                  <a:schemeClr val="tx1"/>
                </a:solidFill>
                <a:latin typeface="+mn-lt"/>
                <a:ea typeface="ＭＳ Ｐゴシック" charset="-128"/>
                <a:cs typeface="Arial"/>
              </a:rPr>
              <a:t>r</a:t>
            </a:r>
            <a:r>
              <a:rPr lang="en-GB" sz="1200" kern="1200" dirty="0" err="1">
                <a:solidFill>
                  <a:schemeClr val="tx1"/>
                </a:solidFill>
                <a:latin typeface="+mn-lt"/>
                <a:ea typeface="ＭＳ Ｐゴシック" charset="-128"/>
                <a:cs typeface="Arial"/>
              </a:rPr>
              <a:t>eve</a:t>
            </a:r>
            <a:r>
              <a:rPr lang="en-GB" sz="1200" kern="1200" dirty="0">
                <a:solidFill>
                  <a:schemeClr val="tx1"/>
                </a:solidFill>
                <a:latin typeface="+mn-lt"/>
                <a:ea typeface="ＭＳ Ｐゴシック" charset="-128"/>
                <a:cs typeface="Arial"/>
              </a:rPr>
              <a:t>,</a:t>
            </a:r>
            <a:r>
              <a:rPr lang="en-GB" sz="1200" kern="1200" spc="32" dirty="0">
                <a:solidFill>
                  <a:schemeClr val="tx1"/>
                </a:solidFill>
                <a:latin typeface="+mn-lt"/>
                <a:ea typeface="ＭＳ Ｐゴシック" charset="-128"/>
                <a:cs typeface="Times New Roman"/>
              </a:rPr>
              <a:t> </a:t>
            </a:r>
            <a:r>
              <a:rPr lang="en-GB" sz="1200" kern="1200" spc="-205" dirty="0" err="1">
                <a:solidFill>
                  <a:schemeClr val="tx1"/>
                </a:solidFill>
                <a:latin typeface="+mn-lt"/>
                <a:ea typeface="ＭＳ Ｐゴシック" charset="-128"/>
                <a:cs typeface="Arial"/>
              </a:rPr>
              <a:t>T</a:t>
            </a:r>
            <a:r>
              <a:rPr lang="en-GB" sz="1200" kern="1200" spc="3" dirty="0" err="1">
                <a:solidFill>
                  <a:schemeClr val="tx1"/>
                </a:solidFill>
                <a:latin typeface="+mn-lt"/>
                <a:ea typeface="ＭＳ Ｐゴシック" charset="-128"/>
                <a:cs typeface="Arial"/>
              </a:rPr>
              <a:t>ogelius</a:t>
            </a:r>
            <a:r>
              <a:rPr lang="en-GB" sz="1200" kern="1200" spc="3" dirty="0">
                <a:solidFill>
                  <a:schemeClr val="tx1"/>
                </a:solidFill>
                <a:latin typeface="+mn-lt"/>
                <a:ea typeface="ＭＳ Ｐゴシック" charset="-128"/>
                <a:cs typeface="Arial"/>
              </a:rPr>
              <a:t>:</a:t>
            </a:r>
            <a:r>
              <a:rPr lang="en-GB" sz="1200" kern="1200" spc="32" dirty="0">
                <a:solidFill>
                  <a:schemeClr val="tx1"/>
                </a:solidFill>
                <a:latin typeface="+mn-lt"/>
                <a:ea typeface="ＭＳ Ｐゴシック" charset="-128"/>
                <a:cs typeface="Times New Roman"/>
              </a:rPr>
              <a:t> </a:t>
            </a:r>
            <a:r>
              <a:rPr lang="en-GB" sz="1200" b="1" kern="1200" spc="-9" dirty="0">
                <a:solidFill>
                  <a:schemeClr val="tx1"/>
                </a:solidFill>
                <a:latin typeface="+mn-lt"/>
                <a:ea typeface="ＭＳ Ｐゴシック" charset="-128"/>
                <a:cs typeface="Arial"/>
              </a:rPr>
              <a:t>Mo</a:t>
            </a:r>
            <a:r>
              <a:rPr lang="en-GB" sz="1200" b="1" kern="1200" spc="-12" dirty="0">
                <a:solidFill>
                  <a:schemeClr val="tx1"/>
                </a:solidFill>
                <a:latin typeface="+mn-lt"/>
                <a:ea typeface="ＭＳ Ｐゴシック" charset="-128"/>
                <a:cs typeface="Arial"/>
              </a:rPr>
              <a:t>n</a:t>
            </a:r>
            <a:r>
              <a:rPr lang="en-GB" sz="1200" b="1" kern="1200" dirty="0">
                <a:solidFill>
                  <a:schemeClr val="tx1"/>
                </a:solidFill>
                <a:latin typeface="+mn-lt"/>
                <a:ea typeface="ＭＳ Ｐゴシック" charset="-128"/>
                <a:cs typeface="Arial"/>
              </a:rPr>
              <a:t>te</a:t>
            </a:r>
            <a:r>
              <a:rPr lang="en-GB" sz="1200" b="1" kern="1200" spc="32" dirty="0">
                <a:solidFill>
                  <a:schemeClr val="tx1"/>
                </a:solidFill>
                <a:latin typeface="+mn-lt"/>
                <a:ea typeface="ＭＳ Ｐゴシック" charset="-128"/>
                <a:cs typeface="Times New Roman"/>
              </a:rPr>
              <a:t> </a:t>
            </a:r>
            <a:r>
              <a:rPr lang="en-GB" sz="1200" b="1" kern="1200" dirty="0">
                <a:solidFill>
                  <a:schemeClr val="tx1"/>
                </a:solidFill>
                <a:latin typeface="+mn-lt"/>
                <a:ea typeface="ＭＳ Ｐゴシック" charset="-128"/>
                <a:cs typeface="Arial"/>
              </a:rPr>
              <a:t>Mar</a:t>
            </a:r>
            <a:r>
              <a:rPr lang="en-GB" sz="1200" b="1" kern="1200" spc="-9" dirty="0">
                <a:solidFill>
                  <a:schemeClr val="tx1"/>
                </a:solidFill>
                <a:latin typeface="+mn-lt"/>
                <a:ea typeface="ＭＳ Ｐゴシック" charset="-128"/>
                <a:cs typeface="Arial"/>
              </a:rPr>
              <a:t>io</a:t>
            </a:r>
            <a:r>
              <a:rPr lang="en-GB" sz="1200" b="1" kern="1200" dirty="0">
                <a:solidFill>
                  <a:schemeClr val="tx1"/>
                </a:solidFill>
                <a:latin typeface="+mn-lt"/>
                <a:ea typeface="ＭＳ Ｐゴシック" charset="-128"/>
                <a:cs typeface="Arial"/>
              </a:rPr>
              <a:t>:</a:t>
            </a:r>
            <a:r>
              <a:rPr lang="en-GB" sz="1200" b="1" kern="1200" spc="32" dirty="0">
                <a:solidFill>
                  <a:schemeClr val="tx1"/>
                </a:solidFill>
                <a:latin typeface="+mn-lt"/>
                <a:ea typeface="ＭＳ Ｐゴシック" charset="-128"/>
                <a:cs typeface="Times New Roman"/>
              </a:rPr>
              <a:t> </a:t>
            </a:r>
            <a:r>
              <a:rPr lang="en-GB" sz="1200" b="1" kern="1200" spc="-6" dirty="0">
                <a:solidFill>
                  <a:schemeClr val="tx1"/>
                </a:solidFill>
                <a:latin typeface="+mn-lt"/>
                <a:ea typeface="ＭＳ Ｐゴシック" charset="-128"/>
                <a:cs typeface="Arial"/>
              </a:rPr>
              <a:t>Pl</a:t>
            </a:r>
            <a:r>
              <a:rPr lang="en-GB" sz="1200" b="1" kern="1200" dirty="0">
                <a:solidFill>
                  <a:schemeClr val="tx1"/>
                </a:solidFill>
                <a:latin typeface="+mn-lt"/>
                <a:ea typeface="ＭＳ Ｐゴシック" charset="-128"/>
                <a:cs typeface="Arial"/>
              </a:rPr>
              <a:t>a</a:t>
            </a:r>
            <a:r>
              <a:rPr lang="en-GB" sz="1200" b="1" kern="1200" spc="-6" dirty="0">
                <a:solidFill>
                  <a:schemeClr val="tx1"/>
                </a:solidFill>
                <a:latin typeface="+mn-lt"/>
                <a:ea typeface="ＭＳ Ｐゴシック" charset="-128"/>
                <a:cs typeface="Arial"/>
              </a:rPr>
              <a:t>tf</a:t>
            </a:r>
            <a:r>
              <a:rPr lang="en-GB" sz="1200" b="1" kern="1200" spc="-12" dirty="0">
                <a:solidFill>
                  <a:schemeClr val="tx1"/>
                </a:solidFill>
                <a:latin typeface="+mn-lt"/>
                <a:ea typeface="ＭＳ Ｐゴシック" charset="-128"/>
                <a:cs typeface="Arial"/>
              </a:rPr>
              <a:t>o</a:t>
            </a:r>
            <a:r>
              <a:rPr lang="en-GB" sz="1200" b="1" kern="1200" dirty="0">
                <a:solidFill>
                  <a:schemeClr val="tx1"/>
                </a:solidFill>
                <a:latin typeface="+mn-lt"/>
                <a:ea typeface="ＭＳ Ｐゴシック" charset="-128"/>
                <a:cs typeface="Arial"/>
              </a:rPr>
              <a:t>rm</a:t>
            </a:r>
            <a:r>
              <a:rPr lang="en-GB" sz="1200" b="1" kern="1200" spc="-9" dirty="0">
                <a:solidFill>
                  <a:schemeClr val="tx1"/>
                </a:solidFill>
                <a:latin typeface="+mn-lt"/>
                <a:ea typeface="ＭＳ Ｐゴシック" charset="-128"/>
                <a:cs typeface="Arial"/>
              </a:rPr>
              <a:t>ing</a:t>
            </a:r>
            <a:r>
              <a:rPr lang="en-GB" sz="1200" b="1" kern="1200" spc="32" dirty="0">
                <a:solidFill>
                  <a:schemeClr val="tx1"/>
                </a:solidFill>
                <a:latin typeface="+mn-lt"/>
                <a:ea typeface="ＭＳ Ｐゴシック" charset="-128"/>
                <a:cs typeface="Times New Roman"/>
              </a:rPr>
              <a:t> </a:t>
            </a:r>
            <a:r>
              <a:rPr lang="en-GB" sz="1200" b="1" kern="1200" spc="-12" dirty="0">
                <a:solidFill>
                  <a:schemeClr val="tx1"/>
                </a:solidFill>
                <a:latin typeface="+mn-lt"/>
                <a:ea typeface="ＭＳ Ｐゴシック" charset="-128"/>
                <a:cs typeface="Arial"/>
              </a:rPr>
              <a:t>w</a:t>
            </a:r>
            <a:r>
              <a:rPr lang="en-GB" sz="1200" b="1" kern="1200" spc="-9" dirty="0">
                <a:solidFill>
                  <a:schemeClr val="tx1"/>
                </a:solidFill>
                <a:latin typeface="+mn-lt"/>
                <a:ea typeface="ＭＳ Ｐゴシック" charset="-128"/>
                <a:cs typeface="Arial"/>
              </a:rPr>
              <a:t>i</a:t>
            </a:r>
            <a:r>
              <a:rPr lang="en-GB" sz="1200" b="1" kern="1200" spc="-6" dirty="0">
                <a:solidFill>
                  <a:schemeClr val="tx1"/>
                </a:solidFill>
                <a:latin typeface="+mn-lt"/>
                <a:ea typeface="ＭＳ Ｐゴシック" charset="-128"/>
                <a:cs typeface="Arial"/>
              </a:rPr>
              <a:t>th</a:t>
            </a:r>
            <a:r>
              <a:rPr lang="en-GB" sz="1200" b="1" kern="1200" spc="32" dirty="0">
                <a:solidFill>
                  <a:schemeClr val="tx1"/>
                </a:solidFill>
                <a:latin typeface="+mn-lt"/>
                <a:ea typeface="ＭＳ Ｐゴシック" charset="-128"/>
                <a:cs typeface="Times New Roman"/>
              </a:rPr>
              <a:t> </a:t>
            </a:r>
            <a:r>
              <a:rPr lang="en-GB" sz="1200" b="1" kern="1200" dirty="0">
                <a:solidFill>
                  <a:schemeClr val="tx1"/>
                </a:solidFill>
                <a:latin typeface="+mn-lt"/>
                <a:ea typeface="ＭＳ Ｐゴシック" charset="-128"/>
                <a:cs typeface="Arial"/>
              </a:rPr>
              <a:t>MC</a:t>
            </a:r>
            <a:r>
              <a:rPr lang="en-GB" sz="1200" b="1" kern="1200" spc="-12" dirty="0">
                <a:solidFill>
                  <a:schemeClr val="tx1"/>
                </a:solidFill>
                <a:latin typeface="+mn-lt"/>
                <a:ea typeface="ＭＳ Ｐゴシック" charset="-128"/>
                <a:cs typeface="Arial"/>
              </a:rPr>
              <a:t>T</a:t>
            </a:r>
            <a:r>
              <a:rPr lang="en-GB" sz="1200" b="1" kern="1200" spc="-9" dirty="0">
                <a:solidFill>
                  <a:schemeClr val="tx1"/>
                </a:solidFill>
                <a:latin typeface="+mn-lt"/>
                <a:ea typeface="ＭＳ Ｐゴシック" charset="-128"/>
                <a:cs typeface="Arial"/>
              </a:rPr>
              <a:t>S</a:t>
            </a:r>
            <a:r>
              <a:rPr lang="en-GB" sz="1200" kern="1200" dirty="0">
                <a:solidFill>
                  <a:schemeClr val="tx1"/>
                </a:solidFill>
                <a:latin typeface="+mn-lt"/>
                <a:ea typeface="ＭＳ Ｐゴシック" charset="-128"/>
                <a:cs typeface="Arial"/>
              </a:rPr>
              <a:t>.</a:t>
            </a:r>
            <a:r>
              <a:rPr lang="en-GB" sz="1200" kern="1200" spc="32" dirty="0">
                <a:solidFill>
                  <a:schemeClr val="tx1"/>
                </a:solidFill>
                <a:latin typeface="+mn-lt"/>
                <a:ea typeface="ＭＳ Ｐゴシック" charset="-128"/>
                <a:cs typeface="Times New Roman"/>
              </a:rPr>
              <a:t> </a:t>
            </a:r>
            <a:r>
              <a:rPr lang="en-GB" sz="1200" i="1" kern="1200" spc="18" dirty="0">
                <a:solidFill>
                  <a:schemeClr val="tx1"/>
                </a:solidFill>
                <a:latin typeface="+mn-lt"/>
                <a:ea typeface="ＭＳ Ｐゴシック" charset="-128"/>
                <a:cs typeface="Arial"/>
              </a:rPr>
              <a:t>GECCO</a:t>
            </a:r>
            <a:r>
              <a:rPr lang="en-GB" sz="1200" i="1" kern="1200" spc="32" dirty="0">
                <a:solidFill>
                  <a:schemeClr val="tx1"/>
                </a:solidFill>
                <a:latin typeface="+mn-lt"/>
                <a:ea typeface="ＭＳ Ｐゴシック" charset="-128"/>
                <a:cs typeface="Times New Roman"/>
              </a:rPr>
              <a:t> </a:t>
            </a:r>
            <a:r>
              <a:rPr lang="en-GB" sz="1200" kern="1200" dirty="0">
                <a:solidFill>
                  <a:schemeClr val="tx1"/>
                </a:solidFill>
                <a:latin typeface="+mn-lt"/>
                <a:ea typeface="ＭＳ Ｐゴシック" charset="-128"/>
                <a:cs typeface="Arial"/>
              </a:rPr>
              <a:t>2014.” for more details</a:t>
            </a:r>
          </a:p>
          <a:p>
            <a:endParaRPr lang="en-GB" dirty="0"/>
          </a:p>
          <a:p>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67</a:t>
            </a:fld>
            <a:endParaRPr lang="da-DK"/>
          </a:p>
        </p:txBody>
      </p:sp>
    </p:spTree>
    <p:extLst>
      <p:ext uri="{BB962C8B-B14F-4D97-AF65-F5344CB8AC3E}">
        <p14:creationId xmlns:p14="http://schemas.microsoft.com/office/powerpoint/2010/main" val="324102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68</a:t>
            </a:fld>
            <a:endParaRPr lang="da-DK"/>
          </a:p>
        </p:txBody>
      </p:sp>
    </p:spTree>
    <p:extLst>
      <p:ext uri="{BB962C8B-B14F-4D97-AF65-F5344CB8AC3E}">
        <p14:creationId xmlns:p14="http://schemas.microsoft.com/office/powerpoint/2010/main" val="269008952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69</a:t>
            </a:fld>
            <a:endParaRPr lang="da-DK"/>
          </a:p>
        </p:txBody>
      </p:sp>
    </p:spTree>
    <p:extLst>
      <p:ext uri="{BB962C8B-B14F-4D97-AF65-F5344CB8AC3E}">
        <p14:creationId xmlns:p14="http://schemas.microsoft.com/office/powerpoint/2010/main" val="72665019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[see Section 5.2.3 for more details]</a:t>
            </a:r>
          </a:p>
          <a:p>
            <a:endParaRPr lang="en-GB" dirty="0"/>
          </a:p>
          <a:p>
            <a:r>
              <a:rPr lang="en-GB" sz="1200" b="0" i="0" u="none" strike="noStrike" kern="1200" baseline="0" dirty="0">
                <a:solidFill>
                  <a:schemeClr val="tx1"/>
                </a:solidFill>
                <a:latin typeface="+mn-lt"/>
                <a:ea typeface="ＭＳ Ｐゴシック" charset="-128"/>
                <a:cs typeface="ＭＳ Ｐゴシック" charset="-128"/>
              </a:rPr>
              <a:t>Decision making through planning does not need to be built on tree search. Alternatively, one can use optimization algorithms for planning. </a:t>
            </a:r>
            <a:endParaRPr lang="en-GB" dirty="0"/>
          </a:p>
          <a:p>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70</a:t>
            </a:fld>
            <a:endParaRPr lang="da-DK"/>
          </a:p>
        </p:txBody>
      </p:sp>
    </p:spTree>
    <p:extLst>
      <p:ext uri="{BB962C8B-B14F-4D97-AF65-F5344CB8AC3E}">
        <p14:creationId xmlns:p14="http://schemas.microsoft.com/office/powerpoint/2010/main" val="281743230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dirty="0"/>
              <a:t>[see Section 5.2.3 for more details]</a:t>
            </a:r>
          </a:p>
          <a:p>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71</a:t>
            </a:fld>
            <a:endParaRPr lang="da-DK"/>
          </a:p>
        </p:txBody>
      </p:sp>
    </p:spTree>
    <p:extLst>
      <p:ext uri="{BB962C8B-B14F-4D97-AF65-F5344CB8AC3E}">
        <p14:creationId xmlns:p14="http://schemas.microsoft.com/office/powerpoint/2010/main" val="35775926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dirty="0"/>
              <a:t>[see Section 5.2.3 for more details and references to papers]</a:t>
            </a:r>
          </a:p>
          <a:p>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72</a:t>
            </a:fld>
            <a:endParaRPr lang="da-DK"/>
          </a:p>
        </p:txBody>
      </p:sp>
    </p:spTree>
    <p:extLst>
      <p:ext uri="{BB962C8B-B14F-4D97-AF65-F5344CB8AC3E}">
        <p14:creationId xmlns:p14="http://schemas.microsoft.com/office/powerpoint/2010/main" val="17464207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dirty="0"/>
              <a:t>[see Section 5.2.4 for more details]</a:t>
            </a:r>
          </a:p>
          <a:p>
            <a:endParaRPr lang="en-GB" dirty="0"/>
          </a:p>
          <a:p>
            <a:r>
              <a:rPr lang="en-GB" dirty="0"/>
              <a:t>The</a:t>
            </a:r>
            <a:r>
              <a:rPr lang="en-GB" baseline="0" dirty="0"/>
              <a:t> last category of planning-based methods in games include classical planning with symbolic representations.</a:t>
            </a:r>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73</a:t>
            </a:fld>
            <a:endParaRPr lang="da-DK"/>
          </a:p>
        </p:txBody>
      </p:sp>
    </p:spTree>
    <p:extLst>
      <p:ext uri="{BB962C8B-B14F-4D97-AF65-F5344CB8AC3E}">
        <p14:creationId xmlns:p14="http://schemas.microsoft.com/office/powerpoint/2010/main" val="6313789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ＭＳ Ｐゴシック" charset="-128"/>
                <a:cs typeface="ＭＳ Ｐゴシック" charset="-128"/>
              </a:rPr>
              <a:t>[see Section 4.1 for more details]</a:t>
            </a:r>
          </a:p>
          <a:p>
            <a:endParaRPr lang="en-GB" sz="1200" b="0" i="0" u="none" strike="noStrike" kern="1200" baseline="0" dirty="0">
              <a:solidFill>
                <a:schemeClr val="tx1"/>
              </a:solidFill>
              <a:latin typeface="+mn-lt"/>
              <a:ea typeface="ＭＳ Ｐゴシック" charset="-128"/>
              <a:cs typeface="ＭＳ Ｐゴシック" charset="-128"/>
            </a:endParaRPr>
          </a:p>
          <a:p>
            <a:r>
              <a:rPr lang="en-GB" sz="1200" b="0" i="0" u="none" strike="noStrike" kern="1200" baseline="0" dirty="0">
                <a:solidFill>
                  <a:schemeClr val="tx1"/>
                </a:solidFill>
                <a:latin typeface="+mn-lt"/>
                <a:ea typeface="ＭＳ Ｐゴシック" charset="-128"/>
                <a:cs typeface="ＭＳ Ｐゴシック" charset="-128"/>
              </a:rPr>
              <a:t>The question can be reduced to two more specific questions:</a:t>
            </a:r>
          </a:p>
          <a:p>
            <a:endParaRPr lang="en-GB" sz="1200" b="0" i="0" u="none" strike="noStrike" kern="1200" baseline="0" dirty="0">
              <a:solidFill>
                <a:schemeClr val="tx1"/>
              </a:solidFill>
              <a:latin typeface="+mn-lt"/>
              <a:ea typeface="ＭＳ Ｐゴシック" charset="-128"/>
              <a:cs typeface="ＭＳ Ｐゴシック" charset="-128"/>
            </a:endParaRPr>
          </a:p>
          <a:p>
            <a:r>
              <a:rPr lang="en-GB" sz="1200" b="0" i="0" u="none" strike="noStrike" kern="1200" baseline="0" dirty="0">
                <a:solidFill>
                  <a:schemeClr val="tx1"/>
                </a:solidFill>
                <a:latin typeface="+mn-lt"/>
                <a:ea typeface="ＭＳ Ｐゴシック" charset="-128"/>
                <a:cs typeface="ＭＳ Ｐゴシック" charset="-128"/>
              </a:rPr>
              <a:t>- “Is the AI playing to win?”</a:t>
            </a:r>
            <a:endParaRPr lang="en-GB" sz="1200" b="0" i="0" u="none" strike="noStrike" kern="1200" baseline="0" dirty="0">
              <a:solidFill>
                <a:schemeClr val="tx1"/>
              </a:solidFill>
              <a:latin typeface="+mn-lt"/>
              <a:ea typeface="ＭＳ Ｐゴシック" charset="-128"/>
            </a:endParaRPr>
          </a:p>
          <a:p>
            <a:r>
              <a:rPr lang="en-GB" sz="1200" b="0" i="0" u="none" strike="noStrike" kern="1200" baseline="0" dirty="0">
                <a:solidFill>
                  <a:schemeClr val="tx1"/>
                </a:solidFill>
                <a:latin typeface="+mn-lt"/>
                <a:ea typeface="ＭＳ Ｐゴシック" charset="-128"/>
                <a:cs typeface="ＭＳ Ｐゴシック" charset="-128"/>
              </a:rPr>
              <a:t>- “Is the AI taking the role of a human player?”</a:t>
            </a:r>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8</a:t>
            </a:fld>
            <a:endParaRPr lang="da-DK"/>
          </a:p>
        </p:txBody>
      </p:sp>
    </p:spTree>
    <p:extLst>
      <p:ext uri="{BB962C8B-B14F-4D97-AF65-F5344CB8AC3E}">
        <p14:creationId xmlns:p14="http://schemas.microsoft.com/office/powerpoint/2010/main" val="256560217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dirty="0"/>
              <a:t>[see Section 5.2.4 for more details]</a:t>
            </a:r>
          </a:p>
          <a:p>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74</a:t>
            </a:fld>
            <a:endParaRPr lang="da-DK"/>
          </a:p>
        </p:txBody>
      </p:sp>
    </p:spTree>
    <p:extLst>
      <p:ext uri="{BB962C8B-B14F-4D97-AF65-F5344CB8AC3E}">
        <p14:creationId xmlns:p14="http://schemas.microsoft.com/office/powerpoint/2010/main" val="105609860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[see Section 3.2.2.2 for more details]</a:t>
            </a:r>
          </a:p>
          <a:p>
            <a:endParaRPr lang="en-GB" dirty="0"/>
          </a:p>
          <a:p>
            <a:r>
              <a:rPr lang="en-GB" sz="1200" b="0" i="0" u="none" strike="noStrike" kern="1200" baseline="0" dirty="0">
                <a:solidFill>
                  <a:schemeClr val="tx1"/>
                </a:solidFill>
                <a:latin typeface="+mn-lt"/>
                <a:ea typeface="ＭＳ Ｐゴシック" charset="-128"/>
                <a:cs typeface="ＭＳ Ｐゴシック" charset="-128"/>
              </a:rPr>
              <a:t>A very important factor when selecting an AI algorithm to play a game is whether there is a simulator of the game, a so-called </a:t>
            </a:r>
            <a:r>
              <a:rPr lang="en-GB" sz="1200" b="1" i="0" u="none" strike="noStrike" kern="1200" baseline="0" dirty="0">
                <a:solidFill>
                  <a:schemeClr val="tx1"/>
                </a:solidFill>
                <a:latin typeface="+mn-lt"/>
                <a:ea typeface="ＭＳ Ｐゴシック" charset="-128"/>
                <a:cs typeface="ＭＳ Ｐゴシック" charset="-128"/>
              </a:rPr>
              <a:t>forward model</a:t>
            </a:r>
            <a:r>
              <a:rPr lang="en-GB" sz="1200" b="0" i="0" u="none" strike="noStrike" kern="1200" baseline="0" dirty="0">
                <a:solidFill>
                  <a:schemeClr val="tx1"/>
                </a:solidFill>
                <a:latin typeface="+mn-lt"/>
                <a:ea typeface="ＭＳ Ｐゴシック" charset="-128"/>
                <a:cs typeface="ＭＳ Ｐゴシック" charset="-128"/>
              </a:rPr>
              <a:t>, available.</a:t>
            </a:r>
          </a:p>
          <a:p>
            <a:endParaRPr lang="en-GB" sz="1200" b="0" i="0" u="none" strike="noStrike" kern="1200" baseline="0" dirty="0">
              <a:solidFill>
                <a:schemeClr val="tx1"/>
              </a:solidFill>
              <a:latin typeface="+mn-lt"/>
              <a:ea typeface="ＭＳ Ｐゴシック" charset="-128"/>
              <a:cs typeface="ＭＳ Ｐゴシック" charset="-128"/>
            </a:endParaRPr>
          </a:p>
          <a:p>
            <a:r>
              <a:rPr lang="en-GB" sz="1200" b="0" i="0" u="none" strike="noStrike" kern="1200" baseline="0" dirty="0">
                <a:solidFill>
                  <a:schemeClr val="tx1"/>
                </a:solidFill>
                <a:latin typeface="+mn-lt"/>
                <a:ea typeface="ＭＳ Ｐゴシック" charset="-128"/>
                <a:cs typeface="ＭＳ Ｐゴシック" charset="-128"/>
              </a:rPr>
              <a:t>For many games, however, it is impossible or at least very hard to obtain a fast forward model.</a:t>
            </a:r>
          </a:p>
          <a:p>
            <a:endParaRPr lang="en-GB" dirty="0"/>
          </a:p>
          <a:p>
            <a:endParaRPr lang="en-GB" sz="1200" b="1" i="0" u="none" strike="noStrike" kern="1200" baseline="0" dirty="0">
              <a:solidFill>
                <a:schemeClr val="tx1"/>
              </a:solidFill>
              <a:latin typeface="+mn-lt"/>
              <a:ea typeface="ＭＳ Ｐゴシック" charset="-128"/>
            </a:endParaRPr>
          </a:p>
          <a:p>
            <a:endParaRPr lang="en-GB" b="1"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75</a:t>
            </a:fld>
            <a:endParaRPr lang="da-DK"/>
          </a:p>
        </p:txBody>
      </p:sp>
    </p:spTree>
    <p:extLst>
      <p:ext uri="{BB962C8B-B14F-4D97-AF65-F5344CB8AC3E}">
        <p14:creationId xmlns:p14="http://schemas.microsoft.com/office/powerpoint/2010/main" val="55896535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ＭＳ Ｐゴシック" charset="-128"/>
                <a:cs typeface="ＭＳ Ｐゴシック" charset="-128"/>
              </a:rPr>
              <a:t>When a forward model cannot be produced, tree search algorithms cannot be applied. It is still possible to manually construct agents, and also to learn agents through supervised learning or some form of </a:t>
            </a:r>
            <a:r>
              <a:rPr lang="en-GB" sz="1200" b="1" i="0" u="none" strike="noStrike" kern="1200" baseline="0" dirty="0">
                <a:solidFill>
                  <a:schemeClr val="tx1"/>
                </a:solidFill>
                <a:latin typeface="+mn-lt"/>
                <a:ea typeface="ＭＳ Ｐゴシック" charset="-128"/>
                <a:cs typeface="ＭＳ Ｐゴシック" charset="-128"/>
              </a:rPr>
              <a:t>reinforcement learning</a:t>
            </a:r>
            <a:endParaRPr lang="en-GB" b="1" dirty="0"/>
          </a:p>
          <a:p>
            <a:endParaRPr lang="en-GB" sz="1200" b="0" i="0" u="none" strike="noStrike" kern="1200" baseline="0" dirty="0">
              <a:solidFill>
                <a:schemeClr val="tx1"/>
              </a:solidFill>
              <a:latin typeface="+mn-lt"/>
              <a:ea typeface="ＭＳ Ｐゴシック" charset="-128"/>
              <a:cs typeface="ＭＳ Ｐゴシック" charset="-128"/>
            </a:endParaRPr>
          </a:p>
          <a:p>
            <a:r>
              <a:rPr lang="en-GB" sz="1200" b="0" i="0" u="none" strike="noStrike" kern="1200" baseline="0" dirty="0">
                <a:solidFill>
                  <a:schemeClr val="tx1"/>
                </a:solidFill>
                <a:latin typeface="+mn-lt"/>
                <a:ea typeface="ＭＳ Ｐゴシック" charset="-128"/>
                <a:cs typeface="ＭＳ Ｐゴシック" charset="-128"/>
              </a:rPr>
              <a:t>Note: the planning-based methods (described earlier) for playing games cannot be directly compared with the reinforcement learning methods described here. They solve different problems: planning requires a forward model and significant time at each time step; reinforcement learning instead needs learning time and may or may not need a forward model.</a:t>
            </a:r>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76</a:t>
            </a:fld>
            <a:endParaRPr lang="da-DK"/>
          </a:p>
        </p:txBody>
      </p:sp>
    </p:spTree>
    <p:extLst>
      <p:ext uri="{BB962C8B-B14F-4D97-AF65-F5344CB8AC3E}">
        <p14:creationId xmlns:p14="http://schemas.microsoft.com/office/powerpoint/2010/main" val="163608819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C4EDE-4F45-D70F-FE15-7D90BF9403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86AF55-F096-40F9-C5E3-01C2B39096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626A41-FCBD-E9B6-EA3F-6C7D7868FFF8}"/>
              </a:ext>
            </a:extLst>
          </p:cNvPr>
          <p:cNvSpPr>
            <a:spLocks noGrp="1"/>
          </p:cNvSpPr>
          <p:nvPr>
            <p:ph type="body" idx="1"/>
          </p:nvPr>
        </p:nvSpPr>
        <p:spPr/>
        <p:txBody>
          <a:bodyPr/>
          <a:lstStyle/>
          <a:p>
            <a:r>
              <a:rPr lang="en-GB" dirty="0"/>
              <a:t>[see Section 5.3.1 for more details]</a:t>
            </a:r>
          </a:p>
          <a:p>
            <a:endParaRPr lang="en-GB" dirty="0"/>
          </a:p>
          <a:p>
            <a:endParaRPr lang="en-GB" dirty="0"/>
          </a:p>
        </p:txBody>
      </p:sp>
      <p:sp>
        <p:nvSpPr>
          <p:cNvPr id="4" name="Slide Number Placeholder 3">
            <a:extLst>
              <a:ext uri="{FF2B5EF4-FFF2-40B4-BE49-F238E27FC236}">
                <a16:creationId xmlns:a16="http://schemas.microsoft.com/office/drawing/2014/main" id="{46FC4EB9-9716-9338-EB07-A659FB75928B}"/>
              </a:ext>
            </a:extLst>
          </p:cNvPr>
          <p:cNvSpPr>
            <a:spLocks noGrp="1"/>
          </p:cNvSpPr>
          <p:nvPr>
            <p:ph type="sldNum" sz="quarter" idx="10"/>
          </p:nvPr>
        </p:nvSpPr>
        <p:spPr/>
        <p:txBody>
          <a:bodyPr/>
          <a:lstStyle/>
          <a:p>
            <a:pPr>
              <a:defRPr/>
            </a:pPr>
            <a:fld id="{243668E2-9599-474A-AA6A-ED57E397CE89}" type="slidenum">
              <a:rPr lang="da-DK" smtClean="0"/>
              <a:pPr>
                <a:defRPr/>
              </a:pPr>
              <a:t>77</a:t>
            </a:fld>
            <a:endParaRPr lang="da-DK"/>
          </a:p>
        </p:txBody>
      </p:sp>
    </p:spTree>
    <p:extLst>
      <p:ext uri="{BB962C8B-B14F-4D97-AF65-F5344CB8AC3E}">
        <p14:creationId xmlns:p14="http://schemas.microsoft.com/office/powerpoint/2010/main" val="157302674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dirty="0"/>
              <a:t>[see Section 3.7 for more details on RL methods]</a:t>
            </a:r>
          </a:p>
          <a:p>
            <a:endParaRPr lang="en-GB" dirty="0"/>
          </a:p>
          <a:p>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78</a:t>
            </a:fld>
            <a:endParaRPr lang="da-DK"/>
          </a:p>
        </p:txBody>
      </p:sp>
    </p:spTree>
    <p:extLst>
      <p:ext uri="{BB962C8B-B14F-4D97-AF65-F5344CB8AC3E}">
        <p14:creationId xmlns:p14="http://schemas.microsoft.com/office/powerpoint/2010/main" val="209745586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dirty="0"/>
              <a:t>[see Section 3.7.1 for more details on Q-learning as a method]</a:t>
            </a:r>
          </a:p>
          <a:p>
            <a:endParaRPr lang="en-GB" dirty="0"/>
          </a:p>
          <a:p>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79</a:t>
            </a:fld>
            <a:endParaRPr lang="da-DK"/>
          </a:p>
        </p:txBody>
      </p:sp>
    </p:spTree>
    <p:extLst>
      <p:ext uri="{BB962C8B-B14F-4D97-AF65-F5344CB8AC3E}">
        <p14:creationId xmlns:p14="http://schemas.microsoft.com/office/powerpoint/2010/main" val="58687987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80</a:t>
            </a:fld>
            <a:endParaRPr lang="da-DK"/>
          </a:p>
        </p:txBody>
      </p:sp>
    </p:spTree>
    <p:extLst>
      <p:ext uri="{BB962C8B-B14F-4D97-AF65-F5344CB8AC3E}">
        <p14:creationId xmlns:p14="http://schemas.microsoft.com/office/powerpoint/2010/main" val="374305908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dirty="0"/>
              <a:t>[see Section 3.7.2 for more details on </a:t>
            </a:r>
            <a:r>
              <a:rPr lang="en-GB" sz="1200" b="0" i="0" u="none" strike="noStrike" baseline="0" dirty="0">
                <a:latin typeface="NimbusRomNo9L-MediItal"/>
              </a:rPr>
              <a:t>TD Learning with Artificial Neural Networks </a:t>
            </a:r>
            <a:r>
              <a:rPr lang="en-GB" dirty="0"/>
              <a:t>methods]</a:t>
            </a:r>
          </a:p>
          <a:p>
            <a:endParaRPr lang="en-GB" dirty="0"/>
          </a:p>
          <a:p>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81</a:t>
            </a:fld>
            <a:endParaRPr lang="da-DK"/>
          </a:p>
        </p:txBody>
      </p:sp>
    </p:spTree>
    <p:extLst>
      <p:ext uri="{BB962C8B-B14F-4D97-AF65-F5344CB8AC3E}">
        <p14:creationId xmlns:p14="http://schemas.microsoft.com/office/powerpoint/2010/main" val="84859171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82</a:t>
            </a:fld>
            <a:endParaRPr lang="da-DK"/>
          </a:p>
        </p:txBody>
      </p:sp>
    </p:spTree>
    <p:extLst>
      <p:ext uri="{BB962C8B-B14F-4D97-AF65-F5344CB8AC3E}">
        <p14:creationId xmlns:p14="http://schemas.microsoft.com/office/powerpoint/2010/main" val="266601543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83</a:t>
            </a:fld>
            <a:endParaRPr lang="da-DK"/>
          </a:p>
        </p:txBody>
      </p:sp>
    </p:spTree>
    <p:extLst>
      <p:ext uri="{BB962C8B-B14F-4D97-AF65-F5344CB8AC3E}">
        <p14:creationId xmlns:p14="http://schemas.microsoft.com/office/powerpoint/2010/main" val="2757181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ＭＳ Ｐゴシック" charset="-128"/>
                <a:cs typeface="ＭＳ Ｐゴシック" charset="-128"/>
              </a:rPr>
              <a:t>AI could be playing a game to </a:t>
            </a:r>
            <a:r>
              <a:rPr lang="en-GB" sz="1200" b="1" i="0" u="none" strike="noStrike" kern="1200" baseline="0" dirty="0">
                <a:solidFill>
                  <a:schemeClr val="tx1"/>
                </a:solidFill>
                <a:latin typeface="+mn-lt"/>
                <a:ea typeface="ＭＳ Ｐゴシック" charset="-128"/>
                <a:cs typeface="ＭＳ Ｐゴシック" charset="-128"/>
              </a:rPr>
              <a:t>win</a:t>
            </a:r>
            <a:r>
              <a:rPr lang="en-GB" sz="1200" b="0" i="0" u="none" strike="noStrike" kern="1200" baseline="0" dirty="0">
                <a:solidFill>
                  <a:schemeClr val="tx1"/>
                </a:solidFill>
                <a:latin typeface="+mn-lt"/>
                <a:ea typeface="ＭＳ Ｐゴシック" charset="-128"/>
                <a:cs typeface="ＭＳ Ｐゴシック" charset="-128"/>
              </a:rPr>
              <a:t> or for the </a:t>
            </a:r>
            <a:r>
              <a:rPr lang="en-GB" sz="1200" b="1" i="0" u="none" strike="noStrike" kern="1200" baseline="0" dirty="0">
                <a:solidFill>
                  <a:schemeClr val="tx1"/>
                </a:solidFill>
                <a:latin typeface="+mn-lt"/>
                <a:ea typeface="ＭＳ Ｐゴシック" charset="-128"/>
                <a:cs typeface="ＭＳ Ｐゴシック" charset="-128"/>
              </a:rPr>
              <a:t>experience of play </a:t>
            </a:r>
            <a:r>
              <a:rPr lang="en-GB" sz="1200" b="0" i="0" u="none" strike="noStrike" kern="1200" baseline="0" dirty="0">
                <a:solidFill>
                  <a:schemeClr val="tx1"/>
                </a:solidFill>
                <a:latin typeface="+mn-lt"/>
                <a:ea typeface="ＭＳ Ｐゴシック" charset="-128"/>
                <a:cs typeface="ＭＳ Ｐゴシック" charset="-128"/>
              </a:rPr>
              <a:t>either by taking the role of the </a:t>
            </a:r>
            <a:r>
              <a:rPr lang="en-GB" sz="1200" b="1" i="0" u="none" strike="noStrike" kern="1200" baseline="0" dirty="0">
                <a:solidFill>
                  <a:schemeClr val="tx1"/>
                </a:solidFill>
                <a:latin typeface="+mn-lt"/>
                <a:ea typeface="ＭＳ Ｐゴシック" charset="-128"/>
                <a:cs typeface="ＭＳ Ｐゴシック" charset="-128"/>
              </a:rPr>
              <a:t>player</a:t>
            </a:r>
            <a:r>
              <a:rPr lang="en-GB" sz="1200" b="0" i="0" u="none" strike="noStrike" kern="1200" baseline="0" dirty="0">
                <a:solidFill>
                  <a:schemeClr val="tx1"/>
                </a:solidFill>
                <a:latin typeface="+mn-lt"/>
                <a:ea typeface="ＭＳ Ｐゴシック" charset="-128"/>
                <a:cs typeface="ＭＳ Ｐゴシック" charset="-128"/>
              </a:rPr>
              <a:t> or the role of a </a:t>
            </a:r>
            <a:r>
              <a:rPr lang="en-GB" sz="1200" b="1" i="0" u="none" strike="noStrike" kern="1200" baseline="0" dirty="0">
                <a:solidFill>
                  <a:schemeClr val="tx1"/>
                </a:solidFill>
                <a:latin typeface="+mn-lt"/>
                <a:ea typeface="ＭＳ Ｐゴシック" charset="-128"/>
                <a:cs typeface="ＭＳ Ｐゴシック" charset="-128"/>
              </a:rPr>
              <a:t>non-player character</a:t>
            </a:r>
            <a:r>
              <a:rPr lang="en-GB" sz="1200" b="0" i="0" u="none" strike="noStrike" kern="1200" baseline="0" dirty="0">
                <a:solidFill>
                  <a:schemeClr val="tx1"/>
                </a:solidFill>
                <a:latin typeface="+mn-lt"/>
                <a:ea typeface="ＭＳ Ｐゴシック" charset="-128"/>
                <a:cs typeface="ＭＳ Ｐゴシック" charset="-128"/>
              </a:rPr>
              <a:t>. This yields </a:t>
            </a:r>
            <a:r>
              <a:rPr lang="en-GB" sz="1200" b="1" i="0" u="none" strike="noStrike" kern="1200" baseline="0" dirty="0">
                <a:solidFill>
                  <a:schemeClr val="tx1"/>
                </a:solidFill>
                <a:latin typeface="+mn-lt"/>
                <a:ea typeface="ＭＳ Ｐゴシック" charset="-128"/>
                <a:cs typeface="ＭＳ Ｐゴシック" charset="-128"/>
              </a:rPr>
              <a:t>four</a:t>
            </a:r>
            <a:r>
              <a:rPr lang="en-GB" sz="1200" b="0" i="0" u="none" strike="noStrike" kern="1200" baseline="0" dirty="0">
                <a:solidFill>
                  <a:schemeClr val="tx1"/>
                </a:solidFill>
                <a:latin typeface="+mn-lt"/>
                <a:ea typeface="ＭＳ Ｐゴシック" charset="-128"/>
                <a:cs typeface="ＭＳ Ｐゴシック" charset="-128"/>
              </a:rPr>
              <a:t> core </a:t>
            </a:r>
            <a:r>
              <a:rPr lang="en-GB" sz="1200" b="1" i="0" u="none" strike="noStrike" kern="1200" baseline="0" dirty="0">
                <a:solidFill>
                  <a:schemeClr val="tx1"/>
                </a:solidFill>
                <a:latin typeface="+mn-lt"/>
                <a:ea typeface="ＭＳ Ｐゴシック" charset="-128"/>
                <a:cs typeface="ＭＳ Ｐゴシック" charset="-128"/>
              </a:rPr>
              <a:t>uses</a:t>
            </a:r>
            <a:r>
              <a:rPr lang="en-GB" sz="1200" b="0" i="0" u="none" strike="noStrike" kern="1200" baseline="0" dirty="0">
                <a:solidFill>
                  <a:schemeClr val="tx1"/>
                </a:solidFill>
                <a:latin typeface="+mn-lt"/>
                <a:ea typeface="ＭＳ Ｐゴシック" charset="-128"/>
                <a:cs typeface="ＭＳ Ｐゴシック" charset="-128"/>
              </a:rPr>
              <a:t> of AI for playing games as illustrated in the Figure. The figure illustrates the two possible </a:t>
            </a:r>
            <a:r>
              <a:rPr lang="en-GB" sz="1200" b="1" i="0" u="none" strike="noStrike" kern="1200" baseline="0" dirty="0">
                <a:solidFill>
                  <a:schemeClr val="tx1"/>
                </a:solidFill>
                <a:latin typeface="+mn-lt"/>
                <a:ea typeface="ＭＳ Ｐゴシック" charset="-128"/>
                <a:cs typeface="ＭＳ Ｐゴシック" charset="-128"/>
              </a:rPr>
              <a:t>goals</a:t>
            </a:r>
            <a:r>
              <a:rPr lang="en-GB" sz="1200" b="0" i="0" u="none" strike="noStrike" kern="1200" baseline="0" dirty="0">
                <a:solidFill>
                  <a:schemeClr val="tx1"/>
                </a:solidFill>
                <a:latin typeface="+mn-lt"/>
                <a:ea typeface="ＭＳ Ｐゴシック" charset="-128"/>
                <a:cs typeface="ＭＳ Ｐゴシック" charset="-128"/>
              </a:rPr>
              <a:t> (win, experience) AI can aim for and the two </a:t>
            </a:r>
            <a:r>
              <a:rPr lang="en-GB" sz="1200" b="1" i="0" u="none" strike="noStrike" kern="1200" baseline="0" dirty="0">
                <a:solidFill>
                  <a:schemeClr val="tx1"/>
                </a:solidFill>
                <a:latin typeface="+mn-lt"/>
                <a:ea typeface="ＭＳ Ｐゴシック" charset="-128"/>
                <a:cs typeface="ＭＳ Ｐゴシック" charset="-128"/>
              </a:rPr>
              <a:t>roles</a:t>
            </a:r>
            <a:r>
              <a:rPr lang="en-GB" sz="1200" b="0" i="0" u="none" strike="noStrike" kern="1200" baseline="0" dirty="0">
                <a:solidFill>
                  <a:schemeClr val="tx1"/>
                </a:solidFill>
                <a:latin typeface="+mn-lt"/>
                <a:ea typeface="ＭＳ Ｐゴシック" charset="-128"/>
                <a:cs typeface="ＭＳ Ｐゴシック" charset="-128"/>
              </a:rPr>
              <a:t> (player, non-player) AI can take in a </a:t>
            </a:r>
            <a:r>
              <a:rPr lang="en-GB" sz="1200" b="0" i="0" u="none" strike="noStrike" kern="1200" baseline="0" dirty="0" err="1">
                <a:solidFill>
                  <a:schemeClr val="tx1"/>
                </a:solidFill>
                <a:latin typeface="+mn-lt"/>
                <a:ea typeface="ＭＳ Ｐゴシック" charset="-128"/>
                <a:cs typeface="ＭＳ Ｐゴシック" charset="-128"/>
              </a:rPr>
              <a:t>gameplaying</a:t>
            </a:r>
            <a:r>
              <a:rPr lang="en-GB" sz="1200" b="0" i="0" u="none" strike="noStrike" kern="1200" baseline="0" dirty="0">
                <a:solidFill>
                  <a:schemeClr val="tx1"/>
                </a:solidFill>
                <a:latin typeface="+mn-lt"/>
                <a:ea typeface="ＭＳ Ｐゴシック" charset="-128"/>
                <a:cs typeface="ＭＳ Ｐゴシック" charset="-128"/>
              </a:rPr>
              <a:t> setting.</a:t>
            </a:r>
          </a:p>
          <a:p>
            <a:endParaRPr lang="en-GB" sz="1200" b="0" i="0" u="none" strike="noStrike" kern="1200" baseline="0" dirty="0">
              <a:solidFill>
                <a:schemeClr val="tx1"/>
              </a:solidFill>
              <a:latin typeface="+mn-lt"/>
              <a:ea typeface="ＭＳ Ｐゴシック" charset="-128"/>
              <a:cs typeface="ＭＳ Ｐゴシック" charset="-128"/>
            </a:endParaRPr>
          </a:p>
          <a:p>
            <a:r>
              <a:rPr lang="en-GB" sz="1200" b="0" i="0" u="none" strike="noStrike" kern="1200" baseline="0" dirty="0">
                <a:solidFill>
                  <a:schemeClr val="tx1"/>
                </a:solidFill>
                <a:latin typeface="+mn-lt"/>
                <a:ea typeface="ＭＳ Ｐゴシック" charset="-128"/>
                <a:cs typeface="ＭＳ Ｐゴシック" charset="-128"/>
              </a:rPr>
              <a:t>With these distinctions in mind, we will now look at each of the four key uses in more detail.</a:t>
            </a:r>
          </a:p>
          <a:p>
            <a:endParaRPr lang="en-GB" sz="1200" b="0" i="0" u="none" strike="noStrike" kern="1200" baseline="0" dirty="0">
              <a:solidFill>
                <a:schemeClr val="tx1"/>
              </a:solidFill>
              <a:latin typeface="+mn-lt"/>
              <a:ea typeface="ＭＳ Ｐゴシック" charset="-128"/>
              <a:cs typeface="ＭＳ Ｐゴシック" charset="-128"/>
            </a:endParaRPr>
          </a:p>
          <a:p>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9</a:t>
            </a:fld>
            <a:endParaRPr lang="da-DK"/>
          </a:p>
        </p:txBody>
      </p:sp>
    </p:spTree>
    <p:extLst>
      <p:ext uri="{BB962C8B-B14F-4D97-AF65-F5344CB8AC3E}">
        <p14:creationId xmlns:p14="http://schemas.microsoft.com/office/powerpoint/2010/main" val="71491214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84</a:t>
            </a:fld>
            <a:endParaRPr lang="da-DK"/>
          </a:p>
        </p:txBody>
      </p:sp>
    </p:spTree>
    <p:extLst>
      <p:ext uri="{BB962C8B-B14F-4D97-AF65-F5344CB8AC3E}">
        <p14:creationId xmlns:p14="http://schemas.microsoft.com/office/powerpoint/2010/main" val="221947275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85</a:t>
            </a:fld>
            <a:endParaRPr lang="da-DK"/>
          </a:p>
        </p:txBody>
      </p:sp>
    </p:spTree>
    <p:extLst>
      <p:ext uri="{BB962C8B-B14F-4D97-AF65-F5344CB8AC3E}">
        <p14:creationId xmlns:p14="http://schemas.microsoft.com/office/powerpoint/2010/main" val="132796542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[see 3.4.3.3</a:t>
            </a:r>
            <a:r>
              <a:rPr lang="en-GB" baseline="0" dirty="0"/>
              <a:t> for more details]</a:t>
            </a:r>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86</a:t>
            </a:fld>
            <a:endParaRPr lang="da-DK"/>
          </a:p>
        </p:txBody>
      </p:sp>
    </p:spTree>
    <p:extLst>
      <p:ext uri="{BB962C8B-B14F-4D97-AF65-F5344CB8AC3E}">
        <p14:creationId xmlns:p14="http://schemas.microsoft.com/office/powerpoint/2010/main" val="322143305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87</a:t>
            </a:fld>
            <a:endParaRPr lang="da-DK"/>
          </a:p>
        </p:txBody>
      </p:sp>
    </p:spTree>
    <p:extLst>
      <p:ext uri="{BB962C8B-B14F-4D97-AF65-F5344CB8AC3E}">
        <p14:creationId xmlns:p14="http://schemas.microsoft.com/office/powerpoint/2010/main" val="16013524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88</a:t>
            </a:fld>
            <a:endParaRPr lang="da-DK"/>
          </a:p>
        </p:txBody>
      </p:sp>
    </p:spTree>
    <p:extLst>
      <p:ext uri="{BB962C8B-B14F-4D97-AF65-F5344CB8AC3E}">
        <p14:creationId xmlns:p14="http://schemas.microsoft.com/office/powerpoint/2010/main" val="228783254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89</a:t>
            </a:fld>
            <a:endParaRPr lang="da-DK"/>
          </a:p>
        </p:txBody>
      </p:sp>
    </p:spTree>
    <p:extLst>
      <p:ext uri="{BB962C8B-B14F-4D97-AF65-F5344CB8AC3E}">
        <p14:creationId xmlns:p14="http://schemas.microsoft.com/office/powerpoint/2010/main" val="317085857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90</a:t>
            </a:fld>
            <a:endParaRPr lang="da-DK"/>
          </a:p>
        </p:txBody>
      </p:sp>
    </p:spTree>
    <p:extLst>
      <p:ext uri="{BB962C8B-B14F-4D97-AF65-F5344CB8AC3E}">
        <p14:creationId xmlns:p14="http://schemas.microsoft.com/office/powerpoint/2010/main" val="331212931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91</a:t>
            </a:fld>
            <a:endParaRPr lang="da-DK"/>
          </a:p>
        </p:txBody>
      </p:sp>
    </p:spTree>
    <p:extLst>
      <p:ext uri="{BB962C8B-B14F-4D97-AF65-F5344CB8AC3E}">
        <p14:creationId xmlns:p14="http://schemas.microsoft.com/office/powerpoint/2010/main" val="165116358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92</a:t>
            </a:fld>
            <a:endParaRPr lang="da-DK"/>
          </a:p>
        </p:txBody>
      </p:sp>
    </p:spTree>
    <p:extLst>
      <p:ext uri="{BB962C8B-B14F-4D97-AF65-F5344CB8AC3E}">
        <p14:creationId xmlns:p14="http://schemas.microsoft.com/office/powerpoint/2010/main" val="103414608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ＭＳ Ｐゴシック" charset="-128"/>
                <a:cs typeface="ＭＳ Ｐゴシック" charset="-128"/>
              </a:rPr>
              <a:t>[see more details about the PPO algorithm in Section 3.7.3]</a:t>
            </a:r>
          </a:p>
          <a:p>
            <a:endParaRPr lang="en-GB" sz="1200" b="0" i="0" u="none" strike="noStrike" kern="1200" baseline="0" dirty="0">
              <a:solidFill>
                <a:schemeClr val="tx1"/>
              </a:solidFill>
              <a:latin typeface="+mn-lt"/>
              <a:ea typeface="ＭＳ Ｐゴシック" charset="-128"/>
              <a:cs typeface="ＭＳ Ｐゴシック" charset="-128"/>
            </a:endParaRPr>
          </a:p>
        </p:txBody>
      </p:sp>
      <p:sp>
        <p:nvSpPr>
          <p:cNvPr id="4" name="Slide Number Placeholder 3"/>
          <p:cNvSpPr>
            <a:spLocks noGrp="1"/>
          </p:cNvSpPr>
          <p:nvPr>
            <p:ph type="sldNum" sz="quarter" idx="5"/>
          </p:nvPr>
        </p:nvSpPr>
        <p:spPr/>
        <p:txBody>
          <a:bodyPr/>
          <a:lstStyle/>
          <a:p>
            <a:pPr>
              <a:defRPr/>
            </a:pPr>
            <a:fld id="{243668E2-9599-474A-AA6A-ED57E397CE89}" type="slidenum">
              <a:rPr lang="da-DK" smtClean="0"/>
              <a:pPr>
                <a:defRPr/>
              </a:pPr>
              <a:t>93</a:t>
            </a:fld>
            <a:endParaRPr lang="da-DK"/>
          </a:p>
        </p:txBody>
      </p:sp>
    </p:spTree>
    <p:extLst>
      <p:ext uri="{BB962C8B-B14F-4D97-AF65-F5344CB8AC3E}">
        <p14:creationId xmlns:p14="http://schemas.microsoft.com/office/powerpoint/2010/main" val="2474081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dirty="0"/>
              <a:t>[see Section 4.2.1.1 for more details]</a:t>
            </a:r>
          </a:p>
          <a:p>
            <a:endParaRPr lang="en-MT" dirty="0"/>
          </a:p>
        </p:txBody>
      </p:sp>
      <p:sp>
        <p:nvSpPr>
          <p:cNvPr id="4" name="Slide Number Placeholder 3"/>
          <p:cNvSpPr>
            <a:spLocks noGrp="1"/>
          </p:cNvSpPr>
          <p:nvPr>
            <p:ph type="sldNum" sz="quarter" idx="5"/>
          </p:nvPr>
        </p:nvSpPr>
        <p:spPr/>
        <p:txBody>
          <a:bodyPr/>
          <a:lstStyle/>
          <a:p>
            <a:pPr>
              <a:defRPr/>
            </a:pPr>
            <a:fld id="{243668E2-9599-474A-AA6A-ED57E397CE89}" type="slidenum">
              <a:rPr lang="da-DK" smtClean="0"/>
              <a:pPr>
                <a:defRPr/>
              </a:pPr>
              <a:t>10</a:t>
            </a:fld>
            <a:endParaRPr lang="da-DK"/>
          </a:p>
        </p:txBody>
      </p:sp>
    </p:spTree>
    <p:extLst>
      <p:ext uri="{BB962C8B-B14F-4D97-AF65-F5344CB8AC3E}">
        <p14:creationId xmlns:p14="http://schemas.microsoft.com/office/powerpoint/2010/main" val="402336549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CA1093-0645-7CB0-95AB-FFB4C6D096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8CE1AC-5FD2-31C4-4B41-35CF6B6636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9ABB14-A64B-F3BB-E598-9C2FB675E968}"/>
              </a:ext>
            </a:extLst>
          </p:cNvPr>
          <p:cNvSpPr>
            <a:spLocks noGrp="1"/>
          </p:cNvSpPr>
          <p:nvPr>
            <p:ph type="body" idx="1"/>
          </p:nvPr>
        </p:nvSpPr>
        <p:spPr/>
        <p:txBody>
          <a:bodyPr/>
          <a:lstStyle/>
          <a:p>
            <a:r>
              <a:rPr lang="en-GB" dirty="0"/>
              <a:t>[see Section 5.3.2 for more details]</a:t>
            </a:r>
          </a:p>
          <a:p>
            <a:endParaRPr lang="en-GB" dirty="0"/>
          </a:p>
          <a:p>
            <a:endParaRPr lang="en-GB" dirty="0"/>
          </a:p>
        </p:txBody>
      </p:sp>
      <p:sp>
        <p:nvSpPr>
          <p:cNvPr id="4" name="Slide Number Placeholder 3">
            <a:extLst>
              <a:ext uri="{FF2B5EF4-FFF2-40B4-BE49-F238E27FC236}">
                <a16:creationId xmlns:a16="http://schemas.microsoft.com/office/drawing/2014/main" id="{5C2F26DF-D04E-E782-3B73-6B924D169D8A}"/>
              </a:ext>
            </a:extLst>
          </p:cNvPr>
          <p:cNvSpPr>
            <a:spLocks noGrp="1"/>
          </p:cNvSpPr>
          <p:nvPr>
            <p:ph type="sldNum" sz="quarter" idx="10"/>
          </p:nvPr>
        </p:nvSpPr>
        <p:spPr/>
        <p:txBody>
          <a:bodyPr/>
          <a:lstStyle/>
          <a:p>
            <a:pPr>
              <a:defRPr/>
            </a:pPr>
            <a:fld id="{243668E2-9599-474A-AA6A-ED57E397CE89}" type="slidenum">
              <a:rPr lang="da-DK" smtClean="0"/>
              <a:pPr>
                <a:defRPr/>
              </a:pPr>
              <a:t>94</a:t>
            </a:fld>
            <a:endParaRPr lang="da-DK"/>
          </a:p>
        </p:txBody>
      </p:sp>
    </p:spTree>
    <p:extLst>
      <p:ext uri="{BB962C8B-B14F-4D97-AF65-F5344CB8AC3E}">
        <p14:creationId xmlns:p14="http://schemas.microsoft.com/office/powerpoint/2010/main" val="192980551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dirty="0"/>
              <a:t>[see Section 3.7.4 for more details on neuro-evolution methods]</a:t>
            </a:r>
          </a:p>
          <a:p>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95</a:t>
            </a:fld>
            <a:endParaRPr lang="da-DK"/>
          </a:p>
        </p:txBody>
      </p:sp>
    </p:spTree>
    <p:extLst>
      <p:ext uri="{BB962C8B-B14F-4D97-AF65-F5344CB8AC3E}">
        <p14:creationId xmlns:p14="http://schemas.microsoft.com/office/powerpoint/2010/main" val="177003841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98</a:t>
            </a:fld>
            <a:endParaRPr lang="da-DK"/>
          </a:p>
        </p:txBody>
      </p:sp>
    </p:spTree>
    <p:extLst>
      <p:ext uri="{BB962C8B-B14F-4D97-AF65-F5344CB8AC3E}">
        <p14:creationId xmlns:p14="http://schemas.microsoft.com/office/powerpoint/2010/main" val="415843247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99</a:t>
            </a:fld>
            <a:endParaRPr lang="da-DK"/>
          </a:p>
        </p:txBody>
      </p:sp>
    </p:spTree>
    <p:extLst>
      <p:ext uri="{BB962C8B-B14F-4D97-AF65-F5344CB8AC3E}">
        <p14:creationId xmlns:p14="http://schemas.microsoft.com/office/powerpoint/2010/main" val="39412275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various role </a:t>
            </a:r>
            <a:r>
              <a:rPr lang="en-GB" dirty="0" err="1"/>
              <a:t>neuroevolution</a:t>
            </a:r>
            <a:r>
              <a:rPr lang="en-GB" baseline="0" dirty="0"/>
              <a:t> has played across dissimilar </a:t>
            </a:r>
            <a:r>
              <a:rPr lang="en-GB" dirty="0"/>
              <a:t>games genres</a:t>
            </a:r>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100</a:t>
            </a:fld>
            <a:endParaRPr lang="da-DK"/>
          </a:p>
        </p:txBody>
      </p:sp>
    </p:spTree>
    <p:extLst>
      <p:ext uri="{BB962C8B-B14F-4D97-AF65-F5344CB8AC3E}">
        <p14:creationId xmlns:p14="http://schemas.microsoft.com/office/powerpoint/2010/main" val="101221316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101</a:t>
            </a:fld>
            <a:endParaRPr lang="da-DK"/>
          </a:p>
        </p:txBody>
      </p:sp>
    </p:spTree>
    <p:extLst>
      <p:ext uri="{BB962C8B-B14F-4D97-AF65-F5344CB8AC3E}">
        <p14:creationId xmlns:p14="http://schemas.microsoft.com/office/powerpoint/2010/main" val="1050095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BAEAB-FE55-1B34-5145-96E89AF8D4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CDE4C1-A957-36B1-4358-B9BBA70819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15342E-3F3B-1307-06BC-33E434A993FB}"/>
              </a:ext>
            </a:extLst>
          </p:cNvPr>
          <p:cNvSpPr>
            <a:spLocks noGrp="1"/>
          </p:cNvSpPr>
          <p:nvPr>
            <p:ph type="body" idx="1"/>
          </p:nvPr>
        </p:nvSpPr>
        <p:spPr/>
        <p:txBody>
          <a:bodyPr/>
          <a:lstStyle/>
          <a:p>
            <a:r>
              <a:rPr lang="en-GB" dirty="0"/>
              <a:t>[see Section 5.4 for more details]</a:t>
            </a:r>
          </a:p>
          <a:p>
            <a:endParaRPr lang="en-GB" dirty="0"/>
          </a:p>
          <a:p>
            <a:endParaRPr lang="en-GB" dirty="0"/>
          </a:p>
        </p:txBody>
      </p:sp>
      <p:sp>
        <p:nvSpPr>
          <p:cNvPr id="4" name="Slide Number Placeholder 3">
            <a:extLst>
              <a:ext uri="{FF2B5EF4-FFF2-40B4-BE49-F238E27FC236}">
                <a16:creationId xmlns:a16="http://schemas.microsoft.com/office/drawing/2014/main" id="{177F2217-5B60-3860-070A-DC822EFAEA76}"/>
              </a:ext>
            </a:extLst>
          </p:cNvPr>
          <p:cNvSpPr>
            <a:spLocks noGrp="1"/>
          </p:cNvSpPr>
          <p:nvPr>
            <p:ph type="sldNum" sz="quarter" idx="10"/>
          </p:nvPr>
        </p:nvSpPr>
        <p:spPr/>
        <p:txBody>
          <a:bodyPr/>
          <a:lstStyle/>
          <a:p>
            <a:pPr>
              <a:defRPr/>
            </a:pPr>
            <a:fld id="{243668E2-9599-474A-AA6A-ED57E397CE89}" type="slidenum">
              <a:rPr lang="da-DK" smtClean="0"/>
              <a:pPr>
                <a:defRPr/>
              </a:pPr>
              <a:t>102</a:t>
            </a:fld>
            <a:endParaRPr lang="da-DK"/>
          </a:p>
        </p:txBody>
      </p:sp>
    </p:spTree>
    <p:extLst>
      <p:ext uri="{BB962C8B-B14F-4D97-AF65-F5344CB8AC3E}">
        <p14:creationId xmlns:p14="http://schemas.microsoft.com/office/powerpoint/2010/main" val="251253268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sz="1200" kern="1200" spc="-3" dirty="0">
                <a:solidFill>
                  <a:prstClr val="black"/>
                </a:solidFill>
                <a:latin typeface="+mn-lt"/>
                <a:ea typeface="ＭＳ Ｐゴシック" charset="-128"/>
                <a:cs typeface="Arial"/>
              </a:rPr>
              <a:t>[see</a:t>
            </a:r>
            <a:r>
              <a:rPr lang="en-GB" sz="1200" kern="1200" spc="-3" baseline="0" dirty="0">
                <a:solidFill>
                  <a:prstClr val="black"/>
                </a:solidFill>
                <a:latin typeface="+mn-lt"/>
                <a:ea typeface="ＭＳ Ｐゴシック" charset="-128"/>
                <a:cs typeface="Arial"/>
              </a:rPr>
              <a:t> Section 5.4 for more details]</a:t>
            </a:r>
            <a:endParaRPr lang="en-GB" sz="1200" kern="1200" dirty="0">
              <a:solidFill>
                <a:prstClr val="black"/>
              </a:solidFill>
              <a:latin typeface="+mn-lt"/>
              <a:ea typeface="ＭＳ Ｐゴシック" charset="-128"/>
              <a:cs typeface="Arial"/>
            </a:endParaRPr>
          </a:p>
          <a:p>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103</a:t>
            </a:fld>
            <a:endParaRPr lang="da-DK"/>
          </a:p>
        </p:txBody>
      </p:sp>
    </p:spTree>
    <p:extLst>
      <p:ext uri="{BB962C8B-B14F-4D97-AF65-F5344CB8AC3E}">
        <p14:creationId xmlns:p14="http://schemas.microsoft.com/office/powerpoint/2010/main" val="238422105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79A70-B1A7-2D0A-E0F7-EF06AEDFD1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E0FC66-EC71-8824-5DBA-3AD11FDF52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21D7B9-47F2-A0A6-32CC-F3C98D822E59}"/>
              </a:ext>
            </a:extLst>
          </p:cNvPr>
          <p:cNvSpPr>
            <a:spLocks noGrp="1"/>
          </p:cNvSpPr>
          <p:nvPr>
            <p:ph type="body" idx="1"/>
          </p:nvPr>
        </p:nvSpPr>
        <p:spPr/>
        <p:txBody>
          <a:bodyPr/>
          <a:lstStyle/>
          <a:p>
            <a:r>
              <a:rPr lang="en-GB" dirty="0"/>
              <a:t>[see Section 5.5 for more details]</a:t>
            </a:r>
          </a:p>
          <a:p>
            <a:endParaRPr lang="en-GB" dirty="0"/>
          </a:p>
          <a:p>
            <a:endParaRPr lang="en-GB" dirty="0"/>
          </a:p>
        </p:txBody>
      </p:sp>
      <p:sp>
        <p:nvSpPr>
          <p:cNvPr id="4" name="Slide Number Placeholder 3">
            <a:extLst>
              <a:ext uri="{FF2B5EF4-FFF2-40B4-BE49-F238E27FC236}">
                <a16:creationId xmlns:a16="http://schemas.microsoft.com/office/drawing/2014/main" id="{26C56633-535F-6EB3-A93B-67D6D16CF6E6}"/>
              </a:ext>
            </a:extLst>
          </p:cNvPr>
          <p:cNvSpPr>
            <a:spLocks noGrp="1"/>
          </p:cNvSpPr>
          <p:nvPr>
            <p:ph type="sldNum" sz="quarter" idx="10"/>
          </p:nvPr>
        </p:nvSpPr>
        <p:spPr/>
        <p:txBody>
          <a:bodyPr/>
          <a:lstStyle/>
          <a:p>
            <a:pPr>
              <a:defRPr/>
            </a:pPr>
            <a:fld id="{243668E2-9599-474A-AA6A-ED57E397CE89}" type="slidenum">
              <a:rPr lang="da-DK" smtClean="0"/>
              <a:pPr>
                <a:defRPr/>
              </a:pPr>
              <a:t>104</a:t>
            </a:fld>
            <a:endParaRPr lang="da-DK"/>
          </a:p>
        </p:txBody>
      </p:sp>
    </p:spTree>
    <p:extLst>
      <p:ext uri="{BB962C8B-B14F-4D97-AF65-F5344CB8AC3E}">
        <p14:creationId xmlns:p14="http://schemas.microsoft.com/office/powerpoint/2010/main" val="31820755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E37EF-224E-DC1C-4A7C-8B33B8BC7F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E98A65-B769-D468-DFA2-FB5C4F2DDB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976144-746B-9AA1-84FB-DBA94280B907}"/>
              </a:ext>
            </a:extLst>
          </p:cNvPr>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sz="1200" kern="1200" spc="-3" dirty="0">
                <a:solidFill>
                  <a:prstClr val="black"/>
                </a:solidFill>
                <a:latin typeface="+mn-lt"/>
                <a:ea typeface="ＭＳ Ｐゴシック" charset="-128"/>
                <a:cs typeface="Arial"/>
              </a:rPr>
              <a:t>[see</a:t>
            </a:r>
            <a:r>
              <a:rPr lang="en-GB" sz="1200" kern="1200" spc="-3" baseline="0" dirty="0">
                <a:solidFill>
                  <a:prstClr val="black"/>
                </a:solidFill>
                <a:latin typeface="+mn-lt"/>
                <a:ea typeface="ＭＳ Ｐゴシック" charset="-128"/>
                <a:cs typeface="Arial"/>
              </a:rPr>
              <a:t> Section 5.5 for more details]</a:t>
            </a:r>
            <a:endParaRPr lang="en-GB" sz="1200" kern="1200" dirty="0">
              <a:solidFill>
                <a:prstClr val="black"/>
              </a:solidFill>
              <a:latin typeface="+mn-lt"/>
              <a:ea typeface="ＭＳ Ｐゴシック" charset="-128"/>
              <a:cs typeface="Arial"/>
            </a:endParaRPr>
          </a:p>
          <a:p>
            <a:endParaRPr lang="en-GB" dirty="0"/>
          </a:p>
        </p:txBody>
      </p:sp>
      <p:sp>
        <p:nvSpPr>
          <p:cNvPr id="4" name="Slide Number Placeholder 3">
            <a:extLst>
              <a:ext uri="{FF2B5EF4-FFF2-40B4-BE49-F238E27FC236}">
                <a16:creationId xmlns:a16="http://schemas.microsoft.com/office/drawing/2014/main" id="{D47CF711-BB63-BB32-BB21-425F3C1DC165}"/>
              </a:ext>
            </a:extLst>
          </p:cNvPr>
          <p:cNvSpPr>
            <a:spLocks noGrp="1"/>
          </p:cNvSpPr>
          <p:nvPr>
            <p:ph type="sldNum" sz="quarter" idx="10"/>
          </p:nvPr>
        </p:nvSpPr>
        <p:spPr/>
        <p:txBody>
          <a:bodyPr/>
          <a:lstStyle/>
          <a:p>
            <a:pPr>
              <a:defRPr/>
            </a:pPr>
            <a:fld id="{243668E2-9599-474A-AA6A-ED57E397CE89}" type="slidenum">
              <a:rPr lang="da-DK" smtClean="0"/>
              <a:pPr>
                <a:defRPr/>
              </a:pPr>
              <a:t>105</a:t>
            </a:fld>
            <a:endParaRPr lang="da-DK"/>
          </a:p>
        </p:txBody>
      </p:sp>
    </p:spTree>
    <p:extLst>
      <p:ext uri="{BB962C8B-B14F-4D97-AF65-F5344CB8AC3E}">
        <p14:creationId xmlns:p14="http://schemas.microsoft.com/office/powerpoint/2010/main" val="729680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s">
    <p:spTree>
      <p:nvGrpSpPr>
        <p:cNvPr id="1" name=""/>
        <p:cNvGrpSpPr/>
        <p:nvPr/>
      </p:nvGrpSpPr>
      <p:grpSpPr>
        <a:xfrm>
          <a:off x="0" y="0"/>
          <a:ext cx="0" cy="0"/>
          <a:chOff x="0" y="0"/>
          <a:chExt cx="0" cy="0"/>
        </a:xfrm>
      </p:grpSpPr>
      <p:sp>
        <p:nvSpPr>
          <p:cNvPr id="4" name="Pladsholder til titel 1"/>
          <p:cNvSpPr txBox="1">
            <a:spLocks/>
          </p:cNvSpPr>
          <p:nvPr userDrawn="1"/>
        </p:nvSpPr>
        <p:spPr bwMode="auto">
          <a:xfrm>
            <a:off x="1008063" y="928688"/>
            <a:ext cx="7927975" cy="6270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16000" tIns="0" bIns="72000" anchor="ct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defRPr/>
            </a:pPr>
            <a:r>
              <a:rPr lang="da-DK" sz="3200">
                <a:solidFill>
                  <a:schemeClr val="bg1"/>
                </a:solidFill>
                <a:latin typeface="Calibri" pitchFamily="34" charset="0"/>
              </a:rPr>
              <a:t>KLIK FOR AT REDIGERE I MASTEREN</a:t>
            </a:r>
          </a:p>
        </p:txBody>
      </p:sp>
      <p:sp>
        <p:nvSpPr>
          <p:cNvPr id="3" name="Undertitel 2"/>
          <p:cNvSpPr>
            <a:spLocks noGrp="1"/>
          </p:cNvSpPr>
          <p:nvPr>
            <p:ph type="subTitle" idx="1"/>
          </p:nvPr>
        </p:nvSpPr>
        <p:spPr>
          <a:xfrm>
            <a:off x="1008063" y="2324100"/>
            <a:ext cx="6400800" cy="14605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Klik for at redigere undertiteltypografien i masteren</a:t>
            </a:r>
          </a:p>
        </p:txBody>
      </p:sp>
      <p:sp>
        <p:nvSpPr>
          <p:cNvPr id="5" name="Pladsholder til sidefod 13"/>
          <p:cNvSpPr>
            <a:spLocks noGrp="1"/>
          </p:cNvSpPr>
          <p:nvPr userDrawn="1">
            <p:ph type="ftr" sz="quarter" idx="10"/>
          </p:nvPr>
        </p:nvSpPr>
        <p:spPr/>
        <p:txBody>
          <a:bodyPr/>
          <a:lstStyle>
            <a:lvl1pPr>
              <a:defRPr/>
            </a:lvl1pPr>
          </a:lstStyle>
          <a:p>
            <a:pPr>
              <a:defRPr/>
            </a:pPr>
            <a:r>
              <a:rPr lang="da-DK" altLang="ja-JP"/>
              <a:t>www.itu.dk</a:t>
            </a:r>
            <a:endParaRPr lang="en-US" altLang="ja-JP"/>
          </a:p>
        </p:txBody>
      </p:sp>
    </p:spTree>
    <p:extLst>
      <p:ext uri="{BB962C8B-B14F-4D97-AF65-F5344CB8AC3E}">
        <p14:creationId xmlns:p14="http://schemas.microsoft.com/office/powerpoint/2010/main" val="2039464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dias">
    <p:spTree>
      <p:nvGrpSpPr>
        <p:cNvPr id="1" name=""/>
        <p:cNvGrpSpPr/>
        <p:nvPr/>
      </p:nvGrpSpPr>
      <p:grpSpPr>
        <a:xfrm>
          <a:off x="0" y="0"/>
          <a:ext cx="0" cy="0"/>
          <a:chOff x="0" y="0"/>
          <a:chExt cx="0" cy="0"/>
        </a:xfrm>
      </p:grpSpPr>
      <p:sp>
        <p:nvSpPr>
          <p:cNvPr id="4" name="Pladsholder til titel 1"/>
          <p:cNvSpPr txBox="1">
            <a:spLocks/>
          </p:cNvSpPr>
          <p:nvPr userDrawn="1"/>
        </p:nvSpPr>
        <p:spPr bwMode="auto">
          <a:xfrm>
            <a:off x="1008063" y="928688"/>
            <a:ext cx="7927975" cy="627062"/>
          </a:xfrm>
          <a:prstGeom prst="rect">
            <a:avLst/>
          </a:prstGeom>
          <a:solidFill>
            <a:schemeClr val="tx1"/>
          </a:solidFill>
          <a:ln w="9525">
            <a:noFill/>
            <a:miter lim="800000"/>
            <a:headEnd/>
            <a:tailEnd/>
          </a:ln>
        </p:spPr>
        <p:txBody>
          <a:bodyPr lIns="216000" tIns="0" bIns="72000" anchor="ct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a-DK" sz="3200" b="0" i="0" u="none" strike="noStrike" kern="1200" cap="none" spc="0" normalizeH="0" baseline="0" noProof="0">
                <a:ln>
                  <a:noFill/>
                </a:ln>
                <a:solidFill>
                  <a:prstClr val="white"/>
                </a:solidFill>
                <a:effectLst/>
                <a:uLnTx/>
                <a:uFillTx/>
                <a:latin typeface="Calibri" charset="0"/>
                <a:ea typeface="ＭＳ Ｐゴシック" charset="-128"/>
                <a:cs typeface="+mn-cs"/>
              </a:rPr>
              <a:t>KLIK FOR AT REDIGERE I MASTEREN</a:t>
            </a:r>
          </a:p>
        </p:txBody>
      </p:sp>
      <p:sp>
        <p:nvSpPr>
          <p:cNvPr id="3" name="Undertitel 2"/>
          <p:cNvSpPr>
            <a:spLocks noGrp="1"/>
          </p:cNvSpPr>
          <p:nvPr>
            <p:ph type="subTitle" idx="1"/>
          </p:nvPr>
        </p:nvSpPr>
        <p:spPr>
          <a:xfrm>
            <a:off x="1008063" y="2324100"/>
            <a:ext cx="6400800" cy="14605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Klik for at redigere undertiteltypografien i masteren</a:t>
            </a:r>
          </a:p>
        </p:txBody>
      </p:sp>
      <p:sp>
        <p:nvSpPr>
          <p:cNvPr id="5" name="Pladsholder til sidefod 13"/>
          <p:cNvSpPr>
            <a:spLocks noGrp="1"/>
          </p:cNvSpPr>
          <p:nvPr userDrawn="1">
            <p:ph type="ftr" sz="quarter" idx="10"/>
          </p:nvPr>
        </p:nvSpPr>
        <p:spPr>
          <a:xfrm>
            <a:off x="3843338" y="5172075"/>
            <a:ext cx="1543050" cy="257175"/>
          </a:xfrm>
          <a:prstGeom prst="rect">
            <a:avLst/>
          </a:prstGeom>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a-DK" altLang="ja-JP" sz="2400" b="0" i="0" u="none" strike="noStrike" kern="1200" cap="none" spc="0" normalizeH="0" baseline="0" noProof="0">
                <a:ln>
                  <a:noFill/>
                </a:ln>
                <a:solidFill>
                  <a:prstClr val="black"/>
                </a:solidFill>
                <a:effectLst/>
                <a:uLnTx/>
                <a:uFillTx/>
                <a:latin typeface="Arial" charset="0"/>
                <a:ea typeface="ＭＳ Ｐゴシック" pitchFamily="34" charset="-128"/>
                <a:cs typeface="+mn-cs"/>
              </a:rPr>
              <a:t>www.itu.dk</a:t>
            </a:r>
            <a:endParaRPr kumimoji="0" lang="en-US" altLang="ja-JP" sz="2400" b="0" i="0" u="none" strike="noStrike" kern="1200" cap="none" spc="0" normalizeH="0" baseline="0" noProof="0">
              <a:ln>
                <a:noFill/>
              </a:ln>
              <a:solidFill>
                <a:prstClr val="black"/>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1649020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1008063" y="928688"/>
            <a:ext cx="7927975" cy="627062"/>
          </a:xfrm>
        </p:spPr>
        <p:txBody>
          <a:bodyPr/>
          <a:lstStyle/>
          <a:p>
            <a:r>
              <a:rPr lang="da-DK"/>
              <a:t>Klik for at redigere i masteren</a:t>
            </a:r>
          </a:p>
        </p:txBody>
      </p:sp>
      <p:sp>
        <p:nvSpPr>
          <p:cNvPr id="3" name="Pladsholder til indhold 2"/>
          <p:cNvSpPr>
            <a:spLocks noGrp="1"/>
          </p:cNvSpPr>
          <p:nvPr>
            <p:ph idx="1"/>
          </p:nvPr>
        </p:nvSpPr>
        <p:spPr>
          <a:xfrm>
            <a:off x="1008063" y="1714500"/>
            <a:ext cx="4378325" cy="3200400"/>
          </a:xfrm>
        </p:spPr>
        <p:txBody>
          <a:bodyPr/>
          <a:lstStyle/>
          <a:p>
            <a:pPr lvl="0"/>
            <a:r>
              <a:rPr lang="da-DK"/>
              <a:t>Klik for at redigere teksttypografierne i masteren</a:t>
            </a:r>
          </a:p>
          <a:p>
            <a:pPr lvl="1"/>
            <a:r>
              <a:rPr lang="da-DK"/>
              <a:t>Andet niveau</a:t>
            </a:r>
          </a:p>
        </p:txBody>
      </p:sp>
      <p:sp>
        <p:nvSpPr>
          <p:cNvPr id="9" name="Pladsholder til indhold 2"/>
          <p:cNvSpPr>
            <a:spLocks noGrp="1"/>
          </p:cNvSpPr>
          <p:nvPr>
            <p:ph idx="10"/>
          </p:nvPr>
        </p:nvSpPr>
        <p:spPr>
          <a:xfrm>
            <a:off x="5562600" y="1555750"/>
            <a:ext cx="3373438" cy="3511550"/>
          </a:xfrm>
        </p:spPr>
        <p:txBody>
          <a:bodyPr/>
          <a:lstStyle/>
          <a:p>
            <a:pPr lvl="1"/>
            <a:endParaRPr lang="da-DK" dirty="0"/>
          </a:p>
        </p:txBody>
      </p:sp>
      <p:sp>
        <p:nvSpPr>
          <p:cNvPr id="5" name="Pladsholder til sidefod 13"/>
          <p:cNvSpPr>
            <a:spLocks noGrp="1"/>
          </p:cNvSpPr>
          <p:nvPr userDrawn="1">
            <p:ph type="ftr" sz="quarter" idx="11"/>
          </p:nvPr>
        </p:nvSpPr>
        <p:spPr>
          <a:xfrm>
            <a:off x="3843338" y="5172075"/>
            <a:ext cx="1543050" cy="257175"/>
          </a:xfrm>
          <a:prstGeom prst="rect">
            <a:avLst/>
          </a:prstGeom>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a-DK" altLang="ja-JP" sz="2400" b="0" i="0" u="none" strike="noStrike" kern="1200" cap="none" spc="0" normalizeH="0" baseline="0" noProof="0">
                <a:ln>
                  <a:noFill/>
                </a:ln>
                <a:solidFill>
                  <a:prstClr val="black"/>
                </a:solidFill>
                <a:effectLst/>
                <a:uLnTx/>
                <a:uFillTx/>
                <a:latin typeface="Arial" charset="0"/>
                <a:ea typeface="ＭＳ Ｐゴシック" pitchFamily="34" charset="-128"/>
                <a:cs typeface="+mn-cs"/>
              </a:rPr>
              <a:t>www.itu.dk</a:t>
            </a:r>
            <a:endParaRPr kumimoji="0" lang="en-US" altLang="ja-JP" sz="2400" b="0" i="0" u="none" strike="noStrike" kern="1200" cap="none" spc="0" normalizeH="0" baseline="0" noProof="0">
              <a:ln>
                <a:noFill/>
              </a:ln>
              <a:solidFill>
                <a:prstClr val="black"/>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21896479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itel og indholdsobjekt">
    <p:spTree>
      <p:nvGrpSpPr>
        <p:cNvPr id="1" name=""/>
        <p:cNvGrpSpPr/>
        <p:nvPr/>
      </p:nvGrpSpPr>
      <p:grpSpPr>
        <a:xfrm>
          <a:off x="0" y="0"/>
          <a:ext cx="0" cy="0"/>
          <a:chOff x="0" y="0"/>
          <a:chExt cx="0" cy="0"/>
        </a:xfrm>
      </p:grpSpPr>
      <p:sp>
        <p:nvSpPr>
          <p:cNvPr id="6" name="Text Box 12"/>
          <p:cNvSpPr txBox="1">
            <a:spLocks noChangeArrowheads="1"/>
          </p:cNvSpPr>
          <p:nvPr userDrawn="1"/>
        </p:nvSpPr>
        <p:spPr bwMode="auto">
          <a:xfrm>
            <a:off x="915988" y="5126038"/>
            <a:ext cx="27193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ea typeface="ＭＳ Ｐゴシック" pitchFamily="34" charset="-128"/>
              </a:defRPr>
            </a:lvl1pPr>
            <a:lvl2pPr eaLnBrk="0" hangingPunct="0">
              <a:defRPr sz="2400">
                <a:solidFill>
                  <a:schemeClr val="tx1"/>
                </a:solidFill>
                <a:latin typeface="Arial" charset="0"/>
                <a:ea typeface="ＭＳ Ｐゴシック" pitchFamily="34" charset="-128"/>
              </a:defRPr>
            </a:lvl2pPr>
            <a:lvl3pPr eaLnBrk="0" hangingPunct="0">
              <a:defRPr sz="2400">
                <a:solidFill>
                  <a:schemeClr val="tx1"/>
                </a:solidFill>
                <a:latin typeface="Arial" charset="0"/>
                <a:ea typeface="ＭＳ Ｐゴシック" pitchFamily="34" charset="-128"/>
              </a:defRPr>
            </a:lvl3pPr>
            <a:lvl4pPr eaLnBrk="0" hangingPunct="0">
              <a:defRPr sz="2400">
                <a:solidFill>
                  <a:schemeClr val="tx1"/>
                </a:solidFill>
                <a:latin typeface="Arial" charset="0"/>
                <a:ea typeface="ＭＳ Ｐゴシック" pitchFamily="34" charset="-128"/>
              </a:defRPr>
            </a:lvl4pPr>
            <a:lvl5pPr eaLnBrk="0" hangingPunct="0">
              <a:defRPr sz="2400">
                <a:solidFill>
                  <a:schemeClr val="tx1"/>
                </a:solidFill>
                <a:latin typeface="Arial" charset="0"/>
                <a:ea typeface="ＭＳ Ｐゴシック" pitchFamily="34" charset="-128"/>
              </a:defRPr>
            </a:lvl5pPr>
            <a:lvl6pPr eaLnBrk="0" fontAlgn="base" hangingPunct="0">
              <a:spcBef>
                <a:spcPct val="0"/>
              </a:spcBef>
              <a:spcAft>
                <a:spcPct val="0"/>
              </a:spcAft>
              <a:defRPr sz="2400">
                <a:solidFill>
                  <a:schemeClr val="tx1"/>
                </a:solidFill>
                <a:latin typeface="Arial" charset="0"/>
                <a:ea typeface="ＭＳ Ｐゴシック" pitchFamily="34" charset="-128"/>
              </a:defRPr>
            </a:lvl6pPr>
            <a:lvl7pPr eaLnBrk="0" fontAlgn="base" hangingPunct="0">
              <a:spcBef>
                <a:spcPct val="0"/>
              </a:spcBef>
              <a:spcAft>
                <a:spcPct val="0"/>
              </a:spcAft>
              <a:defRPr sz="2400">
                <a:solidFill>
                  <a:schemeClr val="tx1"/>
                </a:solidFill>
                <a:latin typeface="Arial" charset="0"/>
                <a:ea typeface="ＭＳ Ｐゴシック" pitchFamily="34" charset="-128"/>
              </a:defRPr>
            </a:lvl7pPr>
            <a:lvl8pPr eaLnBrk="0" fontAlgn="base" hangingPunct="0">
              <a:spcBef>
                <a:spcPct val="0"/>
              </a:spcBef>
              <a:spcAft>
                <a:spcPct val="0"/>
              </a:spcAft>
              <a:defRPr sz="2400">
                <a:solidFill>
                  <a:schemeClr val="tx1"/>
                </a:solidFill>
                <a:latin typeface="Arial" charset="0"/>
                <a:ea typeface="ＭＳ Ｐゴシック" pitchFamily="34" charset="-128"/>
              </a:defRPr>
            </a:lvl8pPr>
            <a:lvl9pPr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charset="0"/>
              <a:ea typeface="ＭＳ Ｐゴシック" pitchFamily="34" charset="-128"/>
              <a:cs typeface="+mn-cs"/>
            </a:endParaRPr>
          </a:p>
        </p:txBody>
      </p:sp>
      <p:sp>
        <p:nvSpPr>
          <p:cNvPr id="3" name="Pladsholder til indhold 2"/>
          <p:cNvSpPr>
            <a:spLocks noGrp="1"/>
          </p:cNvSpPr>
          <p:nvPr>
            <p:ph idx="1"/>
          </p:nvPr>
        </p:nvSpPr>
        <p:spPr>
          <a:xfrm>
            <a:off x="1008063" y="1714500"/>
            <a:ext cx="4378325" cy="3200400"/>
          </a:xfrm>
        </p:spPr>
        <p:txBody>
          <a:bodyPr/>
          <a:lstStyle/>
          <a:p>
            <a:pPr lvl="0"/>
            <a:r>
              <a:rPr lang="da-DK"/>
              <a:t>Klik for at redigere teksttypografierne i masteren</a:t>
            </a:r>
          </a:p>
          <a:p>
            <a:pPr lvl="1"/>
            <a:r>
              <a:rPr lang="da-DK"/>
              <a:t>Andet niveau</a:t>
            </a:r>
          </a:p>
        </p:txBody>
      </p:sp>
      <p:sp>
        <p:nvSpPr>
          <p:cNvPr id="9" name="Pladsholder til indhold 2"/>
          <p:cNvSpPr>
            <a:spLocks noGrp="1"/>
          </p:cNvSpPr>
          <p:nvPr>
            <p:ph idx="10"/>
          </p:nvPr>
        </p:nvSpPr>
        <p:spPr>
          <a:xfrm>
            <a:off x="5562600" y="1555750"/>
            <a:ext cx="3373438" cy="3511550"/>
          </a:xfrm>
          <a:solidFill>
            <a:schemeClr val="bg1"/>
          </a:solidFill>
        </p:spPr>
        <p:txBody>
          <a:bodyPr/>
          <a:lstStyle>
            <a:lvl2pPr>
              <a:defRPr>
                <a:ln>
                  <a:solidFill>
                    <a:schemeClr val="bg1"/>
                  </a:solidFill>
                </a:ln>
              </a:defRPr>
            </a:lvl2pPr>
          </a:lstStyle>
          <a:p>
            <a:pPr lvl="1"/>
            <a:endParaRPr lang="da-DK" dirty="0"/>
          </a:p>
        </p:txBody>
      </p:sp>
      <p:sp>
        <p:nvSpPr>
          <p:cNvPr id="2" name="Titel 1"/>
          <p:cNvSpPr>
            <a:spLocks noGrp="1"/>
          </p:cNvSpPr>
          <p:nvPr>
            <p:ph type="title"/>
          </p:nvPr>
        </p:nvSpPr>
        <p:spPr>
          <a:xfrm>
            <a:off x="1008063" y="928688"/>
            <a:ext cx="7927975" cy="627062"/>
          </a:xfrm>
        </p:spPr>
        <p:txBody>
          <a:bodyPr/>
          <a:lstStyle/>
          <a:p>
            <a:r>
              <a:rPr lang="da-DK" dirty="0"/>
              <a:t>Klik for at redigere i masteren</a:t>
            </a:r>
          </a:p>
        </p:txBody>
      </p:sp>
    </p:spTree>
    <p:extLst>
      <p:ext uri="{BB962C8B-B14F-4D97-AF65-F5344CB8AC3E}">
        <p14:creationId xmlns:p14="http://schemas.microsoft.com/office/powerpoint/2010/main" val="35953653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el og indholdsobjekt">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04788" y="200025"/>
            <a:ext cx="8732837" cy="5310188"/>
          </a:xfrm>
          <a:prstGeom prst="rect">
            <a:avLst/>
          </a:prstGeom>
          <a:solidFill>
            <a:schemeClr val="tx2"/>
          </a:solidFill>
          <a:ln w="0" cap="flat" cmpd="sng" algn="ctr">
            <a:noFill/>
            <a:prstDash val="solid"/>
            <a:miter lim="800000"/>
            <a:headEnd type="none" w="med" len="med"/>
            <a:tailEnd type="none" w="med" len="med"/>
          </a:ln>
        </p:spPr>
        <p:txBody>
          <a:bodyPr lIns="51419" tIns="25709" rIns="51419" bIns="25709"/>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grpSp>
        <p:nvGrpSpPr>
          <p:cNvPr id="6" name="Grupper 6"/>
          <p:cNvGrpSpPr>
            <a:grpSpLocks/>
          </p:cNvGrpSpPr>
          <p:nvPr userDrawn="1"/>
        </p:nvGrpSpPr>
        <p:grpSpPr bwMode="auto">
          <a:xfrm>
            <a:off x="5556250" y="5053013"/>
            <a:ext cx="3381375" cy="457200"/>
            <a:chOff x="5556250" y="5053013"/>
            <a:chExt cx="3381375" cy="456664"/>
          </a:xfrm>
        </p:grpSpPr>
        <p:sp>
          <p:nvSpPr>
            <p:cNvPr id="7" name="Rectangle 3"/>
            <p:cNvSpPr>
              <a:spLocks noChangeArrowheads="1"/>
            </p:cNvSpPr>
            <p:nvPr/>
          </p:nvSpPr>
          <p:spPr bwMode="auto">
            <a:xfrm>
              <a:off x="5556250" y="5053013"/>
              <a:ext cx="3381375" cy="456664"/>
            </a:xfrm>
            <a:prstGeom prst="rect">
              <a:avLst/>
            </a:prstGeom>
            <a:solidFill>
              <a:srgbClr val="000000"/>
            </a:solidFill>
            <a:ln w="12700">
              <a:solidFill>
                <a:srgbClr val="000000"/>
              </a:solidFill>
              <a:miter lim="800000"/>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
          <p:nvSpPr>
            <p:cNvPr id="8" name="Text Box 9"/>
            <p:cNvSpPr txBox="1">
              <a:spLocks noChangeArrowheads="1"/>
            </p:cNvSpPr>
            <p:nvPr/>
          </p:nvSpPr>
          <p:spPr bwMode="auto">
            <a:xfrm>
              <a:off x="5643563" y="5125952"/>
              <a:ext cx="3214687" cy="293343"/>
            </a:xfrm>
            <a:prstGeom prst="rect">
              <a:avLst/>
            </a:prstGeom>
            <a:noFill/>
            <a:ln w="9525">
              <a:noFill/>
              <a:miter lim="800000"/>
              <a:headEnd/>
              <a:tailEnd/>
            </a:ln>
          </p:spPr>
          <p:txBody>
            <a:bodyPr lIns="0" tIns="0" rIns="0" bIns="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ja-JP" sz="1900" b="0" i="0" u="none" strike="noStrike" kern="1200" cap="none" spc="0" normalizeH="0" baseline="0" noProof="0">
                  <a:ln>
                    <a:noFill/>
                  </a:ln>
                  <a:solidFill>
                    <a:srgbClr val="FFFFFF"/>
                  </a:solidFill>
                  <a:effectLst/>
                  <a:uLnTx/>
                  <a:uFillTx/>
                  <a:latin typeface="Calibri" charset="0"/>
                  <a:ea typeface="ＭＳ Ｐゴシック" charset="-128"/>
                  <a:cs typeface="+mn-cs"/>
                </a:rPr>
                <a:t>IT UNIVERSITY OF COPENHAGEN  </a:t>
              </a:r>
            </a:p>
          </p:txBody>
        </p:sp>
      </p:grpSp>
      <p:sp>
        <p:nvSpPr>
          <p:cNvPr id="3" name="Pladsholder til indhold 2"/>
          <p:cNvSpPr>
            <a:spLocks noGrp="1"/>
          </p:cNvSpPr>
          <p:nvPr>
            <p:ph idx="1"/>
          </p:nvPr>
        </p:nvSpPr>
        <p:spPr>
          <a:xfrm>
            <a:off x="1008063" y="1714500"/>
            <a:ext cx="4378325" cy="3200400"/>
          </a:xfrm>
        </p:spPr>
        <p:txBody>
          <a:bodyPr/>
          <a:lstStyle>
            <a:lvl2pPr>
              <a:defRPr>
                <a:solidFill>
                  <a:schemeClr val="bg1"/>
                </a:solidFill>
              </a:defRPr>
            </a:lvl2pPr>
            <a:lvl3pPr>
              <a:defRPr>
                <a:solidFill>
                  <a:schemeClr val="bg1"/>
                </a:solidFill>
              </a:defRPr>
            </a:lvl3pPr>
          </a:lstStyle>
          <a:p>
            <a:pPr lvl="0"/>
            <a:r>
              <a:rPr lang="da-DK"/>
              <a:t>Klik for at redigere teksttypografierne i masteren</a:t>
            </a:r>
          </a:p>
          <a:p>
            <a:pPr lvl="1"/>
            <a:r>
              <a:rPr lang="da-DK"/>
              <a:t>Andet niveau</a:t>
            </a:r>
          </a:p>
        </p:txBody>
      </p:sp>
      <p:sp>
        <p:nvSpPr>
          <p:cNvPr id="9" name="Pladsholder til indhold 2"/>
          <p:cNvSpPr>
            <a:spLocks noGrp="1"/>
          </p:cNvSpPr>
          <p:nvPr>
            <p:ph idx="10"/>
          </p:nvPr>
        </p:nvSpPr>
        <p:spPr>
          <a:xfrm>
            <a:off x="5562600" y="1555750"/>
            <a:ext cx="3373438" cy="3511550"/>
          </a:xfrm>
          <a:solidFill>
            <a:schemeClr val="bg1"/>
          </a:solidFill>
        </p:spPr>
        <p:txBody>
          <a:bodyPr/>
          <a:lstStyle>
            <a:lvl2pPr>
              <a:defRPr>
                <a:ln>
                  <a:solidFill>
                    <a:schemeClr val="bg1"/>
                  </a:solidFill>
                </a:ln>
              </a:defRPr>
            </a:lvl2pPr>
          </a:lstStyle>
          <a:p>
            <a:pPr lvl="1"/>
            <a:endParaRPr lang="da-DK" dirty="0"/>
          </a:p>
        </p:txBody>
      </p:sp>
      <p:sp>
        <p:nvSpPr>
          <p:cNvPr id="2" name="Titel 1"/>
          <p:cNvSpPr>
            <a:spLocks noGrp="1"/>
          </p:cNvSpPr>
          <p:nvPr>
            <p:ph type="title"/>
          </p:nvPr>
        </p:nvSpPr>
        <p:spPr>
          <a:xfrm>
            <a:off x="1008063" y="928688"/>
            <a:ext cx="7927975" cy="627062"/>
          </a:xfrm>
        </p:spPr>
        <p:txBody>
          <a:bodyPr/>
          <a:lstStyle/>
          <a:p>
            <a:r>
              <a:rPr lang="da-DK" dirty="0"/>
              <a:t>Klik for at redigere i masteren</a:t>
            </a:r>
          </a:p>
        </p:txBody>
      </p:sp>
      <p:sp>
        <p:nvSpPr>
          <p:cNvPr id="10" name="Pladsholder til sidefod 13"/>
          <p:cNvSpPr>
            <a:spLocks noGrp="1"/>
          </p:cNvSpPr>
          <p:nvPr userDrawn="1">
            <p:ph type="ftr" sz="quarter" idx="11"/>
          </p:nvPr>
        </p:nvSpPr>
        <p:spPr>
          <a:xfrm>
            <a:off x="3843338" y="5172075"/>
            <a:ext cx="1543050" cy="257175"/>
          </a:xfrm>
          <a:prstGeom prst="rect">
            <a:avLst/>
          </a:prstGeom>
        </p:spPr>
        <p:txBody>
          <a:bodyPr/>
          <a:lstStyle>
            <a:lvl1pPr>
              <a:defRPr>
                <a:solidFill>
                  <a:schemeClr val="bg1"/>
                </a:solidFill>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a-DK" altLang="ja-JP" sz="2400" b="0" i="0" u="none" strike="noStrike" kern="1200" cap="none" spc="0" normalizeH="0" baseline="0" noProof="0">
                <a:ln>
                  <a:noFill/>
                </a:ln>
                <a:solidFill>
                  <a:prstClr val="white"/>
                </a:solidFill>
                <a:effectLst/>
                <a:uLnTx/>
                <a:uFillTx/>
                <a:latin typeface="Arial" charset="0"/>
                <a:ea typeface="ＭＳ Ｐゴシック" pitchFamily="34" charset="-128"/>
                <a:cs typeface="+mn-cs"/>
              </a:rPr>
              <a:t>www.itu.dk</a:t>
            </a:r>
            <a:endParaRPr kumimoji="0" lang="en-US" altLang="ja-JP" sz="2400" b="0" i="0" u="none" strike="noStrike" kern="1200" cap="none" spc="0" normalizeH="0" baseline="0" noProof="0">
              <a:ln>
                <a:noFill/>
              </a:ln>
              <a:solidFill>
                <a:prstClr val="white"/>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7371510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el og indholdsobjekt">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04788" y="200025"/>
            <a:ext cx="8732837" cy="5310188"/>
          </a:xfrm>
          <a:prstGeom prst="rect">
            <a:avLst/>
          </a:prstGeom>
          <a:solidFill>
            <a:schemeClr val="accent1"/>
          </a:solidFill>
          <a:ln w="0" cap="flat" cmpd="sng" algn="ctr">
            <a:noFill/>
            <a:prstDash val="solid"/>
            <a:miter lim="800000"/>
            <a:headEnd type="none" w="med" len="med"/>
            <a:tailEnd type="none" w="med" len="med"/>
          </a:ln>
        </p:spPr>
        <p:txBody>
          <a:bodyPr lIns="51419" tIns="25709" rIns="51419" bIns="25709"/>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grpSp>
        <p:nvGrpSpPr>
          <p:cNvPr id="6" name="Grupper 6"/>
          <p:cNvGrpSpPr>
            <a:grpSpLocks/>
          </p:cNvGrpSpPr>
          <p:nvPr userDrawn="1"/>
        </p:nvGrpSpPr>
        <p:grpSpPr bwMode="auto">
          <a:xfrm>
            <a:off x="5556250" y="5053013"/>
            <a:ext cx="3381375" cy="457200"/>
            <a:chOff x="5556250" y="5053013"/>
            <a:chExt cx="3381375" cy="456664"/>
          </a:xfrm>
        </p:grpSpPr>
        <p:sp>
          <p:nvSpPr>
            <p:cNvPr id="7" name="Rectangle 3"/>
            <p:cNvSpPr>
              <a:spLocks noChangeArrowheads="1"/>
            </p:cNvSpPr>
            <p:nvPr/>
          </p:nvSpPr>
          <p:spPr bwMode="auto">
            <a:xfrm>
              <a:off x="5556250" y="5053013"/>
              <a:ext cx="3381375" cy="456664"/>
            </a:xfrm>
            <a:prstGeom prst="rect">
              <a:avLst/>
            </a:prstGeom>
            <a:solidFill>
              <a:srgbClr val="000000"/>
            </a:solidFill>
            <a:ln w="12700">
              <a:solidFill>
                <a:srgbClr val="000000"/>
              </a:solidFill>
              <a:miter lim="800000"/>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
          <p:nvSpPr>
            <p:cNvPr id="8" name="Text Box 9"/>
            <p:cNvSpPr txBox="1">
              <a:spLocks noChangeArrowheads="1"/>
            </p:cNvSpPr>
            <p:nvPr/>
          </p:nvSpPr>
          <p:spPr bwMode="auto">
            <a:xfrm>
              <a:off x="5643563" y="5125952"/>
              <a:ext cx="3214687" cy="293343"/>
            </a:xfrm>
            <a:prstGeom prst="rect">
              <a:avLst/>
            </a:prstGeom>
            <a:noFill/>
            <a:ln w="9525">
              <a:noFill/>
              <a:miter lim="800000"/>
              <a:headEnd/>
              <a:tailEnd/>
            </a:ln>
          </p:spPr>
          <p:txBody>
            <a:bodyPr lIns="0" tIns="0" rIns="0" bIns="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ja-JP" sz="1900" b="0" i="0" u="none" strike="noStrike" kern="1200" cap="none" spc="0" normalizeH="0" baseline="0" noProof="0">
                  <a:ln>
                    <a:noFill/>
                  </a:ln>
                  <a:solidFill>
                    <a:srgbClr val="FFFFFF"/>
                  </a:solidFill>
                  <a:effectLst/>
                  <a:uLnTx/>
                  <a:uFillTx/>
                  <a:latin typeface="Calibri" charset="0"/>
                  <a:ea typeface="ＭＳ Ｐゴシック" charset="-128"/>
                  <a:cs typeface="+mn-cs"/>
                </a:rPr>
                <a:t>IT UNIVERSITY OF COPENHAGEN  </a:t>
              </a:r>
            </a:p>
          </p:txBody>
        </p:sp>
      </p:grpSp>
      <p:sp>
        <p:nvSpPr>
          <p:cNvPr id="3" name="Pladsholder til indhold 2"/>
          <p:cNvSpPr>
            <a:spLocks noGrp="1"/>
          </p:cNvSpPr>
          <p:nvPr>
            <p:ph idx="1"/>
          </p:nvPr>
        </p:nvSpPr>
        <p:spPr>
          <a:xfrm>
            <a:off x="1008063" y="1714500"/>
            <a:ext cx="4378325" cy="3200400"/>
          </a:xfrm>
        </p:spPr>
        <p:txBody>
          <a:bodyPr/>
          <a:lstStyle/>
          <a:p>
            <a:pPr lvl="0"/>
            <a:r>
              <a:rPr lang="da-DK"/>
              <a:t>Klik for at redigere teksttypografierne i masteren</a:t>
            </a:r>
          </a:p>
          <a:p>
            <a:pPr lvl="1"/>
            <a:r>
              <a:rPr lang="da-DK"/>
              <a:t>Andet niveau</a:t>
            </a:r>
          </a:p>
        </p:txBody>
      </p:sp>
      <p:sp>
        <p:nvSpPr>
          <p:cNvPr id="9" name="Pladsholder til indhold 2"/>
          <p:cNvSpPr>
            <a:spLocks noGrp="1"/>
          </p:cNvSpPr>
          <p:nvPr>
            <p:ph idx="10"/>
          </p:nvPr>
        </p:nvSpPr>
        <p:spPr>
          <a:xfrm>
            <a:off x="5562600" y="1555750"/>
            <a:ext cx="3373438" cy="3511550"/>
          </a:xfrm>
          <a:solidFill>
            <a:schemeClr val="bg1"/>
          </a:solidFill>
        </p:spPr>
        <p:txBody>
          <a:bodyPr/>
          <a:lstStyle>
            <a:lvl2pPr>
              <a:defRPr>
                <a:ln>
                  <a:solidFill>
                    <a:schemeClr val="bg1"/>
                  </a:solidFill>
                </a:ln>
              </a:defRPr>
            </a:lvl2pPr>
          </a:lstStyle>
          <a:p>
            <a:pPr lvl="1"/>
            <a:endParaRPr lang="da-DK" dirty="0"/>
          </a:p>
        </p:txBody>
      </p:sp>
      <p:sp>
        <p:nvSpPr>
          <p:cNvPr id="2" name="Titel 1"/>
          <p:cNvSpPr>
            <a:spLocks noGrp="1"/>
          </p:cNvSpPr>
          <p:nvPr>
            <p:ph type="title"/>
          </p:nvPr>
        </p:nvSpPr>
        <p:spPr>
          <a:xfrm>
            <a:off x="1008063" y="928688"/>
            <a:ext cx="7927975" cy="627062"/>
          </a:xfrm>
        </p:spPr>
        <p:txBody>
          <a:bodyPr/>
          <a:lstStyle/>
          <a:p>
            <a:r>
              <a:rPr lang="da-DK" dirty="0"/>
              <a:t>Klik for at redigere i masteren</a:t>
            </a:r>
          </a:p>
        </p:txBody>
      </p:sp>
      <p:sp>
        <p:nvSpPr>
          <p:cNvPr id="10" name="Pladsholder til sidefod 13"/>
          <p:cNvSpPr>
            <a:spLocks noGrp="1"/>
          </p:cNvSpPr>
          <p:nvPr userDrawn="1">
            <p:ph type="ftr" sz="quarter" idx="11"/>
          </p:nvPr>
        </p:nvSpPr>
        <p:spPr>
          <a:xfrm>
            <a:off x="3843338" y="5172075"/>
            <a:ext cx="1543050" cy="257175"/>
          </a:xfrm>
          <a:prstGeom prst="rect">
            <a:avLst/>
          </a:prstGeom>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a-DK" altLang="ja-JP" sz="2400" b="0" i="0" u="none" strike="noStrike" kern="1200" cap="none" spc="0" normalizeH="0" baseline="0" noProof="0">
                <a:ln>
                  <a:noFill/>
                </a:ln>
                <a:solidFill>
                  <a:prstClr val="black"/>
                </a:solidFill>
                <a:effectLst/>
                <a:uLnTx/>
                <a:uFillTx/>
                <a:latin typeface="Arial" charset="0"/>
                <a:ea typeface="ＭＳ Ｐゴシック" pitchFamily="34" charset="-128"/>
                <a:cs typeface="+mn-cs"/>
              </a:rPr>
              <a:t>www.itu.dk</a:t>
            </a:r>
            <a:endParaRPr kumimoji="0" lang="en-US" altLang="ja-JP" sz="2400" b="0" i="0" u="none" strike="noStrike" kern="1200" cap="none" spc="0" normalizeH="0" baseline="0" noProof="0">
              <a:ln>
                <a:noFill/>
              </a:ln>
              <a:solidFill>
                <a:prstClr val="black"/>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27808792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el og indholdsobjekt">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04788" y="200025"/>
            <a:ext cx="8732837" cy="5310188"/>
          </a:xfrm>
          <a:prstGeom prst="rect">
            <a:avLst/>
          </a:prstGeom>
          <a:solidFill>
            <a:schemeClr val="bg2"/>
          </a:solidFill>
          <a:ln w="0" cap="flat" cmpd="sng" algn="ctr">
            <a:noFill/>
            <a:prstDash val="solid"/>
            <a:miter lim="800000"/>
            <a:headEnd type="none" w="med" len="med"/>
            <a:tailEnd type="none" w="med" len="med"/>
          </a:ln>
        </p:spPr>
        <p:txBody>
          <a:bodyPr lIns="51419" tIns="25709" rIns="51419" bIns="25709"/>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grpSp>
        <p:nvGrpSpPr>
          <p:cNvPr id="6" name="Grupper 6"/>
          <p:cNvGrpSpPr>
            <a:grpSpLocks/>
          </p:cNvGrpSpPr>
          <p:nvPr userDrawn="1"/>
        </p:nvGrpSpPr>
        <p:grpSpPr bwMode="auto">
          <a:xfrm>
            <a:off x="5556250" y="5053013"/>
            <a:ext cx="3381375" cy="457200"/>
            <a:chOff x="5556250" y="5053013"/>
            <a:chExt cx="3381375" cy="456664"/>
          </a:xfrm>
        </p:grpSpPr>
        <p:sp>
          <p:nvSpPr>
            <p:cNvPr id="7" name="Rectangle 3"/>
            <p:cNvSpPr>
              <a:spLocks noChangeArrowheads="1"/>
            </p:cNvSpPr>
            <p:nvPr/>
          </p:nvSpPr>
          <p:spPr bwMode="auto">
            <a:xfrm>
              <a:off x="5556250" y="5053013"/>
              <a:ext cx="3381375" cy="456664"/>
            </a:xfrm>
            <a:prstGeom prst="rect">
              <a:avLst/>
            </a:prstGeom>
            <a:solidFill>
              <a:srgbClr val="000000"/>
            </a:solidFill>
            <a:ln w="12700">
              <a:solidFill>
                <a:srgbClr val="000000"/>
              </a:solidFill>
              <a:miter lim="800000"/>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
          <p:nvSpPr>
            <p:cNvPr id="8" name="Text Box 9"/>
            <p:cNvSpPr txBox="1">
              <a:spLocks noChangeArrowheads="1"/>
            </p:cNvSpPr>
            <p:nvPr/>
          </p:nvSpPr>
          <p:spPr bwMode="auto">
            <a:xfrm>
              <a:off x="5643563" y="5125952"/>
              <a:ext cx="3214687" cy="293343"/>
            </a:xfrm>
            <a:prstGeom prst="rect">
              <a:avLst/>
            </a:prstGeom>
            <a:noFill/>
            <a:ln w="9525">
              <a:noFill/>
              <a:miter lim="800000"/>
              <a:headEnd/>
              <a:tailEnd/>
            </a:ln>
          </p:spPr>
          <p:txBody>
            <a:bodyPr lIns="0" tIns="0" rIns="0" bIns="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ja-JP" sz="1900" b="0" i="0" u="none" strike="noStrike" kern="1200" cap="none" spc="0" normalizeH="0" baseline="0" noProof="0">
                  <a:ln>
                    <a:noFill/>
                  </a:ln>
                  <a:solidFill>
                    <a:srgbClr val="FFFFFF"/>
                  </a:solidFill>
                  <a:effectLst/>
                  <a:uLnTx/>
                  <a:uFillTx/>
                  <a:latin typeface="Calibri" charset="0"/>
                  <a:ea typeface="ＭＳ Ｐゴシック" charset="-128"/>
                  <a:cs typeface="+mn-cs"/>
                </a:rPr>
                <a:t>IT UNIVERSITY OF COPENHAGEN  </a:t>
              </a:r>
            </a:p>
          </p:txBody>
        </p:sp>
      </p:grpSp>
      <p:sp>
        <p:nvSpPr>
          <p:cNvPr id="3" name="Pladsholder til indhold 2"/>
          <p:cNvSpPr>
            <a:spLocks noGrp="1"/>
          </p:cNvSpPr>
          <p:nvPr>
            <p:ph idx="1"/>
          </p:nvPr>
        </p:nvSpPr>
        <p:spPr>
          <a:xfrm>
            <a:off x="1008063" y="1714500"/>
            <a:ext cx="4378325" cy="3200400"/>
          </a:xfrm>
        </p:spPr>
        <p:txBody>
          <a:bodyPr/>
          <a:lstStyle/>
          <a:p>
            <a:pPr lvl="0"/>
            <a:r>
              <a:rPr lang="da-DK"/>
              <a:t>Klik for at redigere teksttypografierne i masteren</a:t>
            </a:r>
          </a:p>
          <a:p>
            <a:pPr lvl="1"/>
            <a:r>
              <a:rPr lang="da-DK"/>
              <a:t>Andet niveau</a:t>
            </a:r>
          </a:p>
        </p:txBody>
      </p:sp>
      <p:sp>
        <p:nvSpPr>
          <p:cNvPr id="9" name="Pladsholder til indhold 2"/>
          <p:cNvSpPr>
            <a:spLocks noGrp="1"/>
          </p:cNvSpPr>
          <p:nvPr>
            <p:ph idx="10"/>
          </p:nvPr>
        </p:nvSpPr>
        <p:spPr>
          <a:xfrm>
            <a:off x="5562600" y="1555750"/>
            <a:ext cx="3373438" cy="3511550"/>
          </a:xfrm>
          <a:solidFill>
            <a:schemeClr val="bg1"/>
          </a:solidFill>
        </p:spPr>
        <p:txBody>
          <a:bodyPr/>
          <a:lstStyle>
            <a:lvl2pPr>
              <a:defRPr>
                <a:ln>
                  <a:solidFill>
                    <a:schemeClr val="bg1"/>
                  </a:solidFill>
                </a:ln>
              </a:defRPr>
            </a:lvl2pPr>
          </a:lstStyle>
          <a:p>
            <a:pPr lvl="1"/>
            <a:endParaRPr lang="da-DK" dirty="0"/>
          </a:p>
        </p:txBody>
      </p:sp>
      <p:sp>
        <p:nvSpPr>
          <p:cNvPr id="2" name="Titel 1"/>
          <p:cNvSpPr>
            <a:spLocks noGrp="1"/>
          </p:cNvSpPr>
          <p:nvPr>
            <p:ph type="title"/>
          </p:nvPr>
        </p:nvSpPr>
        <p:spPr>
          <a:xfrm>
            <a:off x="1008063" y="928688"/>
            <a:ext cx="7927975" cy="627062"/>
          </a:xfrm>
        </p:spPr>
        <p:txBody>
          <a:bodyPr/>
          <a:lstStyle/>
          <a:p>
            <a:r>
              <a:rPr lang="da-DK" dirty="0"/>
              <a:t>Klik for at redigere i masteren</a:t>
            </a:r>
          </a:p>
        </p:txBody>
      </p:sp>
      <p:sp>
        <p:nvSpPr>
          <p:cNvPr id="10" name="Pladsholder til sidefod 13"/>
          <p:cNvSpPr>
            <a:spLocks noGrp="1"/>
          </p:cNvSpPr>
          <p:nvPr userDrawn="1">
            <p:ph type="ftr" sz="quarter" idx="11"/>
          </p:nvPr>
        </p:nvSpPr>
        <p:spPr>
          <a:xfrm>
            <a:off x="3843338" y="5172075"/>
            <a:ext cx="1543050" cy="257175"/>
          </a:xfrm>
          <a:prstGeom prst="rect">
            <a:avLst/>
          </a:prstGeom>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a-DK" altLang="ja-JP" sz="2400" b="0" i="0" u="none" strike="noStrike" kern="1200" cap="none" spc="0" normalizeH="0" baseline="0" noProof="0">
                <a:ln>
                  <a:noFill/>
                </a:ln>
                <a:solidFill>
                  <a:prstClr val="black"/>
                </a:solidFill>
                <a:effectLst/>
                <a:uLnTx/>
                <a:uFillTx/>
                <a:latin typeface="Arial" charset="0"/>
                <a:ea typeface="ＭＳ Ｐゴシック" pitchFamily="34" charset="-128"/>
                <a:cs typeface="+mn-cs"/>
              </a:rPr>
              <a:t>www.itu.dk</a:t>
            </a:r>
            <a:endParaRPr kumimoji="0" lang="en-US" altLang="ja-JP" sz="2400" b="0" i="0" u="none" strike="noStrike" kern="1200" cap="none" spc="0" normalizeH="0" baseline="0" noProof="0">
              <a:ln>
                <a:noFill/>
              </a:ln>
              <a:solidFill>
                <a:prstClr val="black"/>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14034930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sidefod 13"/>
          <p:cNvSpPr>
            <a:spLocks noGrp="1"/>
          </p:cNvSpPr>
          <p:nvPr userDrawn="1">
            <p:ph type="ftr" sz="quarter" idx="10"/>
          </p:nvPr>
        </p:nvSpPr>
        <p:spPr>
          <a:xfrm>
            <a:off x="3843338" y="5172075"/>
            <a:ext cx="1543050" cy="257175"/>
          </a:xfrm>
          <a:prstGeom prst="rect">
            <a:avLst/>
          </a:prstGeom>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a-DK" altLang="ja-JP" sz="2400" b="0" i="0" u="none" strike="noStrike" kern="1200" cap="none" spc="0" normalizeH="0" baseline="0" noProof="0">
                <a:ln>
                  <a:noFill/>
                </a:ln>
                <a:solidFill>
                  <a:prstClr val="black"/>
                </a:solidFill>
                <a:effectLst/>
                <a:uLnTx/>
                <a:uFillTx/>
                <a:latin typeface="Arial" charset="0"/>
                <a:ea typeface="ＭＳ Ｐゴシック" pitchFamily="34" charset="-128"/>
                <a:cs typeface="+mn-cs"/>
              </a:rPr>
              <a:t>www.itu.dk</a:t>
            </a:r>
            <a:endParaRPr kumimoji="0" lang="en-US" altLang="ja-JP" sz="2400" b="0" i="0" u="none" strike="noStrike" kern="1200" cap="none" spc="0" normalizeH="0" baseline="0" noProof="0">
              <a:ln>
                <a:noFill/>
              </a:ln>
              <a:solidFill>
                <a:prstClr val="black"/>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505748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456826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687" b="0"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8/7/2025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705834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521" y="1424550"/>
            <a:ext cx="7886880" cy="2377449"/>
          </a:xfrm>
        </p:spPr>
        <p:txBody>
          <a:bodyPr anchor="b"/>
          <a:lstStyle>
            <a:lvl1pPr>
              <a:defRPr sz="4536"/>
            </a:lvl1pPr>
          </a:lstStyle>
          <a:p>
            <a:r>
              <a:rPr lang="en-US"/>
              <a:t>Click to edit Master title style</a:t>
            </a:r>
            <a:endParaRPr lang="en-GB"/>
          </a:p>
        </p:txBody>
      </p:sp>
      <p:sp>
        <p:nvSpPr>
          <p:cNvPr id="3" name="Text Placeholder 2"/>
          <p:cNvSpPr>
            <a:spLocks noGrp="1"/>
          </p:cNvSpPr>
          <p:nvPr>
            <p:ph type="body" idx="1"/>
          </p:nvPr>
        </p:nvSpPr>
        <p:spPr>
          <a:xfrm>
            <a:off x="623521" y="3824802"/>
            <a:ext cx="7886880" cy="1249331"/>
          </a:xfrm>
        </p:spPr>
        <p:txBody>
          <a:bodyPr/>
          <a:lstStyle>
            <a:lvl1pPr marL="0" indent="0">
              <a:buNone/>
              <a:defRPr sz="1814"/>
            </a:lvl1pPr>
            <a:lvl2pPr marL="345643" indent="0">
              <a:buNone/>
              <a:defRPr sz="1512"/>
            </a:lvl2pPr>
            <a:lvl3pPr marL="691286" indent="0">
              <a:buNone/>
              <a:defRPr sz="1361"/>
            </a:lvl3pPr>
            <a:lvl4pPr marL="1036930" indent="0">
              <a:buNone/>
              <a:defRPr sz="1210"/>
            </a:lvl4pPr>
            <a:lvl5pPr marL="1382573" indent="0">
              <a:buNone/>
              <a:defRPr sz="1210"/>
            </a:lvl5pPr>
            <a:lvl6pPr marL="1728216" indent="0">
              <a:buNone/>
              <a:defRPr sz="1210"/>
            </a:lvl6pPr>
            <a:lvl7pPr marL="2073859" indent="0">
              <a:buNone/>
              <a:defRPr sz="1210"/>
            </a:lvl7pPr>
            <a:lvl8pPr marL="2419502" indent="0">
              <a:buNone/>
              <a:defRPr sz="1210"/>
            </a:lvl8pPr>
            <a:lvl9pPr marL="2765146" indent="0">
              <a:buNone/>
              <a:defRPr sz="1210"/>
            </a:lvl9pPr>
          </a:lstStyle>
          <a:p>
            <a:pPr lvl="0"/>
            <a:r>
              <a:rPr lang="en-US"/>
              <a:t>Click to edit Master text styles</a:t>
            </a:r>
          </a:p>
        </p:txBody>
      </p:sp>
      <p:sp>
        <p:nvSpPr>
          <p:cNvPr id="4" name="Date Placeholder 3"/>
          <p:cNvSpPr>
            <a:spLocks noGrp="1"/>
          </p:cNvSpPr>
          <p:nvPr>
            <p:ph type="dt" idx="10"/>
          </p:nvPr>
        </p:nvSpPr>
        <p:spPr>
          <a:xfrm>
            <a:off x="456481" y="5206147"/>
            <a:ext cx="2128320" cy="392442"/>
          </a:xfrm>
          <a:prstGeom prst="rect">
            <a:avLst/>
          </a:prstGeom>
        </p:spPr>
        <p:txBody>
          <a:bodyPr/>
          <a:lstStyle>
            <a:lvl1pPr>
              <a:defRPr/>
            </a:lvl1pPr>
          </a:lstStyle>
          <a:p>
            <a:endParaRPr lang="en-US" altLang="en-US"/>
          </a:p>
        </p:txBody>
      </p:sp>
      <p:sp>
        <p:nvSpPr>
          <p:cNvPr id="5" name="Footer Placeholder 4"/>
          <p:cNvSpPr>
            <a:spLocks noGrp="1"/>
          </p:cNvSpPr>
          <p:nvPr>
            <p:ph type="ftr" idx="11"/>
          </p:nvPr>
        </p:nvSpPr>
        <p:spPr/>
        <p:txBody>
          <a:bodyPr/>
          <a:lstStyle>
            <a:lvl1pPr>
              <a:defRPr/>
            </a:lvl1pPr>
          </a:lstStyle>
          <a:p>
            <a:endParaRPr lang="en-US" altLang="en-US"/>
          </a:p>
        </p:txBody>
      </p:sp>
      <p:sp>
        <p:nvSpPr>
          <p:cNvPr id="6" name="Slide Number Placeholder 5"/>
          <p:cNvSpPr>
            <a:spLocks noGrp="1"/>
          </p:cNvSpPr>
          <p:nvPr>
            <p:ph type="sldNum" idx="12"/>
          </p:nvPr>
        </p:nvSpPr>
        <p:spPr>
          <a:xfrm>
            <a:off x="6556321" y="5206147"/>
            <a:ext cx="2128320" cy="392442"/>
          </a:xfrm>
          <a:prstGeom prst="rect">
            <a:avLst/>
          </a:prstGeom>
        </p:spPr>
        <p:txBody>
          <a:bodyPr/>
          <a:lstStyle>
            <a:lvl1pPr>
              <a:defRPr/>
            </a:lvl1pPr>
          </a:lstStyle>
          <a:p>
            <a:fld id="{750EC9CD-913F-46ED-BAD7-D40ADF0C2F01}" type="slidenum">
              <a:rPr lang="en-US" altLang="en-US"/>
              <a:pPr/>
              <a:t>‹#›</a:t>
            </a:fld>
            <a:endParaRPr lang="en-US" altLang="en-US"/>
          </a:p>
        </p:txBody>
      </p:sp>
    </p:spTree>
    <p:extLst>
      <p:ext uri="{BB962C8B-B14F-4D97-AF65-F5344CB8AC3E}">
        <p14:creationId xmlns:p14="http://schemas.microsoft.com/office/powerpoint/2010/main" val="15593339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1008063" y="928688"/>
            <a:ext cx="7927975" cy="627062"/>
          </a:xfrm>
        </p:spPr>
        <p:txBody>
          <a:bodyPr/>
          <a:lstStyle/>
          <a:p>
            <a:r>
              <a:rPr lang="da-DK"/>
              <a:t>Klik for at redigere i masteren</a:t>
            </a:r>
          </a:p>
        </p:txBody>
      </p:sp>
      <p:sp>
        <p:nvSpPr>
          <p:cNvPr id="3" name="Pladsholder til indhold 2"/>
          <p:cNvSpPr>
            <a:spLocks noGrp="1"/>
          </p:cNvSpPr>
          <p:nvPr>
            <p:ph idx="1"/>
          </p:nvPr>
        </p:nvSpPr>
        <p:spPr>
          <a:xfrm>
            <a:off x="1008063" y="1714500"/>
            <a:ext cx="4378325" cy="3200400"/>
          </a:xfrm>
        </p:spPr>
        <p:txBody>
          <a:bodyPr/>
          <a:lstStyle/>
          <a:p>
            <a:pPr lvl="0"/>
            <a:r>
              <a:rPr lang="da-DK"/>
              <a:t>Klik for at redigere teksttypografierne i masteren</a:t>
            </a:r>
          </a:p>
          <a:p>
            <a:pPr lvl="1"/>
            <a:r>
              <a:rPr lang="da-DK"/>
              <a:t>Andet niveau</a:t>
            </a:r>
          </a:p>
        </p:txBody>
      </p:sp>
    </p:spTree>
    <p:extLst>
      <p:ext uri="{BB962C8B-B14F-4D97-AF65-F5344CB8AC3E}">
        <p14:creationId xmlns:p14="http://schemas.microsoft.com/office/powerpoint/2010/main" val="26329048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996100" y="1239256"/>
            <a:ext cx="5151802" cy="4293168"/>
          </a:xfrm>
          <a:prstGeom prst="rect">
            <a:avLst/>
          </a:prstGeom>
          <a:blipFill>
            <a:blip r:embed="rId2" cstate="print"/>
            <a:stretch>
              <a:fillRect/>
            </a:stretch>
          </a:blipFill>
        </p:spPr>
        <p:txBody>
          <a:bodyPr wrap="square" lIns="0" tIns="0" rIns="0" bIns="0" rtlCol="0"/>
          <a:lstStyle/>
          <a:p>
            <a:pPr marL="0" marR="0" lvl="0" indent="0" algn="l" defTabSz="535747" rtl="0" eaLnBrk="1" fontAlgn="auto" latinLnBrk="0" hangingPunct="1">
              <a:lnSpc>
                <a:spcPct val="100000"/>
              </a:lnSpc>
              <a:spcBef>
                <a:spcPts val="0"/>
              </a:spcBef>
              <a:spcAft>
                <a:spcPts val="0"/>
              </a:spcAft>
              <a:buClrTx/>
              <a:buSzTx/>
              <a:buFontTx/>
              <a:buNone/>
              <a:tabLst/>
              <a:defRPr/>
            </a:pPr>
            <a:endParaRPr kumimoji="0" sz="1055" b="0" i="0" u="none" strike="noStrike" kern="1200" cap="none" spc="0" normalizeH="0" baseline="0" noProof="0">
              <a:ln>
                <a:noFill/>
              </a:ln>
              <a:solidFill>
                <a:prstClr val="black"/>
              </a:solidFill>
              <a:effectLst/>
              <a:uLnTx/>
              <a:uFillTx/>
              <a:latin typeface="Calibri"/>
              <a:ea typeface="+mn-ea"/>
              <a:cs typeface="+mn-cs"/>
            </a:endParaRPr>
          </a:p>
        </p:txBody>
      </p:sp>
      <p:sp>
        <p:nvSpPr>
          <p:cNvPr id="17" name="bk object 17"/>
          <p:cNvSpPr/>
          <p:nvPr/>
        </p:nvSpPr>
        <p:spPr>
          <a:xfrm>
            <a:off x="2045261" y="1272178"/>
            <a:ext cx="5053757" cy="4204395"/>
          </a:xfrm>
          <a:custGeom>
            <a:avLst/>
            <a:gdLst/>
            <a:ahLst/>
            <a:cxnLst/>
            <a:rect l="l" t="t" r="r" b="b"/>
            <a:pathLst>
              <a:path w="7187565" h="7175500">
                <a:moveTo>
                  <a:pt x="3929662" y="7162800"/>
                </a:moveTo>
                <a:lnTo>
                  <a:pt x="3257505" y="7162800"/>
                </a:lnTo>
                <a:lnTo>
                  <a:pt x="3302230" y="7175500"/>
                </a:lnTo>
                <a:lnTo>
                  <a:pt x="3884937" y="7175500"/>
                </a:lnTo>
                <a:lnTo>
                  <a:pt x="3929662" y="7162800"/>
                </a:lnTo>
                <a:close/>
              </a:path>
              <a:path w="7187565" h="7175500">
                <a:moveTo>
                  <a:pt x="4063563" y="7150100"/>
                </a:moveTo>
                <a:lnTo>
                  <a:pt x="3123604" y="7150100"/>
                </a:lnTo>
                <a:lnTo>
                  <a:pt x="3168186" y="7162800"/>
                </a:lnTo>
                <a:lnTo>
                  <a:pt x="4018981" y="7162800"/>
                </a:lnTo>
                <a:lnTo>
                  <a:pt x="4063563" y="7150100"/>
                </a:lnTo>
                <a:close/>
              </a:path>
              <a:path w="7187565" h="7175500">
                <a:moveTo>
                  <a:pt x="4152544" y="7137400"/>
                </a:moveTo>
                <a:lnTo>
                  <a:pt x="3034624" y="7137400"/>
                </a:lnTo>
                <a:lnTo>
                  <a:pt x="3079082" y="7150100"/>
                </a:lnTo>
                <a:lnTo>
                  <a:pt x="4108085" y="7150100"/>
                </a:lnTo>
                <a:lnTo>
                  <a:pt x="4152544" y="7137400"/>
                </a:lnTo>
                <a:close/>
              </a:path>
              <a:path w="7187565" h="7175500">
                <a:moveTo>
                  <a:pt x="4285474" y="7112000"/>
                </a:moveTo>
                <a:lnTo>
                  <a:pt x="2901693" y="7112000"/>
                </a:lnTo>
                <a:lnTo>
                  <a:pt x="2990236" y="7137400"/>
                </a:lnTo>
                <a:lnTo>
                  <a:pt x="4196931" y="7137400"/>
                </a:lnTo>
                <a:lnTo>
                  <a:pt x="4285474" y="7112000"/>
                </a:lnTo>
                <a:close/>
              </a:path>
              <a:path w="7187565" h="7175500">
                <a:moveTo>
                  <a:pt x="4373667" y="76200"/>
                </a:moveTo>
                <a:lnTo>
                  <a:pt x="2813500" y="76200"/>
                </a:lnTo>
                <a:lnTo>
                  <a:pt x="2336676" y="215900"/>
                </a:lnTo>
                <a:lnTo>
                  <a:pt x="2294177" y="241300"/>
                </a:lnTo>
                <a:lnTo>
                  <a:pt x="2209684" y="266700"/>
                </a:lnTo>
                <a:lnTo>
                  <a:pt x="2167700" y="292100"/>
                </a:lnTo>
                <a:lnTo>
                  <a:pt x="2125898" y="304800"/>
                </a:lnTo>
                <a:lnTo>
                  <a:pt x="2084285" y="330200"/>
                </a:lnTo>
                <a:lnTo>
                  <a:pt x="2042866" y="342900"/>
                </a:lnTo>
                <a:lnTo>
                  <a:pt x="2001647" y="368300"/>
                </a:lnTo>
                <a:lnTo>
                  <a:pt x="1960633" y="381000"/>
                </a:lnTo>
                <a:lnTo>
                  <a:pt x="1838878" y="457200"/>
                </a:lnTo>
                <a:lnTo>
                  <a:pt x="1798741" y="469900"/>
                </a:lnTo>
                <a:lnTo>
                  <a:pt x="1601670" y="596900"/>
                </a:lnTo>
                <a:lnTo>
                  <a:pt x="1448685" y="698500"/>
                </a:lnTo>
                <a:lnTo>
                  <a:pt x="1411135" y="736600"/>
                </a:lnTo>
                <a:lnTo>
                  <a:pt x="1336908" y="787400"/>
                </a:lnTo>
                <a:lnTo>
                  <a:pt x="1300244" y="825500"/>
                </a:lnTo>
                <a:lnTo>
                  <a:pt x="1263885" y="850900"/>
                </a:lnTo>
                <a:lnTo>
                  <a:pt x="1227839" y="889000"/>
                </a:lnTo>
                <a:lnTo>
                  <a:pt x="1192111" y="914400"/>
                </a:lnTo>
                <a:lnTo>
                  <a:pt x="1156706" y="952500"/>
                </a:lnTo>
                <a:lnTo>
                  <a:pt x="1121629" y="977900"/>
                </a:lnTo>
                <a:lnTo>
                  <a:pt x="1086888" y="1016000"/>
                </a:lnTo>
                <a:lnTo>
                  <a:pt x="1052486" y="1041400"/>
                </a:lnTo>
                <a:lnTo>
                  <a:pt x="1018535" y="1079500"/>
                </a:lnTo>
                <a:lnTo>
                  <a:pt x="985140" y="1117600"/>
                </a:lnTo>
                <a:lnTo>
                  <a:pt x="952302" y="1155700"/>
                </a:lnTo>
                <a:lnTo>
                  <a:pt x="920021" y="1181100"/>
                </a:lnTo>
                <a:lnTo>
                  <a:pt x="888296" y="1219200"/>
                </a:lnTo>
                <a:lnTo>
                  <a:pt x="857128" y="1257300"/>
                </a:lnTo>
                <a:lnTo>
                  <a:pt x="826516" y="1295400"/>
                </a:lnTo>
                <a:lnTo>
                  <a:pt x="796461" y="1333500"/>
                </a:lnTo>
                <a:lnTo>
                  <a:pt x="766962" y="1371600"/>
                </a:lnTo>
                <a:lnTo>
                  <a:pt x="738020" y="1409700"/>
                </a:lnTo>
                <a:lnTo>
                  <a:pt x="709635" y="1447800"/>
                </a:lnTo>
                <a:lnTo>
                  <a:pt x="681806" y="1485900"/>
                </a:lnTo>
                <a:lnTo>
                  <a:pt x="654534" y="1524000"/>
                </a:lnTo>
                <a:lnTo>
                  <a:pt x="627818" y="1562100"/>
                </a:lnTo>
                <a:lnTo>
                  <a:pt x="601659" y="1600200"/>
                </a:lnTo>
                <a:lnTo>
                  <a:pt x="576056" y="1638300"/>
                </a:lnTo>
                <a:lnTo>
                  <a:pt x="551011" y="1676400"/>
                </a:lnTo>
                <a:lnTo>
                  <a:pt x="526521" y="1714500"/>
                </a:lnTo>
                <a:lnTo>
                  <a:pt x="502588" y="1752600"/>
                </a:lnTo>
                <a:lnTo>
                  <a:pt x="479212" y="1790700"/>
                </a:lnTo>
                <a:lnTo>
                  <a:pt x="456392" y="1828800"/>
                </a:lnTo>
                <a:lnTo>
                  <a:pt x="434129" y="1879600"/>
                </a:lnTo>
                <a:lnTo>
                  <a:pt x="412423" y="1917700"/>
                </a:lnTo>
                <a:lnTo>
                  <a:pt x="391273" y="1955800"/>
                </a:lnTo>
                <a:lnTo>
                  <a:pt x="370680" y="1993900"/>
                </a:lnTo>
                <a:lnTo>
                  <a:pt x="350643" y="2032000"/>
                </a:lnTo>
                <a:lnTo>
                  <a:pt x="331163" y="2082800"/>
                </a:lnTo>
                <a:lnTo>
                  <a:pt x="312239" y="2120900"/>
                </a:lnTo>
                <a:lnTo>
                  <a:pt x="293872" y="2159000"/>
                </a:lnTo>
                <a:lnTo>
                  <a:pt x="276062" y="2209800"/>
                </a:lnTo>
                <a:lnTo>
                  <a:pt x="258808" y="2247900"/>
                </a:lnTo>
                <a:lnTo>
                  <a:pt x="242110" y="2286000"/>
                </a:lnTo>
                <a:lnTo>
                  <a:pt x="225970" y="2336800"/>
                </a:lnTo>
                <a:lnTo>
                  <a:pt x="210386" y="2374900"/>
                </a:lnTo>
                <a:lnTo>
                  <a:pt x="195358" y="2413000"/>
                </a:lnTo>
                <a:lnTo>
                  <a:pt x="180887" y="2463800"/>
                </a:lnTo>
                <a:lnTo>
                  <a:pt x="166973" y="2501900"/>
                </a:lnTo>
                <a:lnTo>
                  <a:pt x="153615" y="2540000"/>
                </a:lnTo>
                <a:lnTo>
                  <a:pt x="140813" y="2590800"/>
                </a:lnTo>
                <a:lnTo>
                  <a:pt x="128569" y="2628900"/>
                </a:lnTo>
                <a:lnTo>
                  <a:pt x="116881" y="2679700"/>
                </a:lnTo>
                <a:lnTo>
                  <a:pt x="105749" y="2717800"/>
                </a:lnTo>
                <a:lnTo>
                  <a:pt x="95174" y="2768600"/>
                </a:lnTo>
                <a:lnTo>
                  <a:pt x="85156" y="2806700"/>
                </a:lnTo>
                <a:lnTo>
                  <a:pt x="75694" y="2857500"/>
                </a:lnTo>
                <a:lnTo>
                  <a:pt x="66789" y="2895600"/>
                </a:lnTo>
                <a:lnTo>
                  <a:pt x="58440" y="2946400"/>
                </a:lnTo>
                <a:lnTo>
                  <a:pt x="50648" y="2984500"/>
                </a:lnTo>
                <a:lnTo>
                  <a:pt x="43412" y="3035300"/>
                </a:lnTo>
                <a:lnTo>
                  <a:pt x="36734" y="3073400"/>
                </a:lnTo>
                <a:lnTo>
                  <a:pt x="30611" y="3124200"/>
                </a:lnTo>
                <a:lnTo>
                  <a:pt x="25045" y="3162300"/>
                </a:lnTo>
                <a:lnTo>
                  <a:pt x="20036" y="3213100"/>
                </a:lnTo>
                <a:lnTo>
                  <a:pt x="15584" y="3251200"/>
                </a:lnTo>
                <a:lnTo>
                  <a:pt x="11688" y="3302000"/>
                </a:lnTo>
                <a:lnTo>
                  <a:pt x="8348" y="3340100"/>
                </a:lnTo>
                <a:lnTo>
                  <a:pt x="5565" y="3390900"/>
                </a:lnTo>
                <a:lnTo>
                  <a:pt x="3339" y="3429000"/>
                </a:lnTo>
                <a:lnTo>
                  <a:pt x="1669" y="3479800"/>
                </a:lnTo>
                <a:lnTo>
                  <a:pt x="556" y="3517900"/>
                </a:lnTo>
                <a:lnTo>
                  <a:pt x="0" y="3568700"/>
                </a:lnTo>
                <a:lnTo>
                  <a:pt x="0" y="3606800"/>
                </a:lnTo>
                <a:lnTo>
                  <a:pt x="556" y="3657600"/>
                </a:lnTo>
                <a:lnTo>
                  <a:pt x="1669" y="3695700"/>
                </a:lnTo>
                <a:lnTo>
                  <a:pt x="3339" y="3746500"/>
                </a:lnTo>
                <a:lnTo>
                  <a:pt x="5565" y="3784600"/>
                </a:lnTo>
                <a:lnTo>
                  <a:pt x="8348" y="3835400"/>
                </a:lnTo>
                <a:lnTo>
                  <a:pt x="11688" y="3873500"/>
                </a:lnTo>
                <a:lnTo>
                  <a:pt x="15584" y="3924300"/>
                </a:lnTo>
                <a:lnTo>
                  <a:pt x="20036" y="3975100"/>
                </a:lnTo>
                <a:lnTo>
                  <a:pt x="25045" y="4013200"/>
                </a:lnTo>
                <a:lnTo>
                  <a:pt x="30611" y="4064000"/>
                </a:lnTo>
                <a:lnTo>
                  <a:pt x="36734" y="4102100"/>
                </a:lnTo>
                <a:lnTo>
                  <a:pt x="43412" y="4152900"/>
                </a:lnTo>
                <a:lnTo>
                  <a:pt x="50648" y="4191000"/>
                </a:lnTo>
                <a:lnTo>
                  <a:pt x="58440" y="4241800"/>
                </a:lnTo>
                <a:lnTo>
                  <a:pt x="66789" y="4279900"/>
                </a:lnTo>
                <a:lnTo>
                  <a:pt x="75694" y="4318000"/>
                </a:lnTo>
                <a:lnTo>
                  <a:pt x="85156" y="4368800"/>
                </a:lnTo>
                <a:lnTo>
                  <a:pt x="95174" y="4406900"/>
                </a:lnTo>
                <a:lnTo>
                  <a:pt x="105749" y="4457700"/>
                </a:lnTo>
                <a:lnTo>
                  <a:pt x="116881" y="4495800"/>
                </a:lnTo>
                <a:lnTo>
                  <a:pt x="128569" y="4546600"/>
                </a:lnTo>
                <a:lnTo>
                  <a:pt x="140813" y="4584700"/>
                </a:lnTo>
                <a:lnTo>
                  <a:pt x="153615" y="4635500"/>
                </a:lnTo>
                <a:lnTo>
                  <a:pt x="166973" y="4673600"/>
                </a:lnTo>
                <a:lnTo>
                  <a:pt x="180887" y="4711700"/>
                </a:lnTo>
                <a:lnTo>
                  <a:pt x="195358" y="4762500"/>
                </a:lnTo>
                <a:lnTo>
                  <a:pt x="210386" y="4800600"/>
                </a:lnTo>
                <a:lnTo>
                  <a:pt x="225970" y="4851400"/>
                </a:lnTo>
                <a:lnTo>
                  <a:pt x="242110" y="4889500"/>
                </a:lnTo>
                <a:lnTo>
                  <a:pt x="258808" y="4927600"/>
                </a:lnTo>
                <a:lnTo>
                  <a:pt x="276062" y="4978400"/>
                </a:lnTo>
                <a:lnTo>
                  <a:pt x="293872" y="5016500"/>
                </a:lnTo>
                <a:lnTo>
                  <a:pt x="312239" y="5054600"/>
                </a:lnTo>
                <a:lnTo>
                  <a:pt x="331163" y="5092700"/>
                </a:lnTo>
                <a:lnTo>
                  <a:pt x="350643" y="5143500"/>
                </a:lnTo>
                <a:lnTo>
                  <a:pt x="370680" y="5181600"/>
                </a:lnTo>
                <a:lnTo>
                  <a:pt x="391273" y="5219700"/>
                </a:lnTo>
                <a:lnTo>
                  <a:pt x="412423" y="5257800"/>
                </a:lnTo>
                <a:lnTo>
                  <a:pt x="434129" y="5308600"/>
                </a:lnTo>
                <a:lnTo>
                  <a:pt x="456392" y="5346700"/>
                </a:lnTo>
                <a:lnTo>
                  <a:pt x="479212" y="5384800"/>
                </a:lnTo>
                <a:lnTo>
                  <a:pt x="502588" y="5422900"/>
                </a:lnTo>
                <a:lnTo>
                  <a:pt x="526521" y="5461000"/>
                </a:lnTo>
                <a:lnTo>
                  <a:pt x="551011" y="5499100"/>
                </a:lnTo>
                <a:lnTo>
                  <a:pt x="576056" y="5537200"/>
                </a:lnTo>
                <a:lnTo>
                  <a:pt x="601659" y="5575300"/>
                </a:lnTo>
                <a:lnTo>
                  <a:pt x="627818" y="5613400"/>
                </a:lnTo>
                <a:lnTo>
                  <a:pt x="654534" y="5651500"/>
                </a:lnTo>
                <a:lnTo>
                  <a:pt x="681806" y="5689600"/>
                </a:lnTo>
                <a:lnTo>
                  <a:pt x="709635" y="5727700"/>
                </a:lnTo>
                <a:lnTo>
                  <a:pt x="738020" y="5765800"/>
                </a:lnTo>
                <a:lnTo>
                  <a:pt x="766962" y="5803900"/>
                </a:lnTo>
                <a:lnTo>
                  <a:pt x="796461" y="5842000"/>
                </a:lnTo>
                <a:lnTo>
                  <a:pt x="826516" y="5880100"/>
                </a:lnTo>
                <a:lnTo>
                  <a:pt x="857128" y="5918200"/>
                </a:lnTo>
                <a:lnTo>
                  <a:pt x="888296" y="5956300"/>
                </a:lnTo>
                <a:lnTo>
                  <a:pt x="920021" y="5994400"/>
                </a:lnTo>
                <a:lnTo>
                  <a:pt x="952302" y="6019800"/>
                </a:lnTo>
                <a:lnTo>
                  <a:pt x="985140" y="6057900"/>
                </a:lnTo>
                <a:lnTo>
                  <a:pt x="1018535" y="6096000"/>
                </a:lnTo>
                <a:lnTo>
                  <a:pt x="1052486" y="6134100"/>
                </a:lnTo>
                <a:lnTo>
                  <a:pt x="1086888" y="6159500"/>
                </a:lnTo>
                <a:lnTo>
                  <a:pt x="1121629" y="6197600"/>
                </a:lnTo>
                <a:lnTo>
                  <a:pt x="1156706" y="6235700"/>
                </a:lnTo>
                <a:lnTo>
                  <a:pt x="1192111" y="6261100"/>
                </a:lnTo>
                <a:lnTo>
                  <a:pt x="1227839" y="6299200"/>
                </a:lnTo>
                <a:lnTo>
                  <a:pt x="1300244" y="6350000"/>
                </a:lnTo>
                <a:lnTo>
                  <a:pt x="1336908" y="6388100"/>
                </a:lnTo>
                <a:lnTo>
                  <a:pt x="1411135" y="6438900"/>
                </a:lnTo>
                <a:lnTo>
                  <a:pt x="1448685" y="6477000"/>
                </a:lnTo>
                <a:lnTo>
                  <a:pt x="1486519" y="6502400"/>
                </a:lnTo>
                <a:lnTo>
                  <a:pt x="1640584" y="6604000"/>
                </a:lnTo>
                <a:lnTo>
                  <a:pt x="1838878" y="6731000"/>
                </a:lnTo>
                <a:lnTo>
                  <a:pt x="1879243" y="6743700"/>
                </a:lnTo>
                <a:lnTo>
                  <a:pt x="1960633" y="6794500"/>
                </a:lnTo>
                <a:lnTo>
                  <a:pt x="2001647" y="6807200"/>
                </a:lnTo>
                <a:lnTo>
                  <a:pt x="2042866" y="6832600"/>
                </a:lnTo>
                <a:lnTo>
                  <a:pt x="2084285" y="6845300"/>
                </a:lnTo>
                <a:lnTo>
                  <a:pt x="2125898" y="6870700"/>
                </a:lnTo>
                <a:lnTo>
                  <a:pt x="2167700" y="6883400"/>
                </a:lnTo>
                <a:lnTo>
                  <a:pt x="2209684" y="6908800"/>
                </a:lnTo>
                <a:lnTo>
                  <a:pt x="2294177" y="6934200"/>
                </a:lnTo>
                <a:lnTo>
                  <a:pt x="2336676" y="6959600"/>
                </a:lnTo>
                <a:lnTo>
                  <a:pt x="2857550" y="7112000"/>
                </a:lnTo>
                <a:lnTo>
                  <a:pt x="4329617" y="7112000"/>
                </a:lnTo>
                <a:lnTo>
                  <a:pt x="4850491" y="6959600"/>
                </a:lnTo>
                <a:lnTo>
                  <a:pt x="4892990" y="6934200"/>
                </a:lnTo>
                <a:lnTo>
                  <a:pt x="4977484" y="6908800"/>
                </a:lnTo>
                <a:lnTo>
                  <a:pt x="5019468" y="6883400"/>
                </a:lnTo>
                <a:lnTo>
                  <a:pt x="5061269" y="6870700"/>
                </a:lnTo>
                <a:lnTo>
                  <a:pt x="5102882" y="6845300"/>
                </a:lnTo>
                <a:lnTo>
                  <a:pt x="5144301" y="6832600"/>
                </a:lnTo>
                <a:lnTo>
                  <a:pt x="5185520" y="6807200"/>
                </a:lnTo>
                <a:lnTo>
                  <a:pt x="5226534" y="6794500"/>
                </a:lnTo>
                <a:lnTo>
                  <a:pt x="5307924" y="6743700"/>
                </a:lnTo>
                <a:lnTo>
                  <a:pt x="5348289" y="6731000"/>
                </a:lnTo>
                <a:lnTo>
                  <a:pt x="5546583" y="6604000"/>
                </a:lnTo>
                <a:lnTo>
                  <a:pt x="5700648" y="6502400"/>
                </a:lnTo>
                <a:lnTo>
                  <a:pt x="5738482" y="6477000"/>
                </a:lnTo>
                <a:lnTo>
                  <a:pt x="5776032" y="6438900"/>
                </a:lnTo>
                <a:lnTo>
                  <a:pt x="5850259" y="6388100"/>
                </a:lnTo>
                <a:lnTo>
                  <a:pt x="5886923" y="6350000"/>
                </a:lnTo>
                <a:lnTo>
                  <a:pt x="5959328" y="6299200"/>
                </a:lnTo>
                <a:lnTo>
                  <a:pt x="5995056" y="6261100"/>
                </a:lnTo>
                <a:lnTo>
                  <a:pt x="6030461" y="6235700"/>
                </a:lnTo>
                <a:lnTo>
                  <a:pt x="6065538" y="6197600"/>
                </a:lnTo>
                <a:lnTo>
                  <a:pt x="6100279" y="6159500"/>
                </a:lnTo>
                <a:lnTo>
                  <a:pt x="6134681" y="6134100"/>
                </a:lnTo>
                <a:lnTo>
                  <a:pt x="6168632" y="6096000"/>
                </a:lnTo>
                <a:lnTo>
                  <a:pt x="6202027" y="6057900"/>
                </a:lnTo>
                <a:lnTo>
                  <a:pt x="6234865" y="6019800"/>
                </a:lnTo>
                <a:lnTo>
                  <a:pt x="6267146" y="5994400"/>
                </a:lnTo>
                <a:lnTo>
                  <a:pt x="6298871" y="5956300"/>
                </a:lnTo>
                <a:lnTo>
                  <a:pt x="6330039" y="5918200"/>
                </a:lnTo>
                <a:lnTo>
                  <a:pt x="6360651" y="5880100"/>
                </a:lnTo>
                <a:lnTo>
                  <a:pt x="6390706" y="5842000"/>
                </a:lnTo>
                <a:lnTo>
                  <a:pt x="6420205" y="5803900"/>
                </a:lnTo>
                <a:lnTo>
                  <a:pt x="6449147" y="5765800"/>
                </a:lnTo>
                <a:lnTo>
                  <a:pt x="6477532" y="5727700"/>
                </a:lnTo>
                <a:lnTo>
                  <a:pt x="6505361" y="5689600"/>
                </a:lnTo>
                <a:lnTo>
                  <a:pt x="6532633" y="5651500"/>
                </a:lnTo>
                <a:lnTo>
                  <a:pt x="6559349" y="5613400"/>
                </a:lnTo>
                <a:lnTo>
                  <a:pt x="6585508" y="5575300"/>
                </a:lnTo>
                <a:lnTo>
                  <a:pt x="6611111" y="5537200"/>
                </a:lnTo>
                <a:lnTo>
                  <a:pt x="6636157" y="5499100"/>
                </a:lnTo>
                <a:lnTo>
                  <a:pt x="6660646" y="5461000"/>
                </a:lnTo>
                <a:lnTo>
                  <a:pt x="6684579" y="5422900"/>
                </a:lnTo>
                <a:lnTo>
                  <a:pt x="6707955" y="5384800"/>
                </a:lnTo>
                <a:lnTo>
                  <a:pt x="6730775" y="5346700"/>
                </a:lnTo>
                <a:lnTo>
                  <a:pt x="6753038" y="5308600"/>
                </a:lnTo>
                <a:lnTo>
                  <a:pt x="6774744" y="5257800"/>
                </a:lnTo>
                <a:lnTo>
                  <a:pt x="6795894" y="5219700"/>
                </a:lnTo>
                <a:lnTo>
                  <a:pt x="6816487" y="5181600"/>
                </a:lnTo>
                <a:lnTo>
                  <a:pt x="6836524" y="5143500"/>
                </a:lnTo>
                <a:lnTo>
                  <a:pt x="6856004" y="5092700"/>
                </a:lnTo>
                <a:lnTo>
                  <a:pt x="6874928" y="5054600"/>
                </a:lnTo>
                <a:lnTo>
                  <a:pt x="6893295" y="5016500"/>
                </a:lnTo>
                <a:lnTo>
                  <a:pt x="6911105" y="4978400"/>
                </a:lnTo>
                <a:lnTo>
                  <a:pt x="6928359" y="4927600"/>
                </a:lnTo>
                <a:lnTo>
                  <a:pt x="6945057" y="4889500"/>
                </a:lnTo>
                <a:lnTo>
                  <a:pt x="6961197" y="4851400"/>
                </a:lnTo>
                <a:lnTo>
                  <a:pt x="6976782" y="4800600"/>
                </a:lnTo>
                <a:lnTo>
                  <a:pt x="6991809" y="4762500"/>
                </a:lnTo>
                <a:lnTo>
                  <a:pt x="7006280" y="4711700"/>
                </a:lnTo>
                <a:lnTo>
                  <a:pt x="7020195" y="4673600"/>
                </a:lnTo>
                <a:lnTo>
                  <a:pt x="7033552" y="4635500"/>
                </a:lnTo>
                <a:lnTo>
                  <a:pt x="7046354" y="4584700"/>
                </a:lnTo>
                <a:lnTo>
                  <a:pt x="7058598" y="4546600"/>
                </a:lnTo>
                <a:lnTo>
                  <a:pt x="7070286" y="4495800"/>
                </a:lnTo>
                <a:lnTo>
                  <a:pt x="7081418" y="4457700"/>
                </a:lnTo>
                <a:lnTo>
                  <a:pt x="7091993" y="4406900"/>
                </a:lnTo>
                <a:lnTo>
                  <a:pt x="7102011" y="4368800"/>
                </a:lnTo>
                <a:lnTo>
                  <a:pt x="7111473" y="4318000"/>
                </a:lnTo>
                <a:lnTo>
                  <a:pt x="7120378" y="4279900"/>
                </a:lnTo>
                <a:lnTo>
                  <a:pt x="7128727" y="4241800"/>
                </a:lnTo>
                <a:lnTo>
                  <a:pt x="7136519" y="4191000"/>
                </a:lnTo>
                <a:lnTo>
                  <a:pt x="7143755" y="4152900"/>
                </a:lnTo>
                <a:lnTo>
                  <a:pt x="7150433" y="4102100"/>
                </a:lnTo>
                <a:lnTo>
                  <a:pt x="7156556" y="4064000"/>
                </a:lnTo>
                <a:lnTo>
                  <a:pt x="7162122" y="4013200"/>
                </a:lnTo>
                <a:lnTo>
                  <a:pt x="7167131" y="3975100"/>
                </a:lnTo>
                <a:lnTo>
                  <a:pt x="7171583" y="3924300"/>
                </a:lnTo>
                <a:lnTo>
                  <a:pt x="7175479" y="3873500"/>
                </a:lnTo>
                <a:lnTo>
                  <a:pt x="7178819" y="3835400"/>
                </a:lnTo>
                <a:lnTo>
                  <a:pt x="7181602" y="3784600"/>
                </a:lnTo>
                <a:lnTo>
                  <a:pt x="7183828" y="3746500"/>
                </a:lnTo>
                <a:lnTo>
                  <a:pt x="7185498" y="3695700"/>
                </a:lnTo>
                <a:lnTo>
                  <a:pt x="7186611" y="3657600"/>
                </a:lnTo>
                <a:lnTo>
                  <a:pt x="7187168" y="3606800"/>
                </a:lnTo>
                <a:lnTo>
                  <a:pt x="7187168" y="3568700"/>
                </a:lnTo>
                <a:lnTo>
                  <a:pt x="7186611" y="3517900"/>
                </a:lnTo>
                <a:lnTo>
                  <a:pt x="7185498" y="3479800"/>
                </a:lnTo>
                <a:lnTo>
                  <a:pt x="7183828" y="3429000"/>
                </a:lnTo>
                <a:lnTo>
                  <a:pt x="7181602" y="3390900"/>
                </a:lnTo>
                <a:lnTo>
                  <a:pt x="7178819" y="3340100"/>
                </a:lnTo>
                <a:lnTo>
                  <a:pt x="7175479" y="3302000"/>
                </a:lnTo>
                <a:lnTo>
                  <a:pt x="7171583" y="3251200"/>
                </a:lnTo>
                <a:lnTo>
                  <a:pt x="7167131" y="3213100"/>
                </a:lnTo>
                <a:lnTo>
                  <a:pt x="7162122" y="3162300"/>
                </a:lnTo>
                <a:lnTo>
                  <a:pt x="7156556" y="3124200"/>
                </a:lnTo>
                <a:lnTo>
                  <a:pt x="7150433" y="3073400"/>
                </a:lnTo>
                <a:lnTo>
                  <a:pt x="7143755" y="3035300"/>
                </a:lnTo>
                <a:lnTo>
                  <a:pt x="7136519" y="2984500"/>
                </a:lnTo>
                <a:lnTo>
                  <a:pt x="7128727" y="2946400"/>
                </a:lnTo>
                <a:lnTo>
                  <a:pt x="7120378" y="2895600"/>
                </a:lnTo>
                <a:lnTo>
                  <a:pt x="7111473" y="2857500"/>
                </a:lnTo>
                <a:lnTo>
                  <a:pt x="7102011" y="2806700"/>
                </a:lnTo>
                <a:lnTo>
                  <a:pt x="7091993" y="2768600"/>
                </a:lnTo>
                <a:lnTo>
                  <a:pt x="7081418" y="2717800"/>
                </a:lnTo>
                <a:lnTo>
                  <a:pt x="7070286" y="2679700"/>
                </a:lnTo>
                <a:lnTo>
                  <a:pt x="7058598" y="2628900"/>
                </a:lnTo>
                <a:lnTo>
                  <a:pt x="7046354" y="2590800"/>
                </a:lnTo>
                <a:lnTo>
                  <a:pt x="7033552" y="2540000"/>
                </a:lnTo>
                <a:lnTo>
                  <a:pt x="7020195" y="2501900"/>
                </a:lnTo>
                <a:lnTo>
                  <a:pt x="7006280" y="2463800"/>
                </a:lnTo>
                <a:lnTo>
                  <a:pt x="6991809" y="2413000"/>
                </a:lnTo>
                <a:lnTo>
                  <a:pt x="6976782" y="2374900"/>
                </a:lnTo>
                <a:lnTo>
                  <a:pt x="6961197" y="2336800"/>
                </a:lnTo>
                <a:lnTo>
                  <a:pt x="6945057" y="2286000"/>
                </a:lnTo>
                <a:lnTo>
                  <a:pt x="6928359" y="2247900"/>
                </a:lnTo>
                <a:lnTo>
                  <a:pt x="6911105" y="2209800"/>
                </a:lnTo>
                <a:lnTo>
                  <a:pt x="6893295" y="2159000"/>
                </a:lnTo>
                <a:lnTo>
                  <a:pt x="6874928" y="2120900"/>
                </a:lnTo>
                <a:lnTo>
                  <a:pt x="6856004" y="2082800"/>
                </a:lnTo>
                <a:lnTo>
                  <a:pt x="6836524" y="2032000"/>
                </a:lnTo>
                <a:lnTo>
                  <a:pt x="6816487" y="1993900"/>
                </a:lnTo>
                <a:lnTo>
                  <a:pt x="6795894" y="1955800"/>
                </a:lnTo>
                <a:lnTo>
                  <a:pt x="6774744" y="1917700"/>
                </a:lnTo>
                <a:lnTo>
                  <a:pt x="6753038" y="1879600"/>
                </a:lnTo>
                <a:lnTo>
                  <a:pt x="6730775" y="1828800"/>
                </a:lnTo>
                <a:lnTo>
                  <a:pt x="6707955" y="1790700"/>
                </a:lnTo>
                <a:lnTo>
                  <a:pt x="6684579" y="1752600"/>
                </a:lnTo>
                <a:lnTo>
                  <a:pt x="6660646" y="1714500"/>
                </a:lnTo>
                <a:lnTo>
                  <a:pt x="6636157" y="1676400"/>
                </a:lnTo>
                <a:lnTo>
                  <a:pt x="6611111" y="1638300"/>
                </a:lnTo>
                <a:lnTo>
                  <a:pt x="6585508" y="1600200"/>
                </a:lnTo>
                <a:lnTo>
                  <a:pt x="6559349" y="1562100"/>
                </a:lnTo>
                <a:lnTo>
                  <a:pt x="6532633" y="1524000"/>
                </a:lnTo>
                <a:lnTo>
                  <a:pt x="6505361" y="1485900"/>
                </a:lnTo>
                <a:lnTo>
                  <a:pt x="6477532" y="1447800"/>
                </a:lnTo>
                <a:lnTo>
                  <a:pt x="6449147" y="1409700"/>
                </a:lnTo>
                <a:lnTo>
                  <a:pt x="6420205" y="1371600"/>
                </a:lnTo>
                <a:lnTo>
                  <a:pt x="6390706" y="1333500"/>
                </a:lnTo>
                <a:lnTo>
                  <a:pt x="6360651" y="1295400"/>
                </a:lnTo>
                <a:lnTo>
                  <a:pt x="6330039" y="1257300"/>
                </a:lnTo>
                <a:lnTo>
                  <a:pt x="6298871" y="1219200"/>
                </a:lnTo>
                <a:lnTo>
                  <a:pt x="6267146" y="1181100"/>
                </a:lnTo>
                <a:lnTo>
                  <a:pt x="6234865" y="1155700"/>
                </a:lnTo>
                <a:lnTo>
                  <a:pt x="6202027" y="1117600"/>
                </a:lnTo>
                <a:lnTo>
                  <a:pt x="6168632" y="1079500"/>
                </a:lnTo>
                <a:lnTo>
                  <a:pt x="6134681" y="1041400"/>
                </a:lnTo>
                <a:lnTo>
                  <a:pt x="6100279" y="1016000"/>
                </a:lnTo>
                <a:lnTo>
                  <a:pt x="6065538" y="977900"/>
                </a:lnTo>
                <a:lnTo>
                  <a:pt x="6030461" y="952500"/>
                </a:lnTo>
                <a:lnTo>
                  <a:pt x="5995056" y="914400"/>
                </a:lnTo>
                <a:lnTo>
                  <a:pt x="5959328" y="889000"/>
                </a:lnTo>
                <a:lnTo>
                  <a:pt x="5923282" y="850900"/>
                </a:lnTo>
                <a:lnTo>
                  <a:pt x="5886923" y="825500"/>
                </a:lnTo>
                <a:lnTo>
                  <a:pt x="5850259" y="787400"/>
                </a:lnTo>
                <a:lnTo>
                  <a:pt x="5776032" y="736600"/>
                </a:lnTo>
                <a:lnTo>
                  <a:pt x="5738482" y="698500"/>
                </a:lnTo>
                <a:lnTo>
                  <a:pt x="5585497" y="596900"/>
                </a:lnTo>
                <a:lnTo>
                  <a:pt x="5388426" y="469900"/>
                </a:lnTo>
                <a:lnTo>
                  <a:pt x="5348289" y="457200"/>
                </a:lnTo>
                <a:lnTo>
                  <a:pt x="5226534" y="381000"/>
                </a:lnTo>
                <a:lnTo>
                  <a:pt x="5185520" y="368300"/>
                </a:lnTo>
                <a:lnTo>
                  <a:pt x="5144301" y="342900"/>
                </a:lnTo>
                <a:lnTo>
                  <a:pt x="5102882" y="330200"/>
                </a:lnTo>
                <a:lnTo>
                  <a:pt x="5061269" y="304800"/>
                </a:lnTo>
                <a:lnTo>
                  <a:pt x="5019468" y="292100"/>
                </a:lnTo>
                <a:lnTo>
                  <a:pt x="4977484" y="266700"/>
                </a:lnTo>
                <a:lnTo>
                  <a:pt x="4892990" y="241300"/>
                </a:lnTo>
                <a:lnTo>
                  <a:pt x="4850491" y="215900"/>
                </a:lnTo>
                <a:lnTo>
                  <a:pt x="4373667" y="76200"/>
                </a:lnTo>
                <a:close/>
              </a:path>
              <a:path w="7187565" h="7175500">
                <a:moveTo>
                  <a:pt x="4241243" y="50800"/>
                </a:moveTo>
                <a:lnTo>
                  <a:pt x="2945924" y="50800"/>
                </a:lnTo>
                <a:lnTo>
                  <a:pt x="2857550" y="76200"/>
                </a:lnTo>
                <a:lnTo>
                  <a:pt x="4329617" y="76200"/>
                </a:lnTo>
                <a:lnTo>
                  <a:pt x="4241243" y="50800"/>
                </a:lnTo>
                <a:close/>
              </a:path>
              <a:path w="7187565" h="7175500">
                <a:moveTo>
                  <a:pt x="4108085" y="25400"/>
                </a:moveTo>
                <a:lnTo>
                  <a:pt x="3079082" y="25400"/>
                </a:lnTo>
                <a:lnTo>
                  <a:pt x="2990236" y="50800"/>
                </a:lnTo>
                <a:lnTo>
                  <a:pt x="4196931" y="50800"/>
                </a:lnTo>
                <a:lnTo>
                  <a:pt x="4108085" y="25400"/>
                </a:lnTo>
                <a:close/>
              </a:path>
              <a:path w="7187565" h="7175500">
                <a:moveTo>
                  <a:pt x="3974345" y="12700"/>
                </a:moveTo>
                <a:lnTo>
                  <a:pt x="3212822" y="12700"/>
                </a:lnTo>
                <a:lnTo>
                  <a:pt x="3168186" y="25400"/>
                </a:lnTo>
                <a:lnTo>
                  <a:pt x="4018981" y="25400"/>
                </a:lnTo>
                <a:lnTo>
                  <a:pt x="3974345" y="12700"/>
                </a:lnTo>
                <a:close/>
              </a:path>
              <a:path w="7187565" h="7175500">
                <a:moveTo>
                  <a:pt x="3840175" y="0"/>
                </a:moveTo>
                <a:lnTo>
                  <a:pt x="3346992" y="0"/>
                </a:lnTo>
                <a:lnTo>
                  <a:pt x="3302230" y="12700"/>
                </a:lnTo>
                <a:lnTo>
                  <a:pt x="3884937" y="12700"/>
                </a:lnTo>
                <a:lnTo>
                  <a:pt x="3840175" y="0"/>
                </a:lnTo>
                <a:close/>
              </a:path>
            </a:pathLst>
          </a:custGeom>
          <a:solidFill>
            <a:srgbClr val="51A7F9"/>
          </a:solidFill>
        </p:spPr>
        <p:txBody>
          <a:bodyPr wrap="square" lIns="0" tIns="0" rIns="0" bIns="0" rtlCol="0"/>
          <a:lstStyle/>
          <a:p>
            <a:pPr marL="0" marR="0" lvl="0" indent="0" algn="l" defTabSz="535747" rtl="0" eaLnBrk="1" fontAlgn="auto" latinLnBrk="0" hangingPunct="1">
              <a:lnSpc>
                <a:spcPct val="100000"/>
              </a:lnSpc>
              <a:spcBef>
                <a:spcPts val="0"/>
              </a:spcBef>
              <a:spcAft>
                <a:spcPts val="0"/>
              </a:spcAft>
              <a:buClrTx/>
              <a:buSzTx/>
              <a:buFontTx/>
              <a:buNone/>
              <a:tabLst/>
              <a:defRPr/>
            </a:pPr>
            <a:endParaRPr kumimoji="0" sz="1055" b="0" i="0" u="none" strike="noStrike" kern="1200" cap="none" spc="0" normalizeH="0" baseline="0" noProof="0">
              <a:ln>
                <a:noFill/>
              </a:ln>
              <a:solidFill>
                <a:prstClr val="black"/>
              </a:solidFill>
              <a:effectLst/>
              <a:uLnTx/>
              <a:uFillTx/>
              <a:latin typeface="Calibri"/>
              <a:ea typeface="+mn-ea"/>
              <a:cs typeface="+mn-cs"/>
            </a:endParaRPr>
          </a:p>
        </p:txBody>
      </p:sp>
      <p:sp>
        <p:nvSpPr>
          <p:cNvPr id="18" name="bk object 18"/>
          <p:cNvSpPr/>
          <p:nvPr/>
        </p:nvSpPr>
        <p:spPr>
          <a:xfrm>
            <a:off x="2045261" y="1265342"/>
            <a:ext cx="5053757" cy="4211464"/>
          </a:xfrm>
          <a:custGeom>
            <a:avLst/>
            <a:gdLst/>
            <a:ahLst/>
            <a:cxnLst/>
            <a:rect l="l" t="t" r="r" b="b"/>
            <a:pathLst>
              <a:path w="7187565" h="7187565">
                <a:moveTo>
                  <a:pt x="6134750" y="1052556"/>
                </a:moveTo>
                <a:lnTo>
                  <a:pt x="6168701" y="1086958"/>
                </a:lnTo>
                <a:lnTo>
                  <a:pt x="6202096" y="1121699"/>
                </a:lnTo>
                <a:lnTo>
                  <a:pt x="6234934" y="1156776"/>
                </a:lnTo>
                <a:lnTo>
                  <a:pt x="6267215" y="1192181"/>
                </a:lnTo>
                <a:lnTo>
                  <a:pt x="6298940" y="1227909"/>
                </a:lnTo>
                <a:lnTo>
                  <a:pt x="6330108" y="1263955"/>
                </a:lnTo>
                <a:lnTo>
                  <a:pt x="6360720" y="1300314"/>
                </a:lnTo>
                <a:lnTo>
                  <a:pt x="6390775" y="1336978"/>
                </a:lnTo>
                <a:lnTo>
                  <a:pt x="6420274" y="1373944"/>
                </a:lnTo>
                <a:lnTo>
                  <a:pt x="6449216" y="1411205"/>
                </a:lnTo>
                <a:lnTo>
                  <a:pt x="6477601" y="1448755"/>
                </a:lnTo>
                <a:lnTo>
                  <a:pt x="6505430" y="1486589"/>
                </a:lnTo>
                <a:lnTo>
                  <a:pt x="6532703" y="1524702"/>
                </a:lnTo>
                <a:lnTo>
                  <a:pt x="6559418" y="1563087"/>
                </a:lnTo>
                <a:lnTo>
                  <a:pt x="6585577" y="1601740"/>
                </a:lnTo>
                <a:lnTo>
                  <a:pt x="6611180" y="1640653"/>
                </a:lnTo>
                <a:lnTo>
                  <a:pt x="6636226" y="1679823"/>
                </a:lnTo>
                <a:lnTo>
                  <a:pt x="6660715" y="1719243"/>
                </a:lnTo>
                <a:lnTo>
                  <a:pt x="6684648" y="1758908"/>
                </a:lnTo>
                <a:lnTo>
                  <a:pt x="6708024" y="1798811"/>
                </a:lnTo>
                <a:lnTo>
                  <a:pt x="6730844" y="1838948"/>
                </a:lnTo>
                <a:lnTo>
                  <a:pt x="6753107" y="1879313"/>
                </a:lnTo>
                <a:lnTo>
                  <a:pt x="6774814" y="1919899"/>
                </a:lnTo>
                <a:lnTo>
                  <a:pt x="6795964" y="1960703"/>
                </a:lnTo>
                <a:lnTo>
                  <a:pt x="6816557" y="2001717"/>
                </a:lnTo>
                <a:lnTo>
                  <a:pt x="6836594" y="2042936"/>
                </a:lnTo>
                <a:lnTo>
                  <a:pt x="6856074" y="2084355"/>
                </a:lnTo>
                <a:lnTo>
                  <a:pt x="6874998" y="2125968"/>
                </a:lnTo>
                <a:lnTo>
                  <a:pt x="6893365" y="2167769"/>
                </a:lnTo>
                <a:lnTo>
                  <a:pt x="6911175" y="2209753"/>
                </a:lnTo>
                <a:lnTo>
                  <a:pt x="6928429" y="2251914"/>
                </a:lnTo>
                <a:lnTo>
                  <a:pt x="6945126" y="2294247"/>
                </a:lnTo>
                <a:lnTo>
                  <a:pt x="6961267" y="2336745"/>
                </a:lnTo>
                <a:lnTo>
                  <a:pt x="6976851" y="2379404"/>
                </a:lnTo>
                <a:lnTo>
                  <a:pt x="6991879" y="2422218"/>
                </a:lnTo>
                <a:lnTo>
                  <a:pt x="7006350" y="2465180"/>
                </a:lnTo>
                <a:lnTo>
                  <a:pt x="7020264" y="2508286"/>
                </a:lnTo>
                <a:lnTo>
                  <a:pt x="7033622" y="2551530"/>
                </a:lnTo>
                <a:lnTo>
                  <a:pt x="7046423" y="2594905"/>
                </a:lnTo>
                <a:lnTo>
                  <a:pt x="7058668" y="2638407"/>
                </a:lnTo>
                <a:lnTo>
                  <a:pt x="7070356" y="2682031"/>
                </a:lnTo>
                <a:lnTo>
                  <a:pt x="7081488" y="2725769"/>
                </a:lnTo>
                <a:lnTo>
                  <a:pt x="7092063" y="2769617"/>
                </a:lnTo>
                <a:lnTo>
                  <a:pt x="7102081" y="2813569"/>
                </a:lnTo>
                <a:lnTo>
                  <a:pt x="7111543" y="2857620"/>
                </a:lnTo>
                <a:lnTo>
                  <a:pt x="7120448" y="2901763"/>
                </a:lnTo>
                <a:lnTo>
                  <a:pt x="7128797" y="2945993"/>
                </a:lnTo>
                <a:lnTo>
                  <a:pt x="7136589" y="2990305"/>
                </a:lnTo>
                <a:lnTo>
                  <a:pt x="7143824" y="3034693"/>
                </a:lnTo>
                <a:lnTo>
                  <a:pt x="7150503" y="3079151"/>
                </a:lnTo>
                <a:lnTo>
                  <a:pt x="7156626" y="3123674"/>
                </a:lnTo>
                <a:lnTo>
                  <a:pt x="7162191" y="3168256"/>
                </a:lnTo>
                <a:lnTo>
                  <a:pt x="7167201" y="3212891"/>
                </a:lnTo>
                <a:lnTo>
                  <a:pt x="7171653" y="3257574"/>
                </a:lnTo>
                <a:lnTo>
                  <a:pt x="7175549" y="3302299"/>
                </a:lnTo>
                <a:lnTo>
                  <a:pt x="7178889" y="3347061"/>
                </a:lnTo>
                <a:lnTo>
                  <a:pt x="7181672" y="3391854"/>
                </a:lnTo>
                <a:lnTo>
                  <a:pt x="7183898" y="3436672"/>
                </a:lnTo>
                <a:lnTo>
                  <a:pt x="7185568" y="3481510"/>
                </a:lnTo>
                <a:lnTo>
                  <a:pt x="7186681" y="3526361"/>
                </a:lnTo>
                <a:lnTo>
                  <a:pt x="7187237" y="3571222"/>
                </a:lnTo>
                <a:lnTo>
                  <a:pt x="7187237" y="3616085"/>
                </a:lnTo>
                <a:lnTo>
                  <a:pt x="7186681" y="3660945"/>
                </a:lnTo>
                <a:lnTo>
                  <a:pt x="7185568" y="3705797"/>
                </a:lnTo>
                <a:lnTo>
                  <a:pt x="7183898" y="3750634"/>
                </a:lnTo>
                <a:lnTo>
                  <a:pt x="7181672" y="3795452"/>
                </a:lnTo>
                <a:lnTo>
                  <a:pt x="7178889" y="3840245"/>
                </a:lnTo>
                <a:lnTo>
                  <a:pt x="7175549" y="3885007"/>
                </a:lnTo>
                <a:lnTo>
                  <a:pt x="7171653" y="3929732"/>
                </a:lnTo>
                <a:lnTo>
                  <a:pt x="7167201" y="3974415"/>
                </a:lnTo>
                <a:lnTo>
                  <a:pt x="7162191" y="4019050"/>
                </a:lnTo>
                <a:lnTo>
                  <a:pt x="7156626" y="4063632"/>
                </a:lnTo>
                <a:lnTo>
                  <a:pt x="7150503" y="4108155"/>
                </a:lnTo>
                <a:lnTo>
                  <a:pt x="7143824" y="4152613"/>
                </a:lnTo>
                <a:lnTo>
                  <a:pt x="7136589" y="4197001"/>
                </a:lnTo>
                <a:lnTo>
                  <a:pt x="7128797" y="4241313"/>
                </a:lnTo>
                <a:lnTo>
                  <a:pt x="7120448" y="4285543"/>
                </a:lnTo>
                <a:lnTo>
                  <a:pt x="7111543" y="4329687"/>
                </a:lnTo>
                <a:lnTo>
                  <a:pt x="7102081" y="4373737"/>
                </a:lnTo>
                <a:lnTo>
                  <a:pt x="7092063" y="4417689"/>
                </a:lnTo>
                <a:lnTo>
                  <a:pt x="7081488" y="4461537"/>
                </a:lnTo>
                <a:lnTo>
                  <a:pt x="7070356" y="4505276"/>
                </a:lnTo>
                <a:lnTo>
                  <a:pt x="7058668" y="4548899"/>
                </a:lnTo>
                <a:lnTo>
                  <a:pt x="7046423" y="4592401"/>
                </a:lnTo>
                <a:lnTo>
                  <a:pt x="7033622" y="4635777"/>
                </a:lnTo>
                <a:lnTo>
                  <a:pt x="7020264" y="4679020"/>
                </a:lnTo>
                <a:lnTo>
                  <a:pt x="7006350" y="4722126"/>
                </a:lnTo>
                <a:lnTo>
                  <a:pt x="6991879" y="4765088"/>
                </a:lnTo>
                <a:lnTo>
                  <a:pt x="6976851" y="4807902"/>
                </a:lnTo>
                <a:lnTo>
                  <a:pt x="6961267" y="4850561"/>
                </a:lnTo>
                <a:lnTo>
                  <a:pt x="6945126" y="4893059"/>
                </a:lnTo>
                <a:lnTo>
                  <a:pt x="6928429" y="4935392"/>
                </a:lnTo>
                <a:lnTo>
                  <a:pt x="6911175" y="4977553"/>
                </a:lnTo>
                <a:lnTo>
                  <a:pt x="6893365" y="5019537"/>
                </a:lnTo>
                <a:lnTo>
                  <a:pt x="6874998" y="5061338"/>
                </a:lnTo>
                <a:lnTo>
                  <a:pt x="6856074" y="5102951"/>
                </a:lnTo>
                <a:lnTo>
                  <a:pt x="6836594" y="5144370"/>
                </a:lnTo>
                <a:lnTo>
                  <a:pt x="6816557" y="5185589"/>
                </a:lnTo>
                <a:lnTo>
                  <a:pt x="6795964" y="5226604"/>
                </a:lnTo>
                <a:lnTo>
                  <a:pt x="6774814" y="5267407"/>
                </a:lnTo>
                <a:lnTo>
                  <a:pt x="6753107" y="5307993"/>
                </a:lnTo>
                <a:lnTo>
                  <a:pt x="6730844" y="5348358"/>
                </a:lnTo>
                <a:lnTo>
                  <a:pt x="6708024" y="5388495"/>
                </a:lnTo>
                <a:lnTo>
                  <a:pt x="6684648" y="5428398"/>
                </a:lnTo>
                <a:lnTo>
                  <a:pt x="6660715" y="5468063"/>
                </a:lnTo>
                <a:lnTo>
                  <a:pt x="6636226" y="5507483"/>
                </a:lnTo>
                <a:lnTo>
                  <a:pt x="6611180" y="5546653"/>
                </a:lnTo>
                <a:lnTo>
                  <a:pt x="6585577" y="5585567"/>
                </a:lnTo>
                <a:lnTo>
                  <a:pt x="6559418" y="5624219"/>
                </a:lnTo>
                <a:lnTo>
                  <a:pt x="6532703" y="5662604"/>
                </a:lnTo>
                <a:lnTo>
                  <a:pt x="6505430" y="5700717"/>
                </a:lnTo>
                <a:lnTo>
                  <a:pt x="6477601" y="5738551"/>
                </a:lnTo>
                <a:lnTo>
                  <a:pt x="6449216" y="5776102"/>
                </a:lnTo>
                <a:lnTo>
                  <a:pt x="6420274" y="5813362"/>
                </a:lnTo>
                <a:lnTo>
                  <a:pt x="6390775" y="5850328"/>
                </a:lnTo>
                <a:lnTo>
                  <a:pt x="6360720" y="5886992"/>
                </a:lnTo>
                <a:lnTo>
                  <a:pt x="6330108" y="5923351"/>
                </a:lnTo>
                <a:lnTo>
                  <a:pt x="6298940" y="5959397"/>
                </a:lnTo>
                <a:lnTo>
                  <a:pt x="6267215" y="5995125"/>
                </a:lnTo>
                <a:lnTo>
                  <a:pt x="6234934" y="6030530"/>
                </a:lnTo>
                <a:lnTo>
                  <a:pt x="6202096" y="6065607"/>
                </a:lnTo>
                <a:lnTo>
                  <a:pt x="6168701" y="6100348"/>
                </a:lnTo>
                <a:lnTo>
                  <a:pt x="6134750" y="6134750"/>
                </a:lnTo>
                <a:lnTo>
                  <a:pt x="6100348" y="6168701"/>
                </a:lnTo>
                <a:lnTo>
                  <a:pt x="6065607" y="6202096"/>
                </a:lnTo>
                <a:lnTo>
                  <a:pt x="6030530" y="6234934"/>
                </a:lnTo>
                <a:lnTo>
                  <a:pt x="5995125" y="6267215"/>
                </a:lnTo>
                <a:lnTo>
                  <a:pt x="5959397" y="6298940"/>
                </a:lnTo>
                <a:lnTo>
                  <a:pt x="5923351" y="6330108"/>
                </a:lnTo>
                <a:lnTo>
                  <a:pt x="5886992" y="6360720"/>
                </a:lnTo>
                <a:lnTo>
                  <a:pt x="5850328" y="6390775"/>
                </a:lnTo>
                <a:lnTo>
                  <a:pt x="5813362" y="6420274"/>
                </a:lnTo>
                <a:lnTo>
                  <a:pt x="5776102" y="6449216"/>
                </a:lnTo>
                <a:lnTo>
                  <a:pt x="5738551" y="6477601"/>
                </a:lnTo>
                <a:lnTo>
                  <a:pt x="5700717" y="6505430"/>
                </a:lnTo>
                <a:lnTo>
                  <a:pt x="5662604" y="6532703"/>
                </a:lnTo>
                <a:lnTo>
                  <a:pt x="5624219" y="6559418"/>
                </a:lnTo>
                <a:lnTo>
                  <a:pt x="5585567" y="6585577"/>
                </a:lnTo>
                <a:lnTo>
                  <a:pt x="5546653" y="6611180"/>
                </a:lnTo>
                <a:lnTo>
                  <a:pt x="5507483" y="6636226"/>
                </a:lnTo>
                <a:lnTo>
                  <a:pt x="5468063" y="6660715"/>
                </a:lnTo>
                <a:lnTo>
                  <a:pt x="5428398" y="6684648"/>
                </a:lnTo>
                <a:lnTo>
                  <a:pt x="5388495" y="6708024"/>
                </a:lnTo>
                <a:lnTo>
                  <a:pt x="5348358" y="6730844"/>
                </a:lnTo>
                <a:lnTo>
                  <a:pt x="5307993" y="6753107"/>
                </a:lnTo>
                <a:lnTo>
                  <a:pt x="5267407" y="6774814"/>
                </a:lnTo>
                <a:lnTo>
                  <a:pt x="5226604" y="6795964"/>
                </a:lnTo>
                <a:lnTo>
                  <a:pt x="5185589" y="6816557"/>
                </a:lnTo>
                <a:lnTo>
                  <a:pt x="5144370" y="6836594"/>
                </a:lnTo>
                <a:lnTo>
                  <a:pt x="5102951" y="6856074"/>
                </a:lnTo>
                <a:lnTo>
                  <a:pt x="5061338" y="6874998"/>
                </a:lnTo>
                <a:lnTo>
                  <a:pt x="5019537" y="6893365"/>
                </a:lnTo>
                <a:lnTo>
                  <a:pt x="4977553" y="6911175"/>
                </a:lnTo>
                <a:lnTo>
                  <a:pt x="4935392" y="6928429"/>
                </a:lnTo>
                <a:lnTo>
                  <a:pt x="4893059" y="6945126"/>
                </a:lnTo>
                <a:lnTo>
                  <a:pt x="4850561" y="6961267"/>
                </a:lnTo>
                <a:lnTo>
                  <a:pt x="4807902" y="6976851"/>
                </a:lnTo>
                <a:lnTo>
                  <a:pt x="4765088" y="6991879"/>
                </a:lnTo>
                <a:lnTo>
                  <a:pt x="4722126" y="7006350"/>
                </a:lnTo>
                <a:lnTo>
                  <a:pt x="4679020" y="7020264"/>
                </a:lnTo>
                <a:lnTo>
                  <a:pt x="4635777" y="7033622"/>
                </a:lnTo>
                <a:lnTo>
                  <a:pt x="4592401" y="7046423"/>
                </a:lnTo>
                <a:lnTo>
                  <a:pt x="4548899" y="7058668"/>
                </a:lnTo>
                <a:lnTo>
                  <a:pt x="4505276" y="7070356"/>
                </a:lnTo>
                <a:lnTo>
                  <a:pt x="4461537" y="7081488"/>
                </a:lnTo>
                <a:lnTo>
                  <a:pt x="4417689" y="7092063"/>
                </a:lnTo>
                <a:lnTo>
                  <a:pt x="4373737" y="7102081"/>
                </a:lnTo>
                <a:lnTo>
                  <a:pt x="4329687" y="7111543"/>
                </a:lnTo>
                <a:lnTo>
                  <a:pt x="4285543" y="7120448"/>
                </a:lnTo>
                <a:lnTo>
                  <a:pt x="4241313" y="7128797"/>
                </a:lnTo>
                <a:lnTo>
                  <a:pt x="4197001" y="7136589"/>
                </a:lnTo>
                <a:lnTo>
                  <a:pt x="4152613" y="7143824"/>
                </a:lnTo>
                <a:lnTo>
                  <a:pt x="4108155" y="7150503"/>
                </a:lnTo>
                <a:lnTo>
                  <a:pt x="4063632" y="7156626"/>
                </a:lnTo>
                <a:lnTo>
                  <a:pt x="4019050" y="7162191"/>
                </a:lnTo>
                <a:lnTo>
                  <a:pt x="3974415" y="7167201"/>
                </a:lnTo>
                <a:lnTo>
                  <a:pt x="3929732" y="7171653"/>
                </a:lnTo>
                <a:lnTo>
                  <a:pt x="3885007" y="7175549"/>
                </a:lnTo>
                <a:lnTo>
                  <a:pt x="3840245" y="7178889"/>
                </a:lnTo>
                <a:lnTo>
                  <a:pt x="3795452" y="7181672"/>
                </a:lnTo>
                <a:lnTo>
                  <a:pt x="3750634" y="7183898"/>
                </a:lnTo>
                <a:lnTo>
                  <a:pt x="3705797" y="7185568"/>
                </a:lnTo>
                <a:lnTo>
                  <a:pt x="3660945" y="7186681"/>
                </a:lnTo>
                <a:lnTo>
                  <a:pt x="3616085" y="7187237"/>
                </a:lnTo>
                <a:lnTo>
                  <a:pt x="3571222" y="7187237"/>
                </a:lnTo>
                <a:lnTo>
                  <a:pt x="3526361" y="7186681"/>
                </a:lnTo>
                <a:lnTo>
                  <a:pt x="3481510" y="7185568"/>
                </a:lnTo>
                <a:lnTo>
                  <a:pt x="3436672" y="7183898"/>
                </a:lnTo>
                <a:lnTo>
                  <a:pt x="3391854" y="7181672"/>
                </a:lnTo>
                <a:lnTo>
                  <a:pt x="3347061" y="7178889"/>
                </a:lnTo>
                <a:lnTo>
                  <a:pt x="3302299" y="7175549"/>
                </a:lnTo>
                <a:lnTo>
                  <a:pt x="3257574" y="7171653"/>
                </a:lnTo>
                <a:lnTo>
                  <a:pt x="3212891" y="7167201"/>
                </a:lnTo>
                <a:lnTo>
                  <a:pt x="3168256" y="7162191"/>
                </a:lnTo>
                <a:lnTo>
                  <a:pt x="3123674" y="7156626"/>
                </a:lnTo>
                <a:lnTo>
                  <a:pt x="3079151" y="7150503"/>
                </a:lnTo>
                <a:lnTo>
                  <a:pt x="3034693" y="7143824"/>
                </a:lnTo>
                <a:lnTo>
                  <a:pt x="2990305" y="7136589"/>
                </a:lnTo>
                <a:lnTo>
                  <a:pt x="2945993" y="7128797"/>
                </a:lnTo>
                <a:lnTo>
                  <a:pt x="2901763" y="7120448"/>
                </a:lnTo>
                <a:lnTo>
                  <a:pt x="2857620" y="7111543"/>
                </a:lnTo>
                <a:lnTo>
                  <a:pt x="2813569" y="7102081"/>
                </a:lnTo>
                <a:lnTo>
                  <a:pt x="2769617" y="7092063"/>
                </a:lnTo>
                <a:lnTo>
                  <a:pt x="2725769" y="7081488"/>
                </a:lnTo>
                <a:lnTo>
                  <a:pt x="2682031" y="7070356"/>
                </a:lnTo>
                <a:lnTo>
                  <a:pt x="2638407" y="7058668"/>
                </a:lnTo>
                <a:lnTo>
                  <a:pt x="2594905" y="7046423"/>
                </a:lnTo>
                <a:lnTo>
                  <a:pt x="2551530" y="7033622"/>
                </a:lnTo>
                <a:lnTo>
                  <a:pt x="2508286" y="7020264"/>
                </a:lnTo>
                <a:lnTo>
                  <a:pt x="2465180" y="7006350"/>
                </a:lnTo>
                <a:lnTo>
                  <a:pt x="2422218" y="6991879"/>
                </a:lnTo>
                <a:lnTo>
                  <a:pt x="2379404" y="6976851"/>
                </a:lnTo>
                <a:lnTo>
                  <a:pt x="2336745" y="6961267"/>
                </a:lnTo>
                <a:lnTo>
                  <a:pt x="2294247" y="6945126"/>
                </a:lnTo>
                <a:lnTo>
                  <a:pt x="2251914" y="6928429"/>
                </a:lnTo>
                <a:lnTo>
                  <a:pt x="2209753" y="6911175"/>
                </a:lnTo>
                <a:lnTo>
                  <a:pt x="2167769" y="6893365"/>
                </a:lnTo>
                <a:lnTo>
                  <a:pt x="2125968" y="6874998"/>
                </a:lnTo>
                <a:lnTo>
                  <a:pt x="2084355" y="6856074"/>
                </a:lnTo>
                <a:lnTo>
                  <a:pt x="2042936" y="6836594"/>
                </a:lnTo>
                <a:lnTo>
                  <a:pt x="2001717" y="6816557"/>
                </a:lnTo>
                <a:lnTo>
                  <a:pt x="1960703" y="6795964"/>
                </a:lnTo>
                <a:lnTo>
                  <a:pt x="1919899" y="6774814"/>
                </a:lnTo>
                <a:lnTo>
                  <a:pt x="1879313" y="6753107"/>
                </a:lnTo>
                <a:lnTo>
                  <a:pt x="1838948" y="6730844"/>
                </a:lnTo>
                <a:lnTo>
                  <a:pt x="1798811" y="6708024"/>
                </a:lnTo>
                <a:lnTo>
                  <a:pt x="1758908" y="6684648"/>
                </a:lnTo>
                <a:lnTo>
                  <a:pt x="1719243" y="6660715"/>
                </a:lnTo>
                <a:lnTo>
                  <a:pt x="1679823" y="6636226"/>
                </a:lnTo>
                <a:lnTo>
                  <a:pt x="1640653" y="6611180"/>
                </a:lnTo>
                <a:lnTo>
                  <a:pt x="1601740" y="6585577"/>
                </a:lnTo>
                <a:lnTo>
                  <a:pt x="1563087" y="6559418"/>
                </a:lnTo>
                <a:lnTo>
                  <a:pt x="1524702" y="6532703"/>
                </a:lnTo>
                <a:lnTo>
                  <a:pt x="1486589" y="6505430"/>
                </a:lnTo>
                <a:lnTo>
                  <a:pt x="1448755" y="6477601"/>
                </a:lnTo>
                <a:lnTo>
                  <a:pt x="1411205" y="6449216"/>
                </a:lnTo>
                <a:lnTo>
                  <a:pt x="1373944" y="6420274"/>
                </a:lnTo>
                <a:lnTo>
                  <a:pt x="1336978" y="6390775"/>
                </a:lnTo>
                <a:lnTo>
                  <a:pt x="1300314" y="6360720"/>
                </a:lnTo>
                <a:lnTo>
                  <a:pt x="1263955" y="6330108"/>
                </a:lnTo>
                <a:lnTo>
                  <a:pt x="1227909" y="6298940"/>
                </a:lnTo>
                <a:lnTo>
                  <a:pt x="1192181" y="6267215"/>
                </a:lnTo>
                <a:lnTo>
                  <a:pt x="1156776" y="6234934"/>
                </a:lnTo>
                <a:lnTo>
                  <a:pt x="1121699" y="6202096"/>
                </a:lnTo>
                <a:lnTo>
                  <a:pt x="1086958" y="6168701"/>
                </a:lnTo>
                <a:lnTo>
                  <a:pt x="1052556" y="6134750"/>
                </a:lnTo>
                <a:lnTo>
                  <a:pt x="1018605" y="6100348"/>
                </a:lnTo>
                <a:lnTo>
                  <a:pt x="985210" y="6065607"/>
                </a:lnTo>
                <a:lnTo>
                  <a:pt x="952372" y="6030530"/>
                </a:lnTo>
                <a:lnTo>
                  <a:pt x="920091" y="5995125"/>
                </a:lnTo>
                <a:lnTo>
                  <a:pt x="888366" y="5959397"/>
                </a:lnTo>
                <a:lnTo>
                  <a:pt x="857198" y="5923351"/>
                </a:lnTo>
                <a:lnTo>
                  <a:pt x="826586" y="5886992"/>
                </a:lnTo>
                <a:lnTo>
                  <a:pt x="796531" y="5850328"/>
                </a:lnTo>
                <a:lnTo>
                  <a:pt x="767032" y="5813362"/>
                </a:lnTo>
                <a:lnTo>
                  <a:pt x="738090" y="5776102"/>
                </a:lnTo>
                <a:lnTo>
                  <a:pt x="709705" y="5738551"/>
                </a:lnTo>
                <a:lnTo>
                  <a:pt x="681876" y="5700717"/>
                </a:lnTo>
                <a:lnTo>
                  <a:pt x="654604" y="5662604"/>
                </a:lnTo>
                <a:lnTo>
                  <a:pt x="627888" y="5624219"/>
                </a:lnTo>
                <a:lnTo>
                  <a:pt x="601729" y="5585567"/>
                </a:lnTo>
                <a:lnTo>
                  <a:pt x="576126" y="5546653"/>
                </a:lnTo>
                <a:lnTo>
                  <a:pt x="551080" y="5507483"/>
                </a:lnTo>
                <a:lnTo>
                  <a:pt x="526591" y="5468063"/>
                </a:lnTo>
                <a:lnTo>
                  <a:pt x="502658" y="5428398"/>
                </a:lnTo>
                <a:lnTo>
                  <a:pt x="479282" y="5388495"/>
                </a:lnTo>
                <a:lnTo>
                  <a:pt x="456462" y="5348358"/>
                </a:lnTo>
                <a:lnTo>
                  <a:pt x="434199" y="5307993"/>
                </a:lnTo>
                <a:lnTo>
                  <a:pt x="412493" y="5267407"/>
                </a:lnTo>
                <a:lnTo>
                  <a:pt x="391343" y="5226604"/>
                </a:lnTo>
                <a:lnTo>
                  <a:pt x="370749" y="5185589"/>
                </a:lnTo>
                <a:lnTo>
                  <a:pt x="350713" y="5144370"/>
                </a:lnTo>
                <a:lnTo>
                  <a:pt x="331232" y="5102951"/>
                </a:lnTo>
                <a:lnTo>
                  <a:pt x="312309" y="5061338"/>
                </a:lnTo>
                <a:lnTo>
                  <a:pt x="293942" y="5019537"/>
                </a:lnTo>
                <a:lnTo>
                  <a:pt x="276131" y="4977553"/>
                </a:lnTo>
                <a:lnTo>
                  <a:pt x="258877" y="4935392"/>
                </a:lnTo>
                <a:lnTo>
                  <a:pt x="242180" y="4893059"/>
                </a:lnTo>
                <a:lnTo>
                  <a:pt x="226039" y="4850561"/>
                </a:lnTo>
                <a:lnTo>
                  <a:pt x="210455" y="4807902"/>
                </a:lnTo>
                <a:lnTo>
                  <a:pt x="195428" y="4765088"/>
                </a:lnTo>
                <a:lnTo>
                  <a:pt x="180957" y="4722126"/>
                </a:lnTo>
                <a:lnTo>
                  <a:pt x="167042" y="4679020"/>
                </a:lnTo>
                <a:lnTo>
                  <a:pt x="153684" y="4635777"/>
                </a:lnTo>
                <a:lnTo>
                  <a:pt x="140883" y="4592401"/>
                </a:lnTo>
                <a:lnTo>
                  <a:pt x="128638" y="4548899"/>
                </a:lnTo>
                <a:lnTo>
                  <a:pt x="116950" y="4505276"/>
                </a:lnTo>
                <a:lnTo>
                  <a:pt x="105819" y="4461537"/>
                </a:lnTo>
                <a:lnTo>
                  <a:pt x="95244" y="4417689"/>
                </a:lnTo>
                <a:lnTo>
                  <a:pt x="85225" y="4373737"/>
                </a:lnTo>
                <a:lnTo>
                  <a:pt x="75764" y="4329687"/>
                </a:lnTo>
                <a:lnTo>
                  <a:pt x="66858" y="4285543"/>
                </a:lnTo>
                <a:lnTo>
                  <a:pt x="58510" y="4241313"/>
                </a:lnTo>
                <a:lnTo>
                  <a:pt x="50718" y="4197001"/>
                </a:lnTo>
                <a:lnTo>
                  <a:pt x="43482" y="4152613"/>
                </a:lnTo>
                <a:lnTo>
                  <a:pt x="36803" y="4108155"/>
                </a:lnTo>
                <a:lnTo>
                  <a:pt x="30681" y="4063632"/>
                </a:lnTo>
                <a:lnTo>
                  <a:pt x="25115" y="4019050"/>
                </a:lnTo>
                <a:lnTo>
                  <a:pt x="20106" y="3974415"/>
                </a:lnTo>
                <a:lnTo>
                  <a:pt x="15653" y="3929732"/>
                </a:lnTo>
                <a:lnTo>
                  <a:pt x="11757" y="3885007"/>
                </a:lnTo>
                <a:lnTo>
                  <a:pt x="8418" y="3840245"/>
                </a:lnTo>
                <a:lnTo>
                  <a:pt x="5635" y="3795452"/>
                </a:lnTo>
                <a:lnTo>
                  <a:pt x="3409" y="3750634"/>
                </a:lnTo>
                <a:lnTo>
                  <a:pt x="1739" y="3705797"/>
                </a:lnTo>
                <a:lnTo>
                  <a:pt x="626" y="3660945"/>
                </a:lnTo>
                <a:lnTo>
                  <a:pt x="69" y="3616085"/>
                </a:lnTo>
                <a:lnTo>
                  <a:pt x="69" y="3571222"/>
                </a:lnTo>
                <a:lnTo>
                  <a:pt x="626" y="3526361"/>
                </a:lnTo>
                <a:lnTo>
                  <a:pt x="1739" y="3481510"/>
                </a:lnTo>
                <a:lnTo>
                  <a:pt x="3409" y="3436672"/>
                </a:lnTo>
                <a:lnTo>
                  <a:pt x="5635" y="3391854"/>
                </a:lnTo>
                <a:lnTo>
                  <a:pt x="8418" y="3347061"/>
                </a:lnTo>
                <a:lnTo>
                  <a:pt x="11757" y="3302299"/>
                </a:lnTo>
                <a:lnTo>
                  <a:pt x="15653" y="3257574"/>
                </a:lnTo>
                <a:lnTo>
                  <a:pt x="20106" y="3212891"/>
                </a:lnTo>
                <a:lnTo>
                  <a:pt x="25115" y="3168256"/>
                </a:lnTo>
                <a:lnTo>
                  <a:pt x="30681" y="3123674"/>
                </a:lnTo>
                <a:lnTo>
                  <a:pt x="36803" y="3079151"/>
                </a:lnTo>
                <a:lnTo>
                  <a:pt x="43482" y="3034693"/>
                </a:lnTo>
                <a:lnTo>
                  <a:pt x="50718" y="2990305"/>
                </a:lnTo>
                <a:lnTo>
                  <a:pt x="58510" y="2945993"/>
                </a:lnTo>
                <a:lnTo>
                  <a:pt x="66858" y="2901763"/>
                </a:lnTo>
                <a:lnTo>
                  <a:pt x="75764" y="2857620"/>
                </a:lnTo>
                <a:lnTo>
                  <a:pt x="85225" y="2813569"/>
                </a:lnTo>
                <a:lnTo>
                  <a:pt x="95244" y="2769617"/>
                </a:lnTo>
                <a:lnTo>
                  <a:pt x="105819" y="2725769"/>
                </a:lnTo>
                <a:lnTo>
                  <a:pt x="116950" y="2682031"/>
                </a:lnTo>
                <a:lnTo>
                  <a:pt x="128638" y="2638407"/>
                </a:lnTo>
                <a:lnTo>
                  <a:pt x="140883" y="2594905"/>
                </a:lnTo>
                <a:lnTo>
                  <a:pt x="153684" y="2551530"/>
                </a:lnTo>
                <a:lnTo>
                  <a:pt x="167042" y="2508286"/>
                </a:lnTo>
                <a:lnTo>
                  <a:pt x="180957" y="2465180"/>
                </a:lnTo>
                <a:lnTo>
                  <a:pt x="195428" y="2422218"/>
                </a:lnTo>
                <a:lnTo>
                  <a:pt x="210455" y="2379404"/>
                </a:lnTo>
                <a:lnTo>
                  <a:pt x="226039" y="2336745"/>
                </a:lnTo>
                <a:lnTo>
                  <a:pt x="242180" y="2294247"/>
                </a:lnTo>
                <a:lnTo>
                  <a:pt x="258877" y="2251914"/>
                </a:lnTo>
                <a:lnTo>
                  <a:pt x="276131" y="2209753"/>
                </a:lnTo>
                <a:lnTo>
                  <a:pt x="293942" y="2167769"/>
                </a:lnTo>
                <a:lnTo>
                  <a:pt x="312309" y="2125968"/>
                </a:lnTo>
                <a:lnTo>
                  <a:pt x="331232" y="2084355"/>
                </a:lnTo>
                <a:lnTo>
                  <a:pt x="350713" y="2042936"/>
                </a:lnTo>
                <a:lnTo>
                  <a:pt x="370749" y="2001717"/>
                </a:lnTo>
                <a:lnTo>
                  <a:pt x="391343" y="1960703"/>
                </a:lnTo>
                <a:lnTo>
                  <a:pt x="412493" y="1919899"/>
                </a:lnTo>
                <a:lnTo>
                  <a:pt x="434199" y="1879313"/>
                </a:lnTo>
                <a:lnTo>
                  <a:pt x="456462" y="1838948"/>
                </a:lnTo>
                <a:lnTo>
                  <a:pt x="479282" y="1798811"/>
                </a:lnTo>
                <a:lnTo>
                  <a:pt x="502658" y="1758908"/>
                </a:lnTo>
                <a:lnTo>
                  <a:pt x="526591" y="1719243"/>
                </a:lnTo>
                <a:lnTo>
                  <a:pt x="551080" y="1679823"/>
                </a:lnTo>
                <a:lnTo>
                  <a:pt x="576126" y="1640653"/>
                </a:lnTo>
                <a:lnTo>
                  <a:pt x="601729" y="1601740"/>
                </a:lnTo>
                <a:lnTo>
                  <a:pt x="627888" y="1563087"/>
                </a:lnTo>
                <a:lnTo>
                  <a:pt x="654604" y="1524702"/>
                </a:lnTo>
                <a:lnTo>
                  <a:pt x="681876" y="1486589"/>
                </a:lnTo>
                <a:lnTo>
                  <a:pt x="709705" y="1448755"/>
                </a:lnTo>
                <a:lnTo>
                  <a:pt x="738090" y="1411205"/>
                </a:lnTo>
                <a:lnTo>
                  <a:pt x="767032" y="1373944"/>
                </a:lnTo>
                <a:lnTo>
                  <a:pt x="796531" y="1336978"/>
                </a:lnTo>
                <a:lnTo>
                  <a:pt x="826586" y="1300314"/>
                </a:lnTo>
                <a:lnTo>
                  <a:pt x="857198" y="1263955"/>
                </a:lnTo>
                <a:lnTo>
                  <a:pt x="888366" y="1227909"/>
                </a:lnTo>
                <a:lnTo>
                  <a:pt x="920091" y="1192181"/>
                </a:lnTo>
                <a:lnTo>
                  <a:pt x="952372" y="1156776"/>
                </a:lnTo>
                <a:lnTo>
                  <a:pt x="985210" y="1121699"/>
                </a:lnTo>
                <a:lnTo>
                  <a:pt x="1018605" y="1086958"/>
                </a:lnTo>
                <a:lnTo>
                  <a:pt x="1052556" y="1052556"/>
                </a:lnTo>
                <a:lnTo>
                  <a:pt x="1086958" y="1018605"/>
                </a:lnTo>
                <a:lnTo>
                  <a:pt x="1121699" y="985210"/>
                </a:lnTo>
                <a:lnTo>
                  <a:pt x="1156776" y="952372"/>
                </a:lnTo>
                <a:lnTo>
                  <a:pt x="1192181" y="920091"/>
                </a:lnTo>
                <a:lnTo>
                  <a:pt x="1227909" y="888366"/>
                </a:lnTo>
                <a:lnTo>
                  <a:pt x="1263955" y="857198"/>
                </a:lnTo>
                <a:lnTo>
                  <a:pt x="1300314" y="826586"/>
                </a:lnTo>
                <a:lnTo>
                  <a:pt x="1336978" y="796531"/>
                </a:lnTo>
                <a:lnTo>
                  <a:pt x="1373944" y="767032"/>
                </a:lnTo>
                <a:lnTo>
                  <a:pt x="1411205" y="738090"/>
                </a:lnTo>
                <a:lnTo>
                  <a:pt x="1448755" y="709705"/>
                </a:lnTo>
                <a:lnTo>
                  <a:pt x="1486589" y="681876"/>
                </a:lnTo>
                <a:lnTo>
                  <a:pt x="1524702" y="654604"/>
                </a:lnTo>
                <a:lnTo>
                  <a:pt x="1563087" y="627888"/>
                </a:lnTo>
                <a:lnTo>
                  <a:pt x="1601740" y="601729"/>
                </a:lnTo>
                <a:lnTo>
                  <a:pt x="1640653" y="576126"/>
                </a:lnTo>
                <a:lnTo>
                  <a:pt x="1679823" y="551080"/>
                </a:lnTo>
                <a:lnTo>
                  <a:pt x="1719243" y="526591"/>
                </a:lnTo>
                <a:lnTo>
                  <a:pt x="1758908" y="502658"/>
                </a:lnTo>
                <a:lnTo>
                  <a:pt x="1798811" y="479282"/>
                </a:lnTo>
                <a:lnTo>
                  <a:pt x="1838948" y="456462"/>
                </a:lnTo>
                <a:lnTo>
                  <a:pt x="1879313" y="434199"/>
                </a:lnTo>
                <a:lnTo>
                  <a:pt x="1919899" y="412493"/>
                </a:lnTo>
                <a:lnTo>
                  <a:pt x="1960703" y="391343"/>
                </a:lnTo>
                <a:lnTo>
                  <a:pt x="2001717" y="370749"/>
                </a:lnTo>
                <a:lnTo>
                  <a:pt x="2042936" y="350713"/>
                </a:lnTo>
                <a:lnTo>
                  <a:pt x="2084355" y="331232"/>
                </a:lnTo>
                <a:lnTo>
                  <a:pt x="2125968" y="312309"/>
                </a:lnTo>
                <a:lnTo>
                  <a:pt x="2167769" y="293942"/>
                </a:lnTo>
                <a:lnTo>
                  <a:pt x="2209753" y="276131"/>
                </a:lnTo>
                <a:lnTo>
                  <a:pt x="2251914" y="258877"/>
                </a:lnTo>
                <a:lnTo>
                  <a:pt x="2294247" y="242180"/>
                </a:lnTo>
                <a:lnTo>
                  <a:pt x="2336745" y="226039"/>
                </a:lnTo>
                <a:lnTo>
                  <a:pt x="2379404" y="210455"/>
                </a:lnTo>
                <a:lnTo>
                  <a:pt x="2422218" y="195428"/>
                </a:lnTo>
                <a:lnTo>
                  <a:pt x="2465180" y="180957"/>
                </a:lnTo>
                <a:lnTo>
                  <a:pt x="2508286" y="167042"/>
                </a:lnTo>
                <a:lnTo>
                  <a:pt x="2551530" y="153684"/>
                </a:lnTo>
                <a:lnTo>
                  <a:pt x="2594905" y="140883"/>
                </a:lnTo>
                <a:lnTo>
                  <a:pt x="2638407" y="128638"/>
                </a:lnTo>
                <a:lnTo>
                  <a:pt x="2682031" y="116950"/>
                </a:lnTo>
                <a:lnTo>
                  <a:pt x="2725769" y="105819"/>
                </a:lnTo>
                <a:lnTo>
                  <a:pt x="2769617" y="95244"/>
                </a:lnTo>
                <a:lnTo>
                  <a:pt x="2813569" y="85225"/>
                </a:lnTo>
                <a:lnTo>
                  <a:pt x="2857620" y="75764"/>
                </a:lnTo>
                <a:lnTo>
                  <a:pt x="2901763" y="66858"/>
                </a:lnTo>
                <a:lnTo>
                  <a:pt x="2945993" y="58510"/>
                </a:lnTo>
                <a:lnTo>
                  <a:pt x="2990305" y="50718"/>
                </a:lnTo>
                <a:lnTo>
                  <a:pt x="3034693" y="43482"/>
                </a:lnTo>
                <a:lnTo>
                  <a:pt x="3079151" y="36803"/>
                </a:lnTo>
                <a:lnTo>
                  <a:pt x="3123674" y="30681"/>
                </a:lnTo>
                <a:lnTo>
                  <a:pt x="3168256" y="25115"/>
                </a:lnTo>
                <a:lnTo>
                  <a:pt x="3212891" y="20106"/>
                </a:lnTo>
                <a:lnTo>
                  <a:pt x="3257574" y="15653"/>
                </a:lnTo>
                <a:lnTo>
                  <a:pt x="3302299" y="11757"/>
                </a:lnTo>
                <a:lnTo>
                  <a:pt x="3347061" y="8418"/>
                </a:lnTo>
                <a:lnTo>
                  <a:pt x="3391854" y="5635"/>
                </a:lnTo>
                <a:lnTo>
                  <a:pt x="3436672" y="3409"/>
                </a:lnTo>
                <a:lnTo>
                  <a:pt x="3481510" y="1739"/>
                </a:lnTo>
                <a:lnTo>
                  <a:pt x="3526361" y="626"/>
                </a:lnTo>
                <a:lnTo>
                  <a:pt x="3571222" y="69"/>
                </a:lnTo>
                <a:lnTo>
                  <a:pt x="3616085" y="69"/>
                </a:lnTo>
                <a:lnTo>
                  <a:pt x="3660945" y="626"/>
                </a:lnTo>
                <a:lnTo>
                  <a:pt x="3705797" y="1739"/>
                </a:lnTo>
                <a:lnTo>
                  <a:pt x="3750634" y="3409"/>
                </a:lnTo>
                <a:lnTo>
                  <a:pt x="3795452" y="5635"/>
                </a:lnTo>
                <a:lnTo>
                  <a:pt x="3840245" y="8418"/>
                </a:lnTo>
                <a:lnTo>
                  <a:pt x="3885007" y="11757"/>
                </a:lnTo>
                <a:lnTo>
                  <a:pt x="3929732" y="15653"/>
                </a:lnTo>
                <a:lnTo>
                  <a:pt x="3974415" y="20106"/>
                </a:lnTo>
                <a:lnTo>
                  <a:pt x="4019050" y="25115"/>
                </a:lnTo>
                <a:lnTo>
                  <a:pt x="4063632" y="30681"/>
                </a:lnTo>
                <a:lnTo>
                  <a:pt x="4108155" y="36803"/>
                </a:lnTo>
                <a:lnTo>
                  <a:pt x="4152613" y="43482"/>
                </a:lnTo>
                <a:lnTo>
                  <a:pt x="4197001" y="50718"/>
                </a:lnTo>
                <a:lnTo>
                  <a:pt x="4241313" y="58510"/>
                </a:lnTo>
                <a:lnTo>
                  <a:pt x="4285543" y="66858"/>
                </a:lnTo>
                <a:lnTo>
                  <a:pt x="4329687" y="75764"/>
                </a:lnTo>
                <a:lnTo>
                  <a:pt x="4373737" y="85225"/>
                </a:lnTo>
                <a:lnTo>
                  <a:pt x="4417689" y="95244"/>
                </a:lnTo>
                <a:lnTo>
                  <a:pt x="4461537" y="105819"/>
                </a:lnTo>
                <a:lnTo>
                  <a:pt x="4505276" y="116950"/>
                </a:lnTo>
                <a:lnTo>
                  <a:pt x="4548899" y="128638"/>
                </a:lnTo>
                <a:lnTo>
                  <a:pt x="4592401" y="140883"/>
                </a:lnTo>
                <a:lnTo>
                  <a:pt x="4635777" y="153684"/>
                </a:lnTo>
                <a:lnTo>
                  <a:pt x="4679020" y="167042"/>
                </a:lnTo>
                <a:lnTo>
                  <a:pt x="4722126" y="180957"/>
                </a:lnTo>
                <a:lnTo>
                  <a:pt x="4765088" y="195428"/>
                </a:lnTo>
                <a:lnTo>
                  <a:pt x="4807902" y="210455"/>
                </a:lnTo>
                <a:lnTo>
                  <a:pt x="4850561" y="226039"/>
                </a:lnTo>
                <a:lnTo>
                  <a:pt x="4893059" y="242180"/>
                </a:lnTo>
                <a:lnTo>
                  <a:pt x="4935392" y="258877"/>
                </a:lnTo>
                <a:lnTo>
                  <a:pt x="4977553" y="276131"/>
                </a:lnTo>
                <a:lnTo>
                  <a:pt x="5019537" y="293942"/>
                </a:lnTo>
                <a:lnTo>
                  <a:pt x="5061338" y="312309"/>
                </a:lnTo>
                <a:lnTo>
                  <a:pt x="5102951" y="331232"/>
                </a:lnTo>
                <a:lnTo>
                  <a:pt x="5144370" y="350713"/>
                </a:lnTo>
                <a:lnTo>
                  <a:pt x="5185589" y="370749"/>
                </a:lnTo>
                <a:lnTo>
                  <a:pt x="5226604" y="391343"/>
                </a:lnTo>
                <a:lnTo>
                  <a:pt x="5267407" y="412493"/>
                </a:lnTo>
                <a:lnTo>
                  <a:pt x="5307993" y="434199"/>
                </a:lnTo>
                <a:lnTo>
                  <a:pt x="5348358" y="456462"/>
                </a:lnTo>
                <a:lnTo>
                  <a:pt x="5388495" y="479282"/>
                </a:lnTo>
                <a:lnTo>
                  <a:pt x="5428398" y="502658"/>
                </a:lnTo>
                <a:lnTo>
                  <a:pt x="5468063" y="526591"/>
                </a:lnTo>
                <a:lnTo>
                  <a:pt x="5507483" y="551080"/>
                </a:lnTo>
                <a:lnTo>
                  <a:pt x="5546653" y="576126"/>
                </a:lnTo>
                <a:lnTo>
                  <a:pt x="5585567" y="601729"/>
                </a:lnTo>
                <a:lnTo>
                  <a:pt x="5624219" y="627888"/>
                </a:lnTo>
                <a:lnTo>
                  <a:pt x="5662604" y="654604"/>
                </a:lnTo>
                <a:lnTo>
                  <a:pt x="5700717" y="681876"/>
                </a:lnTo>
                <a:lnTo>
                  <a:pt x="5738551" y="709705"/>
                </a:lnTo>
                <a:lnTo>
                  <a:pt x="5776102" y="738090"/>
                </a:lnTo>
                <a:lnTo>
                  <a:pt x="5813362" y="767032"/>
                </a:lnTo>
                <a:lnTo>
                  <a:pt x="5850328" y="796531"/>
                </a:lnTo>
                <a:lnTo>
                  <a:pt x="5886992" y="826586"/>
                </a:lnTo>
                <a:lnTo>
                  <a:pt x="5923351" y="857198"/>
                </a:lnTo>
                <a:lnTo>
                  <a:pt x="5959397" y="888366"/>
                </a:lnTo>
                <a:lnTo>
                  <a:pt x="5995125" y="920091"/>
                </a:lnTo>
                <a:lnTo>
                  <a:pt x="6030530" y="952372"/>
                </a:lnTo>
                <a:lnTo>
                  <a:pt x="6065607" y="985210"/>
                </a:lnTo>
                <a:lnTo>
                  <a:pt x="6100348" y="1018605"/>
                </a:lnTo>
                <a:lnTo>
                  <a:pt x="6134750" y="1052556"/>
                </a:lnTo>
                <a:close/>
              </a:path>
            </a:pathLst>
          </a:custGeom>
          <a:ln w="63500">
            <a:solidFill>
              <a:srgbClr val="000000"/>
            </a:solidFill>
          </a:ln>
        </p:spPr>
        <p:txBody>
          <a:bodyPr wrap="square" lIns="0" tIns="0" rIns="0" bIns="0" rtlCol="0"/>
          <a:lstStyle/>
          <a:p>
            <a:pPr marL="0" marR="0" lvl="0" indent="0" algn="l" defTabSz="535747" rtl="0" eaLnBrk="1" fontAlgn="auto" latinLnBrk="0" hangingPunct="1">
              <a:lnSpc>
                <a:spcPct val="100000"/>
              </a:lnSpc>
              <a:spcBef>
                <a:spcPts val="0"/>
              </a:spcBef>
              <a:spcAft>
                <a:spcPts val="0"/>
              </a:spcAft>
              <a:buClrTx/>
              <a:buSzTx/>
              <a:buFontTx/>
              <a:buNone/>
              <a:tabLst/>
              <a:defRPr/>
            </a:pPr>
            <a:endParaRPr kumimoji="0" sz="1055" b="0" i="0" u="none" strike="noStrike" kern="1200" cap="none" spc="0" normalizeH="0" baseline="0" noProof="0">
              <a:ln>
                <a:noFill/>
              </a:ln>
              <a:solidFill>
                <a:prstClr val="black"/>
              </a:solidFill>
              <a:effectLst/>
              <a:uLnTx/>
              <a:uFillTx/>
              <a:latin typeface="Calibri"/>
              <a:ea typeface="+mn-ea"/>
              <a:cs typeface="+mn-cs"/>
            </a:endParaRPr>
          </a:p>
        </p:txBody>
      </p:sp>
      <p:sp>
        <p:nvSpPr>
          <p:cNvPr id="19" name="bk object 19"/>
          <p:cNvSpPr/>
          <p:nvPr/>
        </p:nvSpPr>
        <p:spPr>
          <a:xfrm>
            <a:off x="5344418" y="3283702"/>
            <a:ext cx="245130" cy="204275"/>
          </a:xfrm>
          <a:prstGeom prst="rect">
            <a:avLst/>
          </a:prstGeom>
          <a:blipFill>
            <a:blip r:embed="rId3" cstate="print"/>
            <a:stretch>
              <a:fillRect/>
            </a:stretch>
          </a:blipFill>
        </p:spPr>
        <p:txBody>
          <a:bodyPr wrap="square" lIns="0" tIns="0" rIns="0" bIns="0" rtlCol="0"/>
          <a:lstStyle/>
          <a:p>
            <a:pPr marL="0" marR="0" lvl="0" indent="0" algn="l" defTabSz="535747" rtl="0" eaLnBrk="1" fontAlgn="auto" latinLnBrk="0" hangingPunct="1">
              <a:lnSpc>
                <a:spcPct val="100000"/>
              </a:lnSpc>
              <a:spcBef>
                <a:spcPts val="0"/>
              </a:spcBef>
              <a:spcAft>
                <a:spcPts val="0"/>
              </a:spcAft>
              <a:buClrTx/>
              <a:buSzTx/>
              <a:buFontTx/>
              <a:buNone/>
              <a:tabLst/>
              <a:defRPr/>
            </a:pPr>
            <a:endParaRPr kumimoji="0" sz="1055" b="0" i="0" u="none" strike="noStrike" kern="1200" cap="none" spc="0" normalizeH="0" baseline="0" noProof="0">
              <a:ln>
                <a:noFill/>
              </a:ln>
              <a:solidFill>
                <a:prstClr val="black"/>
              </a:solidFill>
              <a:effectLst/>
              <a:uLnTx/>
              <a:uFillTx/>
              <a:latin typeface="Calibri"/>
              <a:ea typeface="+mn-ea"/>
              <a:cs typeface="+mn-cs"/>
            </a:endParaRPr>
          </a:p>
        </p:txBody>
      </p:sp>
      <p:sp>
        <p:nvSpPr>
          <p:cNvPr id="20" name="bk object 20"/>
          <p:cNvSpPr/>
          <p:nvPr/>
        </p:nvSpPr>
        <p:spPr>
          <a:xfrm>
            <a:off x="5393532" y="3309746"/>
            <a:ext cx="146903" cy="122420"/>
          </a:xfrm>
          <a:prstGeom prst="rect">
            <a:avLst/>
          </a:prstGeom>
          <a:blipFill>
            <a:blip r:embed="rId4" cstate="print"/>
            <a:stretch>
              <a:fillRect/>
            </a:stretch>
          </a:blipFill>
        </p:spPr>
        <p:txBody>
          <a:bodyPr wrap="square" lIns="0" tIns="0" rIns="0" bIns="0" rtlCol="0"/>
          <a:lstStyle/>
          <a:p>
            <a:pPr marL="0" marR="0" lvl="0" indent="0" algn="l" defTabSz="535747" rtl="0" eaLnBrk="1" fontAlgn="auto" latinLnBrk="0" hangingPunct="1">
              <a:lnSpc>
                <a:spcPct val="100000"/>
              </a:lnSpc>
              <a:spcBef>
                <a:spcPts val="0"/>
              </a:spcBef>
              <a:spcAft>
                <a:spcPts val="0"/>
              </a:spcAft>
              <a:buClrTx/>
              <a:buSzTx/>
              <a:buFontTx/>
              <a:buNone/>
              <a:tabLst/>
              <a:defRPr/>
            </a:pPr>
            <a:endParaRPr kumimoji="0" sz="1055" b="0" i="0" u="none" strike="noStrike" kern="1200" cap="none" spc="0" normalizeH="0" baseline="0" noProof="0">
              <a:ln>
                <a:noFill/>
              </a:ln>
              <a:solidFill>
                <a:prstClr val="black"/>
              </a:solidFill>
              <a:effectLst/>
              <a:uLnTx/>
              <a:uFillTx/>
              <a:latin typeface="Calibri"/>
              <a:ea typeface="+mn-ea"/>
              <a:cs typeface="+mn-cs"/>
            </a:endParaRPr>
          </a:p>
        </p:txBody>
      </p:sp>
      <p:sp>
        <p:nvSpPr>
          <p:cNvPr id="21" name="bk object 21"/>
          <p:cNvSpPr/>
          <p:nvPr/>
        </p:nvSpPr>
        <p:spPr>
          <a:xfrm>
            <a:off x="5393531" y="3309747"/>
            <a:ext cx="147340" cy="122783"/>
          </a:xfrm>
          <a:custGeom>
            <a:avLst/>
            <a:gdLst/>
            <a:ahLst/>
            <a:cxnLst/>
            <a:rect l="l" t="t" r="r" b="b"/>
            <a:pathLst>
              <a:path w="209550" h="209550">
                <a:moveTo>
                  <a:pt x="178332" y="30597"/>
                </a:moveTo>
                <a:lnTo>
                  <a:pt x="201280" y="65154"/>
                </a:lnTo>
                <a:lnTo>
                  <a:pt x="208929" y="104464"/>
                </a:lnTo>
                <a:lnTo>
                  <a:pt x="201280" y="143775"/>
                </a:lnTo>
                <a:lnTo>
                  <a:pt x="178332" y="178332"/>
                </a:lnTo>
                <a:lnTo>
                  <a:pt x="143775" y="201280"/>
                </a:lnTo>
                <a:lnTo>
                  <a:pt x="104464" y="208929"/>
                </a:lnTo>
                <a:lnTo>
                  <a:pt x="65154" y="201280"/>
                </a:lnTo>
                <a:lnTo>
                  <a:pt x="30597" y="178332"/>
                </a:lnTo>
                <a:lnTo>
                  <a:pt x="7649" y="143775"/>
                </a:lnTo>
                <a:lnTo>
                  <a:pt x="0" y="104464"/>
                </a:lnTo>
                <a:lnTo>
                  <a:pt x="7649" y="65154"/>
                </a:lnTo>
                <a:lnTo>
                  <a:pt x="30597" y="30597"/>
                </a:lnTo>
                <a:lnTo>
                  <a:pt x="65154" y="7649"/>
                </a:lnTo>
                <a:lnTo>
                  <a:pt x="104464" y="0"/>
                </a:lnTo>
                <a:lnTo>
                  <a:pt x="143775" y="7649"/>
                </a:lnTo>
                <a:lnTo>
                  <a:pt x="178332" y="30597"/>
                </a:lnTo>
                <a:close/>
              </a:path>
            </a:pathLst>
          </a:custGeom>
          <a:ln w="63500">
            <a:solidFill>
              <a:srgbClr val="000000"/>
            </a:solidFill>
          </a:ln>
        </p:spPr>
        <p:txBody>
          <a:bodyPr wrap="square" lIns="0" tIns="0" rIns="0" bIns="0" rtlCol="0"/>
          <a:lstStyle/>
          <a:p>
            <a:pPr marL="0" marR="0" lvl="0" indent="0" algn="l" defTabSz="535747" rtl="0" eaLnBrk="1" fontAlgn="auto" latinLnBrk="0" hangingPunct="1">
              <a:lnSpc>
                <a:spcPct val="100000"/>
              </a:lnSpc>
              <a:spcBef>
                <a:spcPts val="0"/>
              </a:spcBef>
              <a:spcAft>
                <a:spcPts val="0"/>
              </a:spcAft>
              <a:buClrTx/>
              <a:buSzTx/>
              <a:buFontTx/>
              <a:buNone/>
              <a:tabLst/>
              <a:defRPr/>
            </a:pPr>
            <a:endParaRPr kumimoji="0" sz="1055" b="0" i="0" u="none" strike="noStrike" kern="1200" cap="none" spc="0" normalizeH="0" baseline="0" noProof="0">
              <a:ln>
                <a:noFill/>
              </a:ln>
              <a:solidFill>
                <a:prstClr val="black"/>
              </a:solidFill>
              <a:effectLst/>
              <a:uLnTx/>
              <a:uFillTx/>
              <a:latin typeface="Calibri"/>
              <a:ea typeface="+mn-ea"/>
              <a:cs typeface="+mn-cs"/>
            </a:endParaRPr>
          </a:p>
        </p:txBody>
      </p:sp>
      <p:sp>
        <p:nvSpPr>
          <p:cNvPr id="22" name="bk object 22"/>
          <p:cNvSpPr/>
          <p:nvPr/>
        </p:nvSpPr>
        <p:spPr>
          <a:xfrm>
            <a:off x="5669843" y="1987629"/>
            <a:ext cx="1473845" cy="1228204"/>
          </a:xfrm>
          <a:custGeom>
            <a:avLst/>
            <a:gdLst/>
            <a:ahLst/>
            <a:cxnLst/>
            <a:rect l="l" t="t" r="r" b="b"/>
            <a:pathLst>
              <a:path w="2096134" h="2096135">
                <a:moveTo>
                  <a:pt x="2096066" y="0"/>
                </a:moveTo>
                <a:lnTo>
                  <a:pt x="17960" y="2078105"/>
                </a:lnTo>
                <a:lnTo>
                  <a:pt x="0" y="2096066"/>
                </a:lnTo>
              </a:path>
            </a:pathLst>
          </a:custGeom>
          <a:ln w="50800">
            <a:solidFill>
              <a:srgbClr val="000000"/>
            </a:solidFill>
          </a:ln>
        </p:spPr>
        <p:txBody>
          <a:bodyPr wrap="square" lIns="0" tIns="0" rIns="0" bIns="0" rtlCol="0"/>
          <a:lstStyle/>
          <a:p>
            <a:pPr marL="0" marR="0" lvl="0" indent="0" algn="l" defTabSz="535747" rtl="0" eaLnBrk="1" fontAlgn="auto" latinLnBrk="0" hangingPunct="1">
              <a:lnSpc>
                <a:spcPct val="100000"/>
              </a:lnSpc>
              <a:spcBef>
                <a:spcPts val="0"/>
              </a:spcBef>
              <a:spcAft>
                <a:spcPts val="0"/>
              </a:spcAft>
              <a:buClrTx/>
              <a:buSzTx/>
              <a:buFontTx/>
              <a:buNone/>
              <a:tabLst/>
              <a:defRPr/>
            </a:pPr>
            <a:endParaRPr kumimoji="0" sz="1055" b="0" i="0" u="none" strike="noStrike" kern="1200" cap="none" spc="0" normalizeH="0" baseline="0" noProof="0">
              <a:ln>
                <a:noFill/>
              </a:ln>
              <a:solidFill>
                <a:prstClr val="black"/>
              </a:solidFill>
              <a:effectLst/>
              <a:uLnTx/>
              <a:uFillTx/>
              <a:latin typeface="Calibri"/>
              <a:ea typeface="+mn-ea"/>
              <a:cs typeface="+mn-cs"/>
            </a:endParaRPr>
          </a:p>
        </p:txBody>
      </p:sp>
      <p:sp>
        <p:nvSpPr>
          <p:cNvPr id="23" name="bk object 23"/>
          <p:cNvSpPr/>
          <p:nvPr/>
        </p:nvSpPr>
        <p:spPr>
          <a:xfrm>
            <a:off x="5576391" y="3161069"/>
            <a:ext cx="159395" cy="132829"/>
          </a:xfrm>
          <a:custGeom>
            <a:avLst/>
            <a:gdLst/>
            <a:ahLst/>
            <a:cxnLst/>
            <a:rect l="l" t="t" r="r" b="b"/>
            <a:pathLst>
              <a:path w="226695" h="226695">
                <a:moveTo>
                  <a:pt x="75434" y="0"/>
                </a:moveTo>
                <a:lnTo>
                  <a:pt x="0" y="226302"/>
                </a:lnTo>
                <a:lnTo>
                  <a:pt x="226302" y="150868"/>
                </a:lnTo>
                <a:lnTo>
                  <a:pt x="75434" y="0"/>
                </a:lnTo>
                <a:close/>
              </a:path>
            </a:pathLst>
          </a:custGeom>
          <a:solidFill>
            <a:srgbClr val="000000"/>
          </a:solidFill>
        </p:spPr>
        <p:txBody>
          <a:bodyPr wrap="square" lIns="0" tIns="0" rIns="0" bIns="0" rtlCol="0"/>
          <a:lstStyle/>
          <a:p>
            <a:pPr marL="0" marR="0" lvl="0" indent="0" algn="l" defTabSz="535747" rtl="0" eaLnBrk="1" fontAlgn="auto" latinLnBrk="0" hangingPunct="1">
              <a:lnSpc>
                <a:spcPct val="100000"/>
              </a:lnSpc>
              <a:spcBef>
                <a:spcPts val="0"/>
              </a:spcBef>
              <a:spcAft>
                <a:spcPts val="0"/>
              </a:spcAft>
              <a:buClrTx/>
              <a:buSzTx/>
              <a:buFontTx/>
              <a:buNone/>
              <a:tabLst/>
              <a:defRPr/>
            </a:pPr>
            <a:endParaRPr kumimoji="0" sz="1055"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ctrTitle"/>
          </p:nvPr>
        </p:nvSpPr>
        <p:spPr>
          <a:xfrm>
            <a:off x="866180" y="714375"/>
            <a:ext cx="7411641" cy="1031051"/>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371600" y="3200400"/>
            <a:ext cx="6400800" cy="52322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defTabSz="535747" fontAlgn="auto">
              <a:spcBef>
                <a:spcPts val="0"/>
              </a:spcBef>
              <a:spcAft>
                <a:spcPts val="0"/>
              </a:spcAft>
            </a:pPr>
            <a:endParaRPr lang="en-GB" sz="1055">
              <a:solidFill>
                <a:prstClr val="black">
                  <a:tint val="75000"/>
                </a:prstClr>
              </a:solidFill>
              <a:latin typeface="Calibri"/>
              <a:ea typeface="+mn-ea"/>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defTabSz="535747" fontAlgn="auto">
              <a:spcBef>
                <a:spcPts val="0"/>
              </a:spcBef>
              <a:spcAft>
                <a:spcPts val="0"/>
              </a:spcAft>
            </a:pPr>
            <a:fld id="{1D8BD707-D9CF-40AE-B4C6-C98DA3205C09}" type="datetimeFigureOut">
              <a:rPr lang="en-US" sz="1055" smtClean="0">
                <a:solidFill>
                  <a:prstClr val="black">
                    <a:tint val="75000"/>
                  </a:prstClr>
                </a:solidFill>
                <a:latin typeface="Calibri"/>
                <a:ea typeface="+mn-ea"/>
              </a:rPr>
              <a:pPr defTabSz="535747" fontAlgn="auto">
                <a:spcBef>
                  <a:spcPts val="0"/>
                </a:spcBef>
                <a:spcAft>
                  <a:spcPts val="0"/>
                </a:spcAft>
              </a:pPr>
              <a:t>8/7/2025</a:t>
            </a:fld>
            <a:endParaRPr lang="en-US" sz="1055">
              <a:solidFill>
                <a:prstClr val="black">
                  <a:tint val="75000"/>
                </a:prstClr>
              </a:solidFill>
              <a:latin typeface="Calibri"/>
              <a:ea typeface="+mn-ea"/>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defTabSz="535747" fontAlgn="auto">
              <a:spcBef>
                <a:spcPts val="0"/>
              </a:spcBef>
              <a:spcAft>
                <a:spcPts val="0"/>
              </a:spcAft>
            </a:pPr>
            <a:fld id="{B6F15528-21DE-4FAA-801E-634DDDAF4B2B}" type="slidenum">
              <a:rPr lang="en-GB" sz="1055" smtClean="0">
                <a:solidFill>
                  <a:prstClr val="black">
                    <a:tint val="75000"/>
                  </a:prstClr>
                </a:solidFill>
                <a:latin typeface="Calibri"/>
                <a:ea typeface="+mn-ea"/>
              </a:rPr>
              <a:pPr defTabSz="535747" fontAlgn="auto">
                <a:spcBef>
                  <a:spcPts val="0"/>
                </a:spcBef>
                <a:spcAft>
                  <a:spcPts val="0"/>
                </a:spcAft>
              </a:pPr>
              <a:t>‹#›</a:t>
            </a:fld>
            <a:endParaRPr lang="en-GB" sz="1055">
              <a:solidFill>
                <a:prstClr val="black">
                  <a:tint val="75000"/>
                </a:prstClr>
              </a:solidFill>
              <a:latin typeface="Calibri"/>
              <a:ea typeface="+mn-ea"/>
            </a:endParaRPr>
          </a:p>
        </p:txBody>
      </p:sp>
    </p:spTree>
    <p:extLst>
      <p:ext uri="{BB962C8B-B14F-4D97-AF65-F5344CB8AC3E}">
        <p14:creationId xmlns:p14="http://schemas.microsoft.com/office/powerpoint/2010/main" val="35876841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839391" y="273843"/>
            <a:ext cx="7465219" cy="604140"/>
          </a:xfrm>
        </p:spPr>
        <p:txBody>
          <a:bodyPr lIns="0" tIns="0" rIns="0" bIns="0"/>
          <a:lstStyle>
            <a:lvl1pPr>
              <a:defRPr sz="3926" b="0" i="0">
                <a:solidFill>
                  <a:schemeClr val="tx1"/>
                </a:solidFill>
                <a:latin typeface="Arial"/>
                <a:cs typeface="Arial"/>
              </a:defRPr>
            </a:lvl1pPr>
          </a:lstStyle>
          <a:p>
            <a:endParaRPr/>
          </a:p>
        </p:txBody>
      </p:sp>
      <p:sp>
        <p:nvSpPr>
          <p:cNvPr id="3" name="Holder 3"/>
          <p:cNvSpPr>
            <a:spLocks noGrp="1"/>
          </p:cNvSpPr>
          <p:nvPr>
            <p:ph type="body" idx="1"/>
          </p:nvPr>
        </p:nvSpPr>
        <p:spPr>
          <a:xfrm>
            <a:off x="1053703" y="1585020"/>
            <a:ext cx="6496348" cy="306559"/>
          </a:xfrm>
        </p:spPr>
        <p:txBody>
          <a:bodyPr lIns="0" tIns="0" rIns="0" bIns="0"/>
          <a:lstStyle>
            <a:lvl1pPr>
              <a:defRPr sz="1992"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defTabSz="535747" fontAlgn="auto">
              <a:spcBef>
                <a:spcPts val="0"/>
              </a:spcBef>
              <a:spcAft>
                <a:spcPts val="0"/>
              </a:spcAft>
            </a:pPr>
            <a:endParaRPr lang="en-GB" sz="1055">
              <a:solidFill>
                <a:prstClr val="black">
                  <a:tint val="75000"/>
                </a:prstClr>
              </a:solidFill>
              <a:latin typeface="Calibri"/>
              <a:ea typeface="+mn-ea"/>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defTabSz="535747" fontAlgn="auto">
              <a:spcBef>
                <a:spcPts val="0"/>
              </a:spcBef>
              <a:spcAft>
                <a:spcPts val="0"/>
              </a:spcAft>
            </a:pPr>
            <a:fld id="{1D8BD707-D9CF-40AE-B4C6-C98DA3205C09}" type="datetimeFigureOut">
              <a:rPr lang="en-US" sz="1055" smtClean="0">
                <a:solidFill>
                  <a:prstClr val="black">
                    <a:tint val="75000"/>
                  </a:prstClr>
                </a:solidFill>
                <a:latin typeface="Calibri"/>
                <a:ea typeface="+mn-ea"/>
              </a:rPr>
              <a:pPr defTabSz="535747" fontAlgn="auto">
                <a:spcBef>
                  <a:spcPts val="0"/>
                </a:spcBef>
                <a:spcAft>
                  <a:spcPts val="0"/>
                </a:spcAft>
              </a:pPr>
              <a:t>8/7/2025</a:t>
            </a:fld>
            <a:endParaRPr lang="en-US" sz="1055">
              <a:solidFill>
                <a:prstClr val="black">
                  <a:tint val="75000"/>
                </a:prstClr>
              </a:solidFill>
              <a:latin typeface="Calibri"/>
              <a:ea typeface="+mn-ea"/>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defTabSz="535747" fontAlgn="auto">
              <a:spcBef>
                <a:spcPts val="0"/>
              </a:spcBef>
              <a:spcAft>
                <a:spcPts val="0"/>
              </a:spcAft>
            </a:pPr>
            <a:fld id="{B6F15528-21DE-4FAA-801E-634DDDAF4B2B}" type="slidenum">
              <a:rPr lang="en-GB" sz="1055" smtClean="0">
                <a:solidFill>
                  <a:prstClr val="black">
                    <a:tint val="75000"/>
                  </a:prstClr>
                </a:solidFill>
                <a:latin typeface="Calibri"/>
                <a:ea typeface="+mn-ea"/>
              </a:rPr>
              <a:pPr defTabSz="535747" fontAlgn="auto">
                <a:spcBef>
                  <a:spcPts val="0"/>
                </a:spcBef>
                <a:spcAft>
                  <a:spcPts val="0"/>
                </a:spcAft>
              </a:pPr>
              <a:t>‹#›</a:t>
            </a:fld>
            <a:endParaRPr lang="en-GB" sz="1055">
              <a:solidFill>
                <a:prstClr val="black">
                  <a:tint val="75000"/>
                </a:prstClr>
              </a:solidFill>
              <a:latin typeface="Calibri"/>
              <a:ea typeface="+mn-ea"/>
            </a:endParaRPr>
          </a:p>
        </p:txBody>
      </p:sp>
    </p:spTree>
    <p:extLst>
      <p:ext uri="{BB962C8B-B14F-4D97-AF65-F5344CB8AC3E}">
        <p14:creationId xmlns:p14="http://schemas.microsoft.com/office/powerpoint/2010/main" val="1265681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7441"/>
            <a:ext cx="1479649" cy="857250"/>
          </a:xfrm>
          <a:custGeom>
            <a:avLst/>
            <a:gdLst/>
            <a:ahLst/>
            <a:cxnLst/>
            <a:rect l="l" t="t" r="r" b="b"/>
            <a:pathLst>
              <a:path w="2104390" h="1463040">
                <a:moveTo>
                  <a:pt x="0" y="1462483"/>
                </a:moveTo>
                <a:lnTo>
                  <a:pt x="2103901" y="1462483"/>
                </a:lnTo>
                <a:lnTo>
                  <a:pt x="2103901" y="0"/>
                </a:lnTo>
                <a:lnTo>
                  <a:pt x="0" y="0"/>
                </a:lnTo>
                <a:lnTo>
                  <a:pt x="0" y="1462483"/>
                </a:lnTo>
                <a:close/>
              </a:path>
            </a:pathLst>
          </a:custGeom>
          <a:solidFill>
            <a:srgbClr val="0365C0"/>
          </a:solidFill>
        </p:spPr>
        <p:txBody>
          <a:bodyPr wrap="square" lIns="0" tIns="0" rIns="0" bIns="0" rtlCol="0"/>
          <a:lstStyle/>
          <a:p>
            <a:pPr marL="0" marR="0" lvl="0" indent="0" algn="l" defTabSz="535747" rtl="0" eaLnBrk="1" fontAlgn="auto" latinLnBrk="0" hangingPunct="1">
              <a:lnSpc>
                <a:spcPct val="100000"/>
              </a:lnSpc>
              <a:spcBef>
                <a:spcPts val="0"/>
              </a:spcBef>
              <a:spcAft>
                <a:spcPts val="0"/>
              </a:spcAft>
              <a:buClrTx/>
              <a:buSzTx/>
              <a:buFontTx/>
              <a:buNone/>
              <a:tabLst/>
              <a:defRPr/>
            </a:pPr>
            <a:endParaRPr kumimoji="0" sz="1055" b="0" i="0" u="none" strike="noStrike" kern="1200" cap="none" spc="0" normalizeH="0" baseline="0" noProof="0">
              <a:ln>
                <a:noFill/>
              </a:ln>
              <a:solidFill>
                <a:prstClr val="black"/>
              </a:solidFill>
              <a:effectLst/>
              <a:uLnTx/>
              <a:uFillTx/>
              <a:latin typeface="Calibri"/>
              <a:ea typeface="+mn-ea"/>
              <a:cs typeface="+mn-cs"/>
            </a:endParaRPr>
          </a:p>
        </p:txBody>
      </p:sp>
      <p:sp>
        <p:nvSpPr>
          <p:cNvPr id="17" name="bk object 17"/>
          <p:cNvSpPr/>
          <p:nvPr/>
        </p:nvSpPr>
        <p:spPr>
          <a:xfrm>
            <a:off x="1479305" y="7441"/>
            <a:ext cx="3972818" cy="857250"/>
          </a:xfrm>
          <a:custGeom>
            <a:avLst/>
            <a:gdLst/>
            <a:ahLst/>
            <a:cxnLst/>
            <a:rect l="l" t="t" r="r" b="b"/>
            <a:pathLst>
              <a:path w="5650230" h="1463040">
                <a:moveTo>
                  <a:pt x="0" y="1462483"/>
                </a:moveTo>
                <a:lnTo>
                  <a:pt x="5649780" y="1462483"/>
                </a:lnTo>
                <a:lnTo>
                  <a:pt x="5649780" y="0"/>
                </a:lnTo>
                <a:lnTo>
                  <a:pt x="0" y="0"/>
                </a:lnTo>
                <a:lnTo>
                  <a:pt x="0" y="1462483"/>
                </a:lnTo>
                <a:close/>
              </a:path>
            </a:pathLst>
          </a:custGeom>
          <a:solidFill>
            <a:srgbClr val="0365C0"/>
          </a:solidFill>
        </p:spPr>
        <p:txBody>
          <a:bodyPr wrap="square" lIns="0" tIns="0" rIns="0" bIns="0" rtlCol="0"/>
          <a:lstStyle/>
          <a:p>
            <a:pPr marL="0" marR="0" lvl="0" indent="0" algn="l" defTabSz="535747" rtl="0" eaLnBrk="1" fontAlgn="auto" latinLnBrk="0" hangingPunct="1">
              <a:lnSpc>
                <a:spcPct val="100000"/>
              </a:lnSpc>
              <a:spcBef>
                <a:spcPts val="0"/>
              </a:spcBef>
              <a:spcAft>
                <a:spcPts val="0"/>
              </a:spcAft>
              <a:buClrTx/>
              <a:buSzTx/>
              <a:buFontTx/>
              <a:buNone/>
              <a:tabLst/>
              <a:defRPr/>
            </a:pPr>
            <a:endParaRPr kumimoji="0" sz="1055" b="0" i="0" u="none" strike="noStrike" kern="1200" cap="none" spc="0" normalizeH="0" baseline="0" noProof="0">
              <a:ln>
                <a:noFill/>
              </a:ln>
              <a:solidFill>
                <a:prstClr val="black"/>
              </a:solidFill>
              <a:effectLst/>
              <a:uLnTx/>
              <a:uFillTx/>
              <a:latin typeface="Calibri"/>
              <a:ea typeface="+mn-ea"/>
              <a:cs typeface="+mn-cs"/>
            </a:endParaRPr>
          </a:p>
        </p:txBody>
      </p:sp>
      <p:sp>
        <p:nvSpPr>
          <p:cNvPr id="18" name="bk object 18"/>
          <p:cNvSpPr/>
          <p:nvPr/>
        </p:nvSpPr>
        <p:spPr>
          <a:xfrm>
            <a:off x="5451806" y="7441"/>
            <a:ext cx="3692426" cy="857250"/>
          </a:xfrm>
          <a:custGeom>
            <a:avLst/>
            <a:gdLst/>
            <a:ahLst/>
            <a:cxnLst/>
            <a:rect l="l" t="t" r="r" b="b"/>
            <a:pathLst>
              <a:path w="5251450" h="1463040">
                <a:moveTo>
                  <a:pt x="0" y="1462483"/>
                </a:moveTo>
                <a:lnTo>
                  <a:pt x="5251119" y="1462483"/>
                </a:lnTo>
                <a:lnTo>
                  <a:pt x="5251119" y="0"/>
                </a:lnTo>
                <a:lnTo>
                  <a:pt x="0" y="0"/>
                </a:lnTo>
                <a:lnTo>
                  <a:pt x="0" y="1462483"/>
                </a:lnTo>
                <a:close/>
              </a:path>
            </a:pathLst>
          </a:custGeom>
          <a:solidFill>
            <a:srgbClr val="0365C0"/>
          </a:solidFill>
        </p:spPr>
        <p:txBody>
          <a:bodyPr wrap="square" lIns="0" tIns="0" rIns="0" bIns="0" rtlCol="0"/>
          <a:lstStyle/>
          <a:p>
            <a:pPr marL="0" marR="0" lvl="0" indent="0" algn="l" defTabSz="535747" rtl="0" eaLnBrk="1" fontAlgn="auto" latinLnBrk="0" hangingPunct="1">
              <a:lnSpc>
                <a:spcPct val="100000"/>
              </a:lnSpc>
              <a:spcBef>
                <a:spcPts val="0"/>
              </a:spcBef>
              <a:spcAft>
                <a:spcPts val="0"/>
              </a:spcAft>
              <a:buClrTx/>
              <a:buSzTx/>
              <a:buFontTx/>
              <a:buNone/>
              <a:tabLst/>
              <a:defRPr/>
            </a:pPr>
            <a:endParaRPr kumimoji="0" sz="1055" b="0" i="0" u="none" strike="noStrike" kern="1200" cap="none" spc="0" normalizeH="0" baseline="0" noProof="0">
              <a:ln>
                <a:noFill/>
              </a:ln>
              <a:solidFill>
                <a:prstClr val="black"/>
              </a:solidFill>
              <a:effectLst/>
              <a:uLnTx/>
              <a:uFillTx/>
              <a:latin typeface="Calibri"/>
              <a:ea typeface="+mn-ea"/>
              <a:cs typeface="+mn-cs"/>
            </a:endParaRPr>
          </a:p>
        </p:txBody>
      </p:sp>
      <p:sp>
        <p:nvSpPr>
          <p:cNvPr id="19" name="bk object 19"/>
          <p:cNvSpPr/>
          <p:nvPr/>
        </p:nvSpPr>
        <p:spPr>
          <a:xfrm>
            <a:off x="0" y="864366"/>
            <a:ext cx="1479649" cy="2944564"/>
          </a:xfrm>
          <a:custGeom>
            <a:avLst/>
            <a:gdLst/>
            <a:ahLst/>
            <a:cxnLst/>
            <a:rect l="l" t="t" r="r" b="b"/>
            <a:pathLst>
              <a:path w="2104390" h="5025390">
                <a:moveTo>
                  <a:pt x="0" y="5025231"/>
                </a:moveTo>
                <a:lnTo>
                  <a:pt x="2103901" y="5025231"/>
                </a:lnTo>
                <a:lnTo>
                  <a:pt x="2103901" y="0"/>
                </a:lnTo>
                <a:lnTo>
                  <a:pt x="0" y="0"/>
                </a:lnTo>
                <a:lnTo>
                  <a:pt x="0" y="5025231"/>
                </a:lnTo>
                <a:close/>
              </a:path>
            </a:pathLst>
          </a:custGeom>
          <a:solidFill>
            <a:srgbClr val="398CCE"/>
          </a:solidFill>
        </p:spPr>
        <p:txBody>
          <a:bodyPr wrap="square" lIns="0" tIns="0" rIns="0" bIns="0" rtlCol="0"/>
          <a:lstStyle/>
          <a:p>
            <a:pPr marL="0" marR="0" lvl="0" indent="0" algn="l" defTabSz="535747" rtl="0" eaLnBrk="1" fontAlgn="auto" latinLnBrk="0" hangingPunct="1">
              <a:lnSpc>
                <a:spcPct val="100000"/>
              </a:lnSpc>
              <a:spcBef>
                <a:spcPts val="0"/>
              </a:spcBef>
              <a:spcAft>
                <a:spcPts val="0"/>
              </a:spcAft>
              <a:buClrTx/>
              <a:buSzTx/>
              <a:buFontTx/>
              <a:buNone/>
              <a:tabLst/>
              <a:defRPr/>
            </a:pPr>
            <a:endParaRPr kumimoji="0" sz="1055" b="0" i="0" u="none" strike="noStrike" kern="1200" cap="none" spc="0" normalizeH="0" baseline="0" noProof="0">
              <a:ln>
                <a:noFill/>
              </a:ln>
              <a:solidFill>
                <a:prstClr val="black"/>
              </a:solidFill>
              <a:effectLst/>
              <a:uLnTx/>
              <a:uFillTx/>
              <a:latin typeface="Calibri"/>
              <a:ea typeface="+mn-ea"/>
              <a:cs typeface="+mn-cs"/>
            </a:endParaRPr>
          </a:p>
        </p:txBody>
      </p:sp>
      <p:sp>
        <p:nvSpPr>
          <p:cNvPr id="20" name="bk object 20"/>
          <p:cNvSpPr/>
          <p:nvPr/>
        </p:nvSpPr>
        <p:spPr>
          <a:xfrm>
            <a:off x="0" y="3808837"/>
            <a:ext cx="1479649" cy="1900907"/>
          </a:xfrm>
          <a:custGeom>
            <a:avLst/>
            <a:gdLst/>
            <a:ahLst/>
            <a:cxnLst/>
            <a:rect l="l" t="t" r="r" b="b"/>
            <a:pathLst>
              <a:path w="2104390" h="3244215">
                <a:moveTo>
                  <a:pt x="0" y="3243858"/>
                </a:moveTo>
                <a:lnTo>
                  <a:pt x="2103901" y="3243858"/>
                </a:lnTo>
                <a:lnTo>
                  <a:pt x="2103901" y="0"/>
                </a:lnTo>
                <a:lnTo>
                  <a:pt x="0" y="0"/>
                </a:lnTo>
                <a:lnTo>
                  <a:pt x="0" y="3243858"/>
                </a:lnTo>
                <a:close/>
              </a:path>
            </a:pathLst>
          </a:custGeom>
          <a:solidFill>
            <a:srgbClr val="398CCE"/>
          </a:solidFill>
        </p:spPr>
        <p:txBody>
          <a:bodyPr wrap="square" lIns="0" tIns="0" rIns="0" bIns="0" rtlCol="0"/>
          <a:lstStyle/>
          <a:p>
            <a:pPr marL="0" marR="0" lvl="0" indent="0" algn="l" defTabSz="535747" rtl="0" eaLnBrk="1" fontAlgn="auto" latinLnBrk="0" hangingPunct="1">
              <a:lnSpc>
                <a:spcPct val="100000"/>
              </a:lnSpc>
              <a:spcBef>
                <a:spcPts val="0"/>
              </a:spcBef>
              <a:spcAft>
                <a:spcPts val="0"/>
              </a:spcAft>
              <a:buClrTx/>
              <a:buSzTx/>
              <a:buFontTx/>
              <a:buNone/>
              <a:tabLst/>
              <a:defRPr/>
            </a:pPr>
            <a:endParaRPr kumimoji="0" sz="1055" b="0" i="0" u="none" strike="noStrike" kern="1200" cap="none" spc="0" normalizeH="0" baseline="0" noProof="0">
              <a:ln>
                <a:noFill/>
              </a:ln>
              <a:solidFill>
                <a:prstClr val="black"/>
              </a:solidFill>
              <a:effectLst/>
              <a:uLnTx/>
              <a:uFillTx/>
              <a:latin typeface="Calibri"/>
              <a:ea typeface="+mn-ea"/>
              <a:cs typeface="+mn-cs"/>
            </a:endParaRPr>
          </a:p>
        </p:txBody>
      </p:sp>
      <p:sp>
        <p:nvSpPr>
          <p:cNvPr id="21" name="bk object 21"/>
          <p:cNvSpPr/>
          <p:nvPr/>
        </p:nvSpPr>
        <p:spPr>
          <a:xfrm>
            <a:off x="1479305" y="3808837"/>
            <a:ext cx="3972818" cy="1900907"/>
          </a:xfrm>
          <a:custGeom>
            <a:avLst/>
            <a:gdLst/>
            <a:ahLst/>
            <a:cxnLst/>
            <a:rect l="l" t="t" r="r" b="b"/>
            <a:pathLst>
              <a:path w="5650230" h="3244215">
                <a:moveTo>
                  <a:pt x="0" y="3243858"/>
                </a:moveTo>
                <a:lnTo>
                  <a:pt x="5649780" y="3243858"/>
                </a:lnTo>
                <a:lnTo>
                  <a:pt x="5649780" y="0"/>
                </a:lnTo>
                <a:lnTo>
                  <a:pt x="0" y="0"/>
                </a:lnTo>
                <a:lnTo>
                  <a:pt x="0" y="3243858"/>
                </a:lnTo>
                <a:close/>
              </a:path>
            </a:pathLst>
          </a:custGeom>
          <a:solidFill>
            <a:srgbClr val="E3E5E8"/>
          </a:solidFill>
        </p:spPr>
        <p:txBody>
          <a:bodyPr wrap="square" lIns="0" tIns="0" rIns="0" bIns="0" rtlCol="0"/>
          <a:lstStyle/>
          <a:p>
            <a:pPr marL="0" marR="0" lvl="0" indent="0" algn="l" defTabSz="535747" rtl="0" eaLnBrk="1" fontAlgn="auto" latinLnBrk="0" hangingPunct="1">
              <a:lnSpc>
                <a:spcPct val="100000"/>
              </a:lnSpc>
              <a:spcBef>
                <a:spcPts val="0"/>
              </a:spcBef>
              <a:spcAft>
                <a:spcPts val="0"/>
              </a:spcAft>
              <a:buClrTx/>
              <a:buSzTx/>
              <a:buFontTx/>
              <a:buNone/>
              <a:tabLst/>
              <a:defRPr/>
            </a:pPr>
            <a:endParaRPr kumimoji="0" sz="1055" b="0" i="0" u="none" strike="noStrike" kern="1200" cap="none" spc="0" normalizeH="0" baseline="0" noProof="0">
              <a:ln>
                <a:noFill/>
              </a:ln>
              <a:solidFill>
                <a:prstClr val="black"/>
              </a:solidFill>
              <a:effectLst/>
              <a:uLnTx/>
              <a:uFillTx/>
              <a:latin typeface="Calibri"/>
              <a:ea typeface="+mn-ea"/>
              <a:cs typeface="+mn-cs"/>
            </a:endParaRPr>
          </a:p>
        </p:txBody>
      </p:sp>
      <p:sp>
        <p:nvSpPr>
          <p:cNvPr id="22" name="bk object 22"/>
          <p:cNvSpPr/>
          <p:nvPr/>
        </p:nvSpPr>
        <p:spPr>
          <a:xfrm>
            <a:off x="5451806" y="3808837"/>
            <a:ext cx="3692426" cy="1900907"/>
          </a:xfrm>
          <a:custGeom>
            <a:avLst/>
            <a:gdLst/>
            <a:ahLst/>
            <a:cxnLst/>
            <a:rect l="l" t="t" r="r" b="b"/>
            <a:pathLst>
              <a:path w="5251450" h="3244215">
                <a:moveTo>
                  <a:pt x="0" y="3243858"/>
                </a:moveTo>
                <a:lnTo>
                  <a:pt x="5251119" y="3243858"/>
                </a:lnTo>
                <a:lnTo>
                  <a:pt x="5251119" y="0"/>
                </a:lnTo>
                <a:lnTo>
                  <a:pt x="0" y="0"/>
                </a:lnTo>
                <a:lnTo>
                  <a:pt x="0" y="3243858"/>
                </a:lnTo>
                <a:close/>
              </a:path>
            </a:pathLst>
          </a:custGeom>
          <a:solidFill>
            <a:srgbClr val="E3E5E8"/>
          </a:solidFill>
        </p:spPr>
        <p:txBody>
          <a:bodyPr wrap="square" lIns="0" tIns="0" rIns="0" bIns="0" rtlCol="0"/>
          <a:lstStyle/>
          <a:p>
            <a:pPr marL="0" marR="0" lvl="0" indent="0" algn="l" defTabSz="535747" rtl="0" eaLnBrk="1" fontAlgn="auto" latinLnBrk="0" hangingPunct="1">
              <a:lnSpc>
                <a:spcPct val="100000"/>
              </a:lnSpc>
              <a:spcBef>
                <a:spcPts val="0"/>
              </a:spcBef>
              <a:spcAft>
                <a:spcPts val="0"/>
              </a:spcAft>
              <a:buClrTx/>
              <a:buSzTx/>
              <a:buFontTx/>
              <a:buNone/>
              <a:tabLst/>
              <a:defRPr/>
            </a:pPr>
            <a:endParaRPr kumimoji="0" sz="1055"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a:xfrm>
            <a:off x="839391" y="273843"/>
            <a:ext cx="7465219" cy="604140"/>
          </a:xfrm>
        </p:spPr>
        <p:txBody>
          <a:bodyPr lIns="0" tIns="0" rIns="0" bIns="0"/>
          <a:lstStyle>
            <a:lvl1pPr>
              <a:defRPr sz="3926" b="0" i="0">
                <a:solidFill>
                  <a:schemeClr val="tx1"/>
                </a:solidFill>
                <a:latin typeface="Arial"/>
                <a:cs typeface="Arial"/>
              </a:defRPr>
            </a:lvl1pPr>
          </a:lstStyle>
          <a:p>
            <a:endParaRPr/>
          </a:p>
        </p:txBody>
      </p:sp>
      <p:sp>
        <p:nvSpPr>
          <p:cNvPr id="3" name="Holder 3"/>
          <p:cNvSpPr>
            <a:spLocks noGrp="1"/>
          </p:cNvSpPr>
          <p:nvPr>
            <p:ph sz="half" idx="2"/>
          </p:nvPr>
        </p:nvSpPr>
        <p:spPr>
          <a:xfrm>
            <a:off x="457200" y="1314450"/>
            <a:ext cx="3977640" cy="52322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314450"/>
            <a:ext cx="3977640" cy="52322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pPr defTabSz="535747" fontAlgn="auto">
              <a:spcBef>
                <a:spcPts val="0"/>
              </a:spcBef>
              <a:spcAft>
                <a:spcPts val="0"/>
              </a:spcAft>
            </a:pPr>
            <a:endParaRPr lang="en-GB" sz="1055">
              <a:solidFill>
                <a:prstClr val="black">
                  <a:tint val="75000"/>
                </a:prstClr>
              </a:solidFill>
              <a:latin typeface="Calibri"/>
              <a:ea typeface="+mn-ea"/>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pPr defTabSz="535747" fontAlgn="auto">
              <a:spcBef>
                <a:spcPts val="0"/>
              </a:spcBef>
              <a:spcAft>
                <a:spcPts val="0"/>
              </a:spcAft>
            </a:pPr>
            <a:fld id="{1D8BD707-D9CF-40AE-B4C6-C98DA3205C09}" type="datetimeFigureOut">
              <a:rPr lang="en-US" sz="1055" smtClean="0">
                <a:solidFill>
                  <a:prstClr val="black">
                    <a:tint val="75000"/>
                  </a:prstClr>
                </a:solidFill>
                <a:latin typeface="Calibri"/>
                <a:ea typeface="+mn-ea"/>
              </a:rPr>
              <a:pPr defTabSz="535747" fontAlgn="auto">
                <a:spcBef>
                  <a:spcPts val="0"/>
                </a:spcBef>
                <a:spcAft>
                  <a:spcPts val="0"/>
                </a:spcAft>
              </a:pPr>
              <a:t>8/7/2025</a:t>
            </a:fld>
            <a:endParaRPr lang="en-US" sz="1055">
              <a:solidFill>
                <a:prstClr val="black">
                  <a:tint val="75000"/>
                </a:prstClr>
              </a:solidFill>
              <a:latin typeface="Calibri"/>
              <a:ea typeface="+mn-ea"/>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pPr defTabSz="535747" fontAlgn="auto">
              <a:spcBef>
                <a:spcPts val="0"/>
              </a:spcBef>
              <a:spcAft>
                <a:spcPts val="0"/>
              </a:spcAft>
            </a:pPr>
            <a:fld id="{B6F15528-21DE-4FAA-801E-634DDDAF4B2B}" type="slidenum">
              <a:rPr lang="en-GB" sz="1055" smtClean="0">
                <a:solidFill>
                  <a:prstClr val="black">
                    <a:tint val="75000"/>
                  </a:prstClr>
                </a:solidFill>
                <a:latin typeface="Calibri"/>
                <a:ea typeface="+mn-ea"/>
              </a:rPr>
              <a:pPr defTabSz="535747" fontAlgn="auto">
                <a:spcBef>
                  <a:spcPts val="0"/>
                </a:spcBef>
                <a:spcAft>
                  <a:spcPts val="0"/>
                </a:spcAft>
              </a:pPr>
              <a:t>‹#›</a:t>
            </a:fld>
            <a:endParaRPr lang="en-GB" sz="1055">
              <a:solidFill>
                <a:prstClr val="black">
                  <a:tint val="75000"/>
                </a:prstClr>
              </a:solidFill>
              <a:latin typeface="Calibri"/>
              <a:ea typeface="+mn-ea"/>
            </a:endParaRPr>
          </a:p>
        </p:txBody>
      </p:sp>
    </p:spTree>
    <p:extLst>
      <p:ext uri="{BB962C8B-B14F-4D97-AF65-F5344CB8AC3E}">
        <p14:creationId xmlns:p14="http://schemas.microsoft.com/office/powerpoint/2010/main" val="18828201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839391" y="273843"/>
            <a:ext cx="7465219" cy="604140"/>
          </a:xfrm>
        </p:spPr>
        <p:txBody>
          <a:bodyPr lIns="0" tIns="0" rIns="0" bIns="0"/>
          <a:lstStyle>
            <a:lvl1pPr>
              <a:defRPr sz="3926" b="0"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pPr defTabSz="535747" fontAlgn="auto">
              <a:spcBef>
                <a:spcPts val="0"/>
              </a:spcBef>
              <a:spcAft>
                <a:spcPts val="0"/>
              </a:spcAft>
            </a:pPr>
            <a:endParaRPr lang="en-GB" sz="1055">
              <a:solidFill>
                <a:prstClr val="black">
                  <a:tint val="75000"/>
                </a:prstClr>
              </a:solidFill>
              <a:latin typeface="Calibri"/>
              <a:ea typeface="+mn-ea"/>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pPr defTabSz="535747" fontAlgn="auto">
              <a:spcBef>
                <a:spcPts val="0"/>
              </a:spcBef>
              <a:spcAft>
                <a:spcPts val="0"/>
              </a:spcAft>
            </a:pPr>
            <a:fld id="{1D8BD707-D9CF-40AE-B4C6-C98DA3205C09}" type="datetimeFigureOut">
              <a:rPr lang="en-US" sz="1055" smtClean="0">
                <a:solidFill>
                  <a:prstClr val="black">
                    <a:tint val="75000"/>
                  </a:prstClr>
                </a:solidFill>
                <a:latin typeface="Calibri"/>
                <a:ea typeface="+mn-ea"/>
              </a:rPr>
              <a:pPr defTabSz="535747" fontAlgn="auto">
                <a:spcBef>
                  <a:spcPts val="0"/>
                </a:spcBef>
                <a:spcAft>
                  <a:spcPts val="0"/>
                </a:spcAft>
              </a:pPr>
              <a:t>8/7/2025</a:t>
            </a:fld>
            <a:endParaRPr lang="en-US" sz="1055">
              <a:solidFill>
                <a:prstClr val="black">
                  <a:tint val="75000"/>
                </a:prstClr>
              </a:solidFill>
              <a:latin typeface="Calibri"/>
              <a:ea typeface="+mn-ea"/>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pPr defTabSz="535747" fontAlgn="auto">
              <a:spcBef>
                <a:spcPts val="0"/>
              </a:spcBef>
              <a:spcAft>
                <a:spcPts val="0"/>
              </a:spcAft>
            </a:pPr>
            <a:fld id="{B6F15528-21DE-4FAA-801E-634DDDAF4B2B}" type="slidenum">
              <a:rPr lang="en-GB" sz="1055" smtClean="0">
                <a:solidFill>
                  <a:prstClr val="black">
                    <a:tint val="75000"/>
                  </a:prstClr>
                </a:solidFill>
                <a:latin typeface="Calibri"/>
                <a:ea typeface="+mn-ea"/>
              </a:rPr>
              <a:pPr defTabSz="535747" fontAlgn="auto">
                <a:spcBef>
                  <a:spcPts val="0"/>
                </a:spcBef>
                <a:spcAft>
                  <a:spcPts val="0"/>
                </a:spcAft>
              </a:pPr>
              <a:t>‹#›</a:t>
            </a:fld>
            <a:endParaRPr lang="en-GB" sz="1055">
              <a:solidFill>
                <a:prstClr val="black">
                  <a:tint val="75000"/>
                </a:prstClr>
              </a:solidFill>
              <a:latin typeface="Calibri"/>
              <a:ea typeface="+mn-ea"/>
            </a:endParaRPr>
          </a:p>
        </p:txBody>
      </p:sp>
    </p:spTree>
    <p:extLst>
      <p:ext uri="{BB962C8B-B14F-4D97-AF65-F5344CB8AC3E}">
        <p14:creationId xmlns:p14="http://schemas.microsoft.com/office/powerpoint/2010/main" val="39065483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defTabSz="535747" fontAlgn="auto">
              <a:spcBef>
                <a:spcPts val="0"/>
              </a:spcBef>
              <a:spcAft>
                <a:spcPts val="0"/>
              </a:spcAft>
            </a:pPr>
            <a:endParaRPr lang="en-GB" sz="1055">
              <a:solidFill>
                <a:prstClr val="black">
                  <a:tint val="75000"/>
                </a:prstClr>
              </a:solidFill>
              <a:latin typeface="Calibri"/>
              <a:ea typeface="+mn-ea"/>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defTabSz="535747" fontAlgn="auto">
              <a:spcBef>
                <a:spcPts val="0"/>
              </a:spcBef>
              <a:spcAft>
                <a:spcPts val="0"/>
              </a:spcAft>
            </a:pPr>
            <a:fld id="{1D8BD707-D9CF-40AE-B4C6-C98DA3205C09}" type="datetimeFigureOut">
              <a:rPr lang="en-US" sz="1055" smtClean="0">
                <a:solidFill>
                  <a:prstClr val="black">
                    <a:tint val="75000"/>
                  </a:prstClr>
                </a:solidFill>
                <a:latin typeface="Calibri"/>
                <a:ea typeface="+mn-ea"/>
              </a:rPr>
              <a:pPr defTabSz="535747" fontAlgn="auto">
                <a:spcBef>
                  <a:spcPts val="0"/>
                </a:spcBef>
                <a:spcAft>
                  <a:spcPts val="0"/>
                </a:spcAft>
              </a:pPr>
              <a:t>8/7/2025</a:t>
            </a:fld>
            <a:endParaRPr lang="en-US" sz="1055">
              <a:solidFill>
                <a:prstClr val="black">
                  <a:tint val="75000"/>
                </a:prstClr>
              </a:solidFill>
              <a:latin typeface="Calibri"/>
              <a:ea typeface="+mn-ea"/>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defTabSz="535747" fontAlgn="auto">
              <a:spcBef>
                <a:spcPts val="0"/>
              </a:spcBef>
              <a:spcAft>
                <a:spcPts val="0"/>
              </a:spcAft>
            </a:pPr>
            <a:fld id="{B6F15528-21DE-4FAA-801E-634DDDAF4B2B}" type="slidenum">
              <a:rPr lang="en-GB" sz="1055" smtClean="0">
                <a:solidFill>
                  <a:prstClr val="black">
                    <a:tint val="75000"/>
                  </a:prstClr>
                </a:solidFill>
                <a:latin typeface="Calibri"/>
                <a:ea typeface="+mn-ea"/>
              </a:rPr>
              <a:pPr defTabSz="535747" fontAlgn="auto">
                <a:spcBef>
                  <a:spcPts val="0"/>
                </a:spcBef>
                <a:spcAft>
                  <a:spcPts val="0"/>
                </a:spcAft>
              </a:pPr>
              <a:t>‹#›</a:t>
            </a:fld>
            <a:endParaRPr lang="en-GB" sz="1055">
              <a:solidFill>
                <a:prstClr val="black">
                  <a:tint val="75000"/>
                </a:prstClr>
              </a:solidFill>
              <a:latin typeface="Calibri"/>
              <a:ea typeface="+mn-ea"/>
            </a:endParaRPr>
          </a:p>
        </p:txBody>
      </p:sp>
    </p:spTree>
    <p:extLst>
      <p:ext uri="{BB962C8B-B14F-4D97-AF65-F5344CB8AC3E}">
        <p14:creationId xmlns:p14="http://schemas.microsoft.com/office/powerpoint/2010/main" val="15419603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_Titel og indholdsobjekt">
    <p:spTree>
      <p:nvGrpSpPr>
        <p:cNvPr id="1" name=""/>
        <p:cNvGrpSpPr/>
        <p:nvPr/>
      </p:nvGrpSpPr>
      <p:grpSpPr>
        <a:xfrm>
          <a:off x="0" y="0"/>
          <a:ext cx="0" cy="0"/>
          <a:chOff x="0" y="0"/>
          <a:chExt cx="0" cy="0"/>
        </a:xfrm>
      </p:grpSpPr>
      <p:sp>
        <p:nvSpPr>
          <p:cNvPr id="6" name="Text Box 12"/>
          <p:cNvSpPr txBox="1">
            <a:spLocks noChangeArrowheads="1"/>
          </p:cNvSpPr>
          <p:nvPr userDrawn="1"/>
        </p:nvSpPr>
        <p:spPr bwMode="auto">
          <a:xfrm>
            <a:off x="915988" y="5126038"/>
            <a:ext cx="27193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ea typeface="ＭＳ Ｐゴシック" pitchFamily="34" charset="-128"/>
              </a:defRPr>
            </a:lvl1pPr>
            <a:lvl2pPr eaLnBrk="0" hangingPunct="0">
              <a:defRPr sz="2400">
                <a:solidFill>
                  <a:schemeClr val="tx1"/>
                </a:solidFill>
                <a:latin typeface="Arial" charset="0"/>
                <a:ea typeface="ＭＳ Ｐゴシック" pitchFamily="34" charset="-128"/>
              </a:defRPr>
            </a:lvl2pPr>
            <a:lvl3pPr eaLnBrk="0" hangingPunct="0">
              <a:defRPr sz="2400">
                <a:solidFill>
                  <a:schemeClr val="tx1"/>
                </a:solidFill>
                <a:latin typeface="Arial" charset="0"/>
                <a:ea typeface="ＭＳ Ｐゴシック" pitchFamily="34" charset="-128"/>
              </a:defRPr>
            </a:lvl3pPr>
            <a:lvl4pPr eaLnBrk="0" hangingPunct="0">
              <a:defRPr sz="2400">
                <a:solidFill>
                  <a:schemeClr val="tx1"/>
                </a:solidFill>
                <a:latin typeface="Arial" charset="0"/>
                <a:ea typeface="ＭＳ Ｐゴシック" pitchFamily="34" charset="-128"/>
              </a:defRPr>
            </a:lvl4pPr>
            <a:lvl5pPr eaLnBrk="0" hangingPunct="0">
              <a:defRPr sz="2400">
                <a:solidFill>
                  <a:schemeClr val="tx1"/>
                </a:solidFill>
                <a:latin typeface="Arial" charset="0"/>
                <a:ea typeface="ＭＳ Ｐゴシック" pitchFamily="34" charset="-128"/>
              </a:defRPr>
            </a:lvl5pPr>
            <a:lvl6pPr eaLnBrk="0" fontAlgn="base" hangingPunct="0">
              <a:spcBef>
                <a:spcPct val="0"/>
              </a:spcBef>
              <a:spcAft>
                <a:spcPct val="0"/>
              </a:spcAft>
              <a:defRPr sz="2400">
                <a:solidFill>
                  <a:schemeClr val="tx1"/>
                </a:solidFill>
                <a:latin typeface="Arial" charset="0"/>
                <a:ea typeface="ＭＳ Ｐゴシック" pitchFamily="34" charset="-128"/>
              </a:defRPr>
            </a:lvl6pPr>
            <a:lvl7pPr eaLnBrk="0" fontAlgn="base" hangingPunct="0">
              <a:spcBef>
                <a:spcPct val="0"/>
              </a:spcBef>
              <a:spcAft>
                <a:spcPct val="0"/>
              </a:spcAft>
              <a:defRPr sz="2400">
                <a:solidFill>
                  <a:schemeClr val="tx1"/>
                </a:solidFill>
                <a:latin typeface="Arial" charset="0"/>
                <a:ea typeface="ＭＳ Ｐゴシック" pitchFamily="34" charset="-128"/>
              </a:defRPr>
            </a:lvl7pPr>
            <a:lvl8pPr eaLnBrk="0" fontAlgn="base" hangingPunct="0">
              <a:spcBef>
                <a:spcPct val="0"/>
              </a:spcBef>
              <a:spcAft>
                <a:spcPct val="0"/>
              </a:spcAft>
              <a:defRPr sz="2400">
                <a:solidFill>
                  <a:schemeClr val="tx1"/>
                </a:solidFill>
                <a:latin typeface="Arial" charset="0"/>
                <a:ea typeface="ＭＳ Ｐゴシック" pitchFamily="34" charset="-128"/>
              </a:defRPr>
            </a:lvl8pPr>
            <a:lvl9pPr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charset="0"/>
              <a:ea typeface="ＭＳ Ｐゴシック" pitchFamily="34" charset="-128"/>
              <a:cs typeface="+mn-cs"/>
            </a:endParaRPr>
          </a:p>
        </p:txBody>
      </p:sp>
      <p:sp>
        <p:nvSpPr>
          <p:cNvPr id="3" name="Pladsholder til indhold 2"/>
          <p:cNvSpPr>
            <a:spLocks noGrp="1"/>
          </p:cNvSpPr>
          <p:nvPr>
            <p:ph idx="1"/>
          </p:nvPr>
        </p:nvSpPr>
        <p:spPr>
          <a:xfrm>
            <a:off x="1008063" y="1714500"/>
            <a:ext cx="4378325" cy="3200400"/>
          </a:xfrm>
        </p:spPr>
        <p:txBody>
          <a:bodyPr/>
          <a:lstStyle/>
          <a:p>
            <a:pPr lvl="0"/>
            <a:r>
              <a:rPr lang="da-DK"/>
              <a:t>Klik for at redigere teksttypografierne i masteren</a:t>
            </a:r>
          </a:p>
          <a:p>
            <a:pPr lvl="1"/>
            <a:r>
              <a:rPr lang="da-DK"/>
              <a:t>Andet niveau</a:t>
            </a:r>
          </a:p>
        </p:txBody>
      </p:sp>
      <p:sp>
        <p:nvSpPr>
          <p:cNvPr id="9" name="Pladsholder til indhold 2"/>
          <p:cNvSpPr>
            <a:spLocks noGrp="1"/>
          </p:cNvSpPr>
          <p:nvPr>
            <p:ph idx="10"/>
          </p:nvPr>
        </p:nvSpPr>
        <p:spPr>
          <a:xfrm>
            <a:off x="5562600" y="1555750"/>
            <a:ext cx="3373438" cy="3511550"/>
          </a:xfrm>
          <a:solidFill>
            <a:schemeClr val="bg1"/>
          </a:solidFill>
        </p:spPr>
        <p:txBody>
          <a:bodyPr/>
          <a:lstStyle>
            <a:lvl2pPr>
              <a:defRPr>
                <a:ln>
                  <a:solidFill>
                    <a:schemeClr val="bg1"/>
                  </a:solidFill>
                </a:ln>
              </a:defRPr>
            </a:lvl2pPr>
          </a:lstStyle>
          <a:p>
            <a:pPr lvl="1"/>
            <a:endParaRPr lang="da-DK" dirty="0"/>
          </a:p>
        </p:txBody>
      </p:sp>
      <p:sp>
        <p:nvSpPr>
          <p:cNvPr id="2" name="Titel 1"/>
          <p:cNvSpPr>
            <a:spLocks noGrp="1"/>
          </p:cNvSpPr>
          <p:nvPr>
            <p:ph type="title"/>
          </p:nvPr>
        </p:nvSpPr>
        <p:spPr>
          <a:xfrm>
            <a:off x="1008063" y="928688"/>
            <a:ext cx="7927975" cy="627062"/>
          </a:xfrm>
        </p:spPr>
        <p:txBody>
          <a:bodyPr/>
          <a:lstStyle/>
          <a:p>
            <a:r>
              <a:rPr lang="da-DK" dirty="0"/>
              <a:t>Klik for at redigere i masteren</a:t>
            </a:r>
          </a:p>
        </p:txBody>
      </p:sp>
    </p:spTree>
    <p:extLst>
      <p:ext uri="{BB962C8B-B14F-4D97-AF65-F5344CB8AC3E}">
        <p14:creationId xmlns:p14="http://schemas.microsoft.com/office/powerpoint/2010/main" val="34298717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a:t>Click to edit Master title style</a:t>
            </a:r>
            <a:endParaRPr lang="en-GB"/>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defTabSz="761970" fontAlgn="auto">
              <a:spcBef>
                <a:spcPts val="0"/>
              </a:spcBef>
              <a:spcAft>
                <a:spcPts val="0"/>
              </a:spcAft>
            </a:pPr>
            <a:fld id="{FF73E144-49FD-4540-BEBA-8003C8498302}" type="datetimeFigureOut">
              <a:rPr lang="en-GB" smtClean="0">
                <a:solidFill>
                  <a:prstClr val="black">
                    <a:tint val="75000"/>
                  </a:prstClr>
                </a:solidFill>
                <a:latin typeface="Calibri"/>
                <a:ea typeface="+mn-ea"/>
              </a:rPr>
              <a:pPr defTabSz="761970" fontAlgn="auto">
                <a:spcBef>
                  <a:spcPts val="0"/>
                </a:spcBef>
                <a:spcAft>
                  <a:spcPts val="0"/>
                </a:spcAft>
              </a:pPr>
              <a:t>07/08/2025</a:t>
            </a:fld>
            <a:endParaRPr lang="en-GB">
              <a:solidFill>
                <a:prstClr val="black">
                  <a:tint val="75000"/>
                </a:prstClr>
              </a:solidFill>
              <a:latin typeface="Calibri"/>
              <a:ea typeface="+mn-ea"/>
            </a:endParaRPr>
          </a:p>
        </p:txBody>
      </p:sp>
      <p:sp>
        <p:nvSpPr>
          <p:cNvPr id="5" name="Footer Placeholder 4"/>
          <p:cNvSpPr>
            <a:spLocks noGrp="1"/>
          </p:cNvSpPr>
          <p:nvPr>
            <p:ph type="ftr" sz="quarter" idx="11"/>
          </p:nvPr>
        </p:nvSpPr>
        <p:spPr/>
        <p:txBody>
          <a:bodyPr/>
          <a:lstStyle/>
          <a:p>
            <a:pPr defTabSz="761970" fontAlgn="auto">
              <a:spcBef>
                <a:spcPts val="0"/>
              </a:spcBef>
              <a:spcAft>
                <a:spcPts val="0"/>
              </a:spcAft>
            </a:pPr>
            <a:endParaRPr lang="en-GB">
              <a:solidFill>
                <a:prstClr val="black">
                  <a:tint val="75000"/>
                </a:prstClr>
              </a:solidFill>
              <a:latin typeface="Calibri"/>
              <a:ea typeface="+mn-ea"/>
            </a:endParaRPr>
          </a:p>
        </p:txBody>
      </p:sp>
      <p:sp>
        <p:nvSpPr>
          <p:cNvPr id="6" name="Slide Number Placeholder 5"/>
          <p:cNvSpPr>
            <a:spLocks noGrp="1"/>
          </p:cNvSpPr>
          <p:nvPr>
            <p:ph type="sldNum" sz="quarter" idx="12"/>
          </p:nvPr>
        </p:nvSpPr>
        <p:spPr/>
        <p:txBody>
          <a:bodyPr/>
          <a:lstStyle/>
          <a:p>
            <a:pPr defTabSz="761970" fontAlgn="auto">
              <a:spcBef>
                <a:spcPts val="0"/>
              </a:spcBef>
              <a:spcAft>
                <a:spcPts val="0"/>
              </a:spcAft>
            </a:pPr>
            <a:fld id="{1D1B0E6B-C2E1-440A-9690-1923598E643C}" type="slidenum">
              <a:rPr lang="en-GB" smtClean="0">
                <a:solidFill>
                  <a:prstClr val="black">
                    <a:tint val="75000"/>
                  </a:prstClr>
                </a:solidFill>
                <a:latin typeface="Calibri"/>
                <a:ea typeface="+mn-ea"/>
              </a:rPr>
              <a:pPr defTabSz="761970" fontAlgn="auto">
                <a:spcBef>
                  <a:spcPts val="0"/>
                </a:spcBef>
                <a:spcAft>
                  <a:spcPts val="0"/>
                </a:spcAft>
              </a:pPr>
              <a:t>‹#›</a:t>
            </a:fld>
            <a:endParaRPr lang="en-GB">
              <a:solidFill>
                <a:prstClr val="black">
                  <a:tint val="75000"/>
                </a:prstClr>
              </a:solidFill>
              <a:latin typeface="Calibri"/>
              <a:ea typeface="+mn-ea"/>
            </a:endParaRPr>
          </a:p>
        </p:txBody>
      </p:sp>
    </p:spTree>
    <p:extLst>
      <p:ext uri="{BB962C8B-B14F-4D97-AF65-F5344CB8AC3E}">
        <p14:creationId xmlns:p14="http://schemas.microsoft.com/office/powerpoint/2010/main" val="34016783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defTabSz="761970" fontAlgn="auto">
              <a:spcBef>
                <a:spcPts val="0"/>
              </a:spcBef>
              <a:spcAft>
                <a:spcPts val="0"/>
              </a:spcAft>
            </a:pPr>
            <a:fld id="{FF73E144-49FD-4540-BEBA-8003C8498302}" type="datetimeFigureOut">
              <a:rPr lang="en-GB" smtClean="0">
                <a:solidFill>
                  <a:prstClr val="black">
                    <a:tint val="75000"/>
                  </a:prstClr>
                </a:solidFill>
                <a:latin typeface="Calibri"/>
                <a:ea typeface="+mn-ea"/>
              </a:rPr>
              <a:pPr defTabSz="761970" fontAlgn="auto">
                <a:spcBef>
                  <a:spcPts val="0"/>
                </a:spcBef>
                <a:spcAft>
                  <a:spcPts val="0"/>
                </a:spcAft>
              </a:pPr>
              <a:t>07/08/2025</a:t>
            </a:fld>
            <a:endParaRPr lang="en-GB">
              <a:solidFill>
                <a:prstClr val="black">
                  <a:tint val="75000"/>
                </a:prstClr>
              </a:solidFill>
              <a:latin typeface="Calibri"/>
              <a:ea typeface="+mn-ea"/>
            </a:endParaRPr>
          </a:p>
        </p:txBody>
      </p:sp>
      <p:sp>
        <p:nvSpPr>
          <p:cNvPr id="5" name="Footer Placeholder 4"/>
          <p:cNvSpPr>
            <a:spLocks noGrp="1"/>
          </p:cNvSpPr>
          <p:nvPr>
            <p:ph type="ftr" sz="quarter" idx="11"/>
          </p:nvPr>
        </p:nvSpPr>
        <p:spPr/>
        <p:txBody>
          <a:bodyPr/>
          <a:lstStyle/>
          <a:p>
            <a:pPr defTabSz="761970" fontAlgn="auto">
              <a:spcBef>
                <a:spcPts val="0"/>
              </a:spcBef>
              <a:spcAft>
                <a:spcPts val="0"/>
              </a:spcAft>
            </a:pPr>
            <a:endParaRPr lang="en-GB">
              <a:solidFill>
                <a:prstClr val="black">
                  <a:tint val="75000"/>
                </a:prstClr>
              </a:solidFill>
              <a:latin typeface="Calibri"/>
              <a:ea typeface="+mn-ea"/>
            </a:endParaRPr>
          </a:p>
        </p:txBody>
      </p:sp>
      <p:sp>
        <p:nvSpPr>
          <p:cNvPr id="6" name="Slide Number Placeholder 5"/>
          <p:cNvSpPr>
            <a:spLocks noGrp="1"/>
          </p:cNvSpPr>
          <p:nvPr>
            <p:ph type="sldNum" sz="quarter" idx="12"/>
          </p:nvPr>
        </p:nvSpPr>
        <p:spPr/>
        <p:txBody>
          <a:bodyPr/>
          <a:lstStyle/>
          <a:p>
            <a:pPr defTabSz="761970" fontAlgn="auto">
              <a:spcBef>
                <a:spcPts val="0"/>
              </a:spcBef>
              <a:spcAft>
                <a:spcPts val="0"/>
              </a:spcAft>
            </a:pPr>
            <a:fld id="{1D1B0E6B-C2E1-440A-9690-1923598E643C}" type="slidenum">
              <a:rPr lang="en-GB" smtClean="0">
                <a:solidFill>
                  <a:prstClr val="black">
                    <a:tint val="75000"/>
                  </a:prstClr>
                </a:solidFill>
                <a:latin typeface="Calibri"/>
                <a:ea typeface="+mn-ea"/>
              </a:rPr>
              <a:pPr defTabSz="761970" fontAlgn="auto">
                <a:spcBef>
                  <a:spcPts val="0"/>
                </a:spcBef>
                <a:spcAft>
                  <a:spcPts val="0"/>
                </a:spcAft>
              </a:pPr>
              <a:t>‹#›</a:t>
            </a:fld>
            <a:endParaRPr lang="en-GB">
              <a:solidFill>
                <a:prstClr val="black">
                  <a:tint val="75000"/>
                </a:prstClr>
              </a:solidFill>
              <a:latin typeface="Calibri"/>
              <a:ea typeface="+mn-ea"/>
            </a:endParaRPr>
          </a:p>
        </p:txBody>
      </p:sp>
    </p:spTree>
    <p:extLst>
      <p:ext uri="{BB962C8B-B14F-4D97-AF65-F5344CB8AC3E}">
        <p14:creationId xmlns:p14="http://schemas.microsoft.com/office/powerpoint/2010/main" val="21107488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3333" b="1" cap="all"/>
            </a:lvl1pPr>
          </a:lstStyle>
          <a:p>
            <a:r>
              <a:rPr lang="en-US"/>
              <a:t>Click to edit Master title style</a:t>
            </a:r>
            <a:endParaRPr lang="en-GB"/>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1667">
                <a:solidFill>
                  <a:schemeClr val="tx1">
                    <a:tint val="75000"/>
                  </a:schemeClr>
                </a:solidFill>
              </a:defRPr>
            </a:lvl1pPr>
            <a:lvl2pPr marL="380985" indent="0">
              <a:buNone/>
              <a:defRPr sz="1500">
                <a:solidFill>
                  <a:schemeClr val="tx1">
                    <a:tint val="75000"/>
                  </a:schemeClr>
                </a:solidFill>
              </a:defRPr>
            </a:lvl2pPr>
            <a:lvl3pPr marL="761970" indent="0">
              <a:buNone/>
              <a:defRPr sz="1333">
                <a:solidFill>
                  <a:schemeClr val="tx1">
                    <a:tint val="75000"/>
                  </a:schemeClr>
                </a:solidFill>
              </a:defRPr>
            </a:lvl3pPr>
            <a:lvl4pPr marL="1142954" indent="0">
              <a:buNone/>
              <a:defRPr sz="1167">
                <a:solidFill>
                  <a:schemeClr val="tx1">
                    <a:tint val="75000"/>
                  </a:schemeClr>
                </a:solidFill>
              </a:defRPr>
            </a:lvl4pPr>
            <a:lvl5pPr marL="1523939" indent="0">
              <a:buNone/>
              <a:defRPr sz="1167">
                <a:solidFill>
                  <a:schemeClr val="tx1">
                    <a:tint val="75000"/>
                  </a:schemeClr>
                </a:solidFill>
              </a:defRPr>
            </a:lvl5pPr>
            <a:lvl6pPr marL="1904924" indent="0">
              <a:buNone/>
              <a:defRPr sz="1167">
                <a:solidFill>
                  <a:schemeClr val="tx1">
                    <a:tint val="75000"/>
                  </a:schemeClr>
                </a:solidFill>
              </a:defRPr>
            </a:lvl6pPr>
            <a:lvl7pPr marL="2285909" indent="0">
              <a:buNone/>
              <a:defRPr sz="1167">
                <a:solidFill>
                  <a:schemeClr val="tx1">
                    <a:tint val="75000"/>
                  </a:schemeClr>
                </a:solidFill>
              </a:defRPr>
            </a:lvl7pPr>
            <a:lvl8pPr marL="2666893" indent="0">
              <a:buNone/>
              <a:defRPr sz="1167">
                <a:solidFill>
                  <a:schemeClr val="tx1">
                    <a:tint val="75000"/>
                  </a:schemeClr>
                </a:solidFill>
              </a:defRPr>
            </a:lvl8pPr>
            <a:lvl9pPr marL="3047878" indent="0">
              <a:buNone/>
              <a:defRPr sz="11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761970" fontAlgn="auto">
              <a:spcBef>
                <a:spcPts val="0"/>
              </a:spcBef>
              <a:spcAft>
                <a:spcPts val="0"/>
              </a:spcAft>
            </a:pPr>
            <a:fld id="{FF73E144-49FD-4540-BEBA-8003C8498302}" type="datetimeFigureOut">
              <a:rPr lang="en-GB" smtClean="0">
                <a:solidFill>
                  <a:prstClr val="black">
                    <a:tint val="75000"/>
                  </a:prstClr>
                </a:solidFill>
                <a:latin typeface="Calibri"/>
                <a:ea typeface="+mn-ea"/>
              </a:rPr>
              <a:pPr defTabSz="761970" fontAlgn="auto">
                <a:spcBef>
                  <a:spcPts val="0"/>
                </a:spcBef>
                <a:spcAft>
                  <a:spcPts val="0"/>
                </a:spcAft>
              </a:pPr>
              <a:t>07/08/2025</a:t>
            </a:fld>
            <a:endParaRPr lang="en-GB">
              <a:solidFill>
                <a:prstClr val="black">
                  <a:tint val="75000"/>
                </a:prstClr>
              </a:solidFill>
              <a:latin typeface="Calibri"/>
              <a:ea typeface="+mn-ea"/>
            </a:endParaRPr>
          </a:p>
        </p:txBody>
      </p:sp>
      <p:sp>
        <p:nvSpPr>
          <p:cNvPr id="5" name="Footer Placeholder 4"/>
          <p:cNvSpPr>
            <a:spLocks noGrp="1"/>
          </p:cNvSpPr>
          <p:nvPr>
            <p:ph type="ftr" sz="quarter" idx="11"/>
          </p:nvPr>
        </p:nvSpPr>
        <p:spPr/>
        <p:txBody>
          <a:bodyPr/>
          <a:lstStyle/>
          <a:p>
            <a:pPr defTabSz="761970" fontAlgn="auto">
              <a:spcBef>
                <a:spcPts val="0"/>
              </a:spcBef>
              <a:spcAft>
                <a:spcPts val="0"/>
              </a:spcAft>
            </a:pPr>
            <a:endParaRPr lang="en-GB">
              <a:solidFill>
                <a:prstClr val="black">
                  <a:tint val="75000"/>
                </a:prstClr>
              </a:solidFill>
              <a:latin typeface="Calibri"/>
              <a:ea typeface="+mn-ea"/>
            </a:endParaRPr>
          </a:p>
        </p:txBody>
      </p:sp>
      <p:sp>
        <p:nvSpPr>
          <p:cNvPr id="6" name="Slide Number Placeholder 5"/>
          <p:cNvSpPr>
            <a:spLocks noGrp="1"/>
          </p:cNvSpPr>
          <p:nvPr>
            <p:ph type="sldNum" sz="quarter" idx="12"/>
          </p:nvPr>
        </p:nvSpPr>
        <p:spPr/>
        <p:txBody>
          <a:bodyPr/>
          <a:lstStyle/>
          <a:p>
            <a:pPr defTabSz="761970" fontAlgn="auto">
              <a:spcBef>
                <a:spcPts val="0"/>
              </a:spcBef>
              <a:spcAft>
                <a:spcPts val="0"/>
              </a:spcAft>
            </a:pPr>
            <a:fld id="{1D1B0E6B-C2E1-440A-9690-1923598E643C}" type="slidenum">
              <a:rPr lang="en-GB" smtClean="0">
                <a:solidFill>
                  <a:prstClr val="black">
                    <a:tint val="75000"/>
                  </a:prstClr>
                </a:solidFill>
                <a:latin typeface="Calibri"/>
                <a:ea typeface="+mn-ea"/>
              </a:rPr>
              <a:pPr defTabSz="761970" fontAlgn="auto">
                <a:spcBef>
                  <a:spcPts val="0"/>
                </a:spcBef>
                <a:spcAft>
                  <a:spcPts val="0"/>
                </a:spcAft>
              </a:pPr>
              <a:t>‹#›</a:t>
            </a:fld>
            <a:endParaRPr lang="en-GB">
              <a:solidFill>
                <a:prstClr val="black">
                  <a:tint val="75000"/>
                </a:prstClr>
              </a:solidFill>
              <a:latin typeface="Calibri"/>
              <a:ea typeface="+mn-ea"/>
            </a:endParaRPr>
          </a:p>
        </p:txBody>
      </p:sp>
    </p:spTree>
    <p:extLst>
      <p:ext uri="{BB962C8B-B14F-4D97-AF65-F5344CB8AC3E}">
        <p14:creationId xmlns:p14="http://schemas.microsoft.com/office/powerpoint/2010/main" val="18495875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333500"/>
            <a:ext cx="4038600" cy="3771636"/>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333500"/>
            <a:ext cx="4038600" cy="3771636"/>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defTabSz="761970" fontAlgn="auto">
              <a:spcBef>
                <a:spcPts val="0"/>
              </a:spcBef>
              <a:spcAft>
                <a:spcPts val="0"/>
              </a:spcAft>
            </a:pPr>
            <a:fld id="{FF73E144-49FD-4540-BEBA-8003C8498302}" type="datetimeFigureOut">
              <a:rPr lang="en-GB" smtClean="0">
                <a:solidFill>
                  <a:prstClr val="black">
                    <a:tint val="75000"/>
                  </a:prstClr>
                </a:solidFill>
                <a:latin typeface="Calibri"/>
                <a:ea typeface="+mn-ea"/>
              </a:rPr>
              <a:pPr defTabSz="761970" fontAlgn="auto">
                <a:spcBef>
                  <a:spcPts val="0"/>
                </a:spcBef>
                <a:spcAft>
                  <a:spcPts val="0"/>
                </a:spcAft>
              </a:pPr>
              <a:t>07/08/2025</a:t>
            </a:fld>
            <a:endParaRPr lang="en-GB">
              <a:solidFill>
                <a:prstClr val="black">
                  <a:tint val="75000"/>
                </a:prstClr>
              </a:solidFill>
              <a:latin typeface="Calibri"/>
              <a:ea typeface="+mn-ea"/>
            </a:endParaRPr>
          </a:p>
        </p:txBody>
      </p:sp>
      <p:sp>
        <p:nvSpPr>
          <p:cNvPr id="6" name="Footer Placeholder 5"/>
          <p:cNvSpPr>
            <a:spLocks noGrp="1"/>
          </p:cNvSpPr>
          <p:nvPr>
            <p:ph type="ftr" sz="quarter" idx="11"/>
          </p:nvPr>
        </p:nvSpPr>
        <p:spPr/>
        <p:txBody>
          <a:bodyPr/>
          <a:lstStyle/>
          <a:p>
            <a:pPr defTabSz="761970" fontAlgn="auto">
              <a:spcBef>
                <a:spcPts val="0"/>
              </a:spcBef>
              <a:spcAft>
                <a:spcPts val="0"/>
              </a:spcAft>
            </a:pPr>
            <a:endParaRPr lang="en-GB">
              <a:solidFill>
                <a:prstClr val="black">
                  <a:tint val="75000"/>
                </a:prstClr>
              </a:solidFill>
              <a:latin typeface="Calibri"/>
              <a:ea typeface="+mn-ea"/>
            </a:endParaRPr>
          </a:p>
        </p:txBody>
      </p:sp>
      <p:sp>
        <p:nvSpPr>
          <p:cNvPr id="7" name="Slide Number Placeholder 6"/>
          <p:cNvSpPr>
            <a:spLocks noGrp="1"/>
          </p:cNvSpPr>
          <p:nvPr>
            <p:ph type="sldNum" sz="quarter" idx="12"/>
          </p:nvPr>
        </p:nvSpPr>
        <p:spPr/>
        <p:txBody>
          <a:bodyPr/>
          <a:lstStyle/>
          <a:p>
            <a:pPr defTabSz="761970" fontAlgn="auto">
              <a:spcBef>
                <a:spcPts val="0"/>
              </a:spcBef>
              <a:spcAft>
                <a:spcPts val="0"/>
              </a:spcAft>
            </a:pPr>
            <a:fld id="{1D1B0E6B-C2E1-440A-9690-1923598E643C}" type="slidenum">
              <a:rPr lang="en-GB" smtClean="0">
                <a:solidFill>
                  <a:prstClr val="black">
                    <a:tint val="75000"/>
                  </a:prstClr>
                </a:solidFill>
                <a:latin typeface="Calibri"/>
                <a:ea typeface="+mn-ea"/>
              </a:rPr>
              <a:pPr defTabSz="761970" fontAlgn="auto">
                <a:spcBef>
                  <a:spcPts val="0"/>
                </a:spcBef>
                <a:spcAft>
                  <a:spcPts val="0"/>
                </a:spcAft>
              </a:pPr>
              <a:t>‹#›</a:t>
            </a:fld>
            <a:endParaRPr lang="en-GB">
              <a:solidFill>
                <a:prstClr val="black">
                  <a:tint val="75000"/>
                </a:prstClr>
              </a:solidFill>
              <a:latin typeface="Calibri"/>
              <a:ea typeface="+mn-ea"/>
            </a:endParaRPr>
          </a:p>
        </p:txBody>
      </p:sp>
    </p:spTree>
    <p:extLst>
      <p:ext uri="{BB962C8B-B14F-4D97-AF65-F5344CB8AC3E}">
        <p14:creationId xmlns:p14="http://schemas.microsoft.com/office/powerpoint/2010/main" val="128259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el og indholdsobjekt">
    <p:spTree>
      <p:nvGrpSpPr>
        <p:cNvPr id="1" name=""/>
        <p:cNvGrpSpPr/>
        <p:nvPr/>
      </p:nvGrpSpPr>
      <p:grpSpPr>
        <a:xfrm>
          <a:off x="0" y="0"/>
          <a:ext cx="0" cy="0"/>
          <a:chOff x="0" y="0"/>
          <a:chExt cx="0" cy="0"/>
        </a:xfrm>
      </p:grpSpPr>
      <p:sp>
        <p:nvSpPr>
          <p:cNvPr id="6" name="Text Box 12"/>
          <p:cNvSpPr txBox="1">
            <a:spLocks noChangeArrowheads="1"/>
          </p:cNvSpPr>
          <p:nvPr userDrawn="1"/>
        </p:nvSpPr>
        <p:spPr bwMode="auto">
          <a:xfrm>
            <a:off x="915988" y="5126038"/>
            <a:ext cx="27193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ea typeface="ＭＳ Ｐゴシック" pitchFamily="34" charset="-128"/>
              </a:defRPr>
            </a:lvl1pPr>
            <a:lvl2pPr eaLnBrk="0" hangingPunct="0">
              <a:defRPr sz="2400">
                <a:solidFill>
                  <a:schemeClr val="tx1"/>
                </a:solidFill>
                <a:latin typeface="Arial" charset="0"/>
                <a:ea typeface="ＭＳ Ｐゴシック" pitchFamily="34" charset="-128"/>
              </a:defRPr>
            </a:lvl2pPr>
            <a:lvl3pPr eaLnBrk="0" hangingPunct="0">
              <a:defRPr sz="2400">
                <a:solidFill>
                  <a:schemeClr val="tx1"/>
                </a:solidFill>
                <a:latin typeface="Arial" charset="0"/>
                <a:ea typeface="ＭＳ Ｐゴシック" pitchFamily="34" charset="-128"/>
              </a:defRPr>
            </a:lvl3pPr>
            <a:lvl4pPr eaLnBrk="0" hangingPunct="0">
              <a:defRPr sz="2400">
                <a:solidFill>
                  <a:schemeClr val="tx1"/>
                </a:solidFill>
                <a:latin typeface="Arial" charset="0"/>
                <a:ea typeface="ＭＳ Ｐゴシック" pitchFamily="34" charset="-128"/>
              </a:defRPr>
            </a:lvl4pPr>
            <a:lvl5pPr eaLnBrk="0" hangingPunct="0">
              <a:defRPr sz="2400">
                <a:solidFill>
                  <a:schemeClr val="tx1"/>
                </a:solidFill>
                <a:latin typeface="Arial" charset="0"/>
                <a:ea typeface="ＭＳ Ｐゴシック" pitchFamily="34" charset="-128"/>
              </a:defRPr>
            </a:lvl5pPr>
            <a:lvl6pPr eaLnBrk="0" fontAlgn="base" hangingPunct="0">
              <a:spcBef>
                <a:spcPct val="0"/>
              </a:spcBef>
              <a:spcAft>
                <a:spcPct val="0"/>
              </a:spcAft>
              <a:defRPr sz="2400">
                <a:solidFill>
                  <a:schemeClr val="tx1"/>
                </a:solidFill>
                <a:latin typeface="Arial" charset="0"/>
                <a:ea typeface="ＭＳ Ｐゴシック" pitchFamily="34" charset="-128"/>
              </a:defRPr>
            </a:lvl6pPr>
            <a:lvl7pPr eaLnBrk="0" fontAlgn="base" hangingPunct="0">
              <a:spcBef>
                <a:spcPct val="0"/>
              </a:spcBef>
              <a:spcAft>
                <a:spcPct val="0"/>
              </a:spcAft>
              <a:defRPr sz="2400">
                <a:solidFill>
                  <a:schemeClr val="tx1"/>
                </a:solidFill>
                <a:latin typeface="Arial" charset="0"/>
                <a:ea typeface="ＭＳ Ｐゴシック" pitchFamily="34" charset="-128"/>
              </a:defRPr>
            </a:lvl7pPr>
            <a:lvl8pPr eaLnBrk="0" fontAlgn="base" hangingPunct="0">
              <a:spcBef>
                <a:spcPct val="0"/>
              </a:spcBef>
              <a:spcAft>
                <a:spcPct val="0"/>
              </a:spcAft>
              <a:defRPr sz="2400">
                <a:solidFill>
                  <a:schemeClr val="tx1"/>
                </a:solidFill>
                <a:latin typeface="Arial" charset="0"/>
                <a:ea typeface="ＭＳ Ｐゴシック" pitchFamily="34" charset="-128"/>
              </a:defRPr>
            </a:lvl8pPr>
            <a:lvl9pPr eaLnBrk="0" fontAlgn="base" hangingPunct="0">
              <a:spcBef>
                <a:spcPct val="0"/>
              </a:spcBef>
              <a:spcAft>
                <a:spcPct val="0"/>
              </a:spcAft>
              <a:defRPr sz="2400">
                <a:solidFill>
                  <a:schemeClr val="tx1"/>
                </a:solidFill>
                <a:latin typeface="Arial" charset="0"/>
                <a:ea typeface="ＭＳ Ｐゴシック" pitchFamily="34" charset="-128"/>
              </a:defRPr>
            </a:lvl9pPr>
          </a:lstStyle>
          <a:p>
            <a:pPr defTabSz="914400" eaLnBrk="1" hangingPunct="1">
              <a:defRPr/>
            </a:pPr>
            <a:endParaRPr lang="en-GB"/>
          </a:p>
        </p:txBody>
      </p:sp>
      <p:sp>
        <p:nvSpPr>
          <p:cNvPr id="3" name="Pladsholder til indhold 2"/>
          <p:cNvSpPr>
            <a:spLocks noGrp="1"/>
          </p:cNvSpPr>
          <p:nvPr>
            <p:ph idx="1"/>
          </p:nvPr>
        </p:nvSpPr>
        <p:spPr>
          <a:xfrm>
            <a:off x="1008063" y="1714500"/>
            <a:ext cx="4378325" cy="3200400"/>
          </a:xfrm>
        </p:spPr>
        <p:txBody>
          <a:bodyPr/>
          <a:lstStyle/>
          <a:p>
            <a:pPr lvl="0"/>
            <a:r>
              <a:rPr lang="da-DK"/>
              <a:t>Klik for at redigere teksttypografierne i masteren</a:t>
            </a:r>
          </a:p>
          <a:p>
            <a:pPr lvl="1"/>
            <a:r>
              <a:rPr lang="da-DK"/>
              <a:t>Andet niveau</a:t>
            </a:r>
          </a:p>
        </p:txBody>
      </p:sp>
      <p:sp>
        <p:nvSpPr>
          <p:cNvPr id="9" name="Pladsholder til indhold 2"/>
          <p:cNvSpPr>
            <a:spLocks noGrp="1"/>
          </p:cNvSpPr>
          <p:nvPr>
            <p:ph idx="10"/>
          </p:nvPr>
        </p:nvSpPr>
        <p:spPr>
          <a:xfrm>
            <a:off x="5562600" y="1555750"/>
            <a:ext cx="3373438" cy="3511550"/>
          </a:xfrm>
          <a:solidFill>
            <a:schemeClr val="bg1"/>
          </a:solidFill>
        </p:spPr>
        <p:txBody>
          <a:bodyPr/>
          <a:lstStyle>
            <a:lvl2pPr>
              <a:defRPr>
                <a:ln>
                  <a:solidFill>
                    <a:schemeClr val="bg1"/>
                  </a:solidFill>
                </a:ln>
              </a:defRPr>
            </a:lvl2pPr>
          </a:lstStyle>
          <a:p>
            <a:pPr lvl="1"/>
            <a:endParaRPr lang="da-DK" dirty="0"/>
          </a:p>
        </p:txBody>
      </p:sp>
      <p:sp>
        <p:nvSpPr>
          <p:cNvPr id="2" name="Titel 1"/>
          <p:cNvSpPr>
            <a:spLocks noGrp="1"/>
          </p:cNvSpPr>
          <p:nvPr>
            <p:ph type="title"/>
          </p:nvPr>
        </p:nvSpPr>
        <p:spPr>
          <a:xfrm>
            <a:off x="1008063" y="928688"/>
            <a:ext cx="7927975" cy="627062"/>
          </a:xfrm>
        </p:spPr>
        <p:txBody>
          <a:bodyPr/>
          <a:lstStyle/>
          <a:p>
            <a:r>
              <a:rPr lang="da-DK" dirty="0"/>
              <a:t>Klik for at redigere i masteren</a:t>
            </a:r>
          </a:p>
        </p:txBody>
      </p:sp>
    </p:spTree>
    <p:extLst>
      <p:ext uri="{BB962C8B-B14F-4D97-AF65-F5344CB8AC3E}">
        <p14:creationId xmlns:p14="http://schemas.microsoft.com/office/powerpoint/2010/main" val="9038211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defTabSz="761970" fontAlgn="auto">
              <a:spcBef>
                <a:spcPts val="0"/>
              </a:spcBef>
              <a:spcAft>
                <a:spcPts val="0"/>
              </a:spcAft>
            </a:pPr>
            <a:fld id="{FF73E144-49FD-4540-BEBA-8003C8498302}" type="datetimeFigureOut">
              <a:rPr lang="en-GB" smtClean="0">
                <a:solidFill>
                  <a:prstClr val="black">
                    <a:tint val="75000"/>
                  </a:prstClr>
                </a:solidFill>
                <a:latin typeface="Calibri"/>
                <a:ea typeface="+mn-ea"/>
              </a:rPr>
              <a:pPr defTabSz="761970" fontAlgn="auto">
                <a:spcBef>
                  <a:spcPts val="0"/>
                </a:spcBef>
                <a:spcAft>
                  <a:spcPts val="0"/>
                </a:spcAft>
              </a:pPr>
              <a:t>07/08/2025</a:t>
            </a:fld>
            <a:endParaRPr lang="en-GB">
              <a:solidFill>
                <a:prstClr val="black">
                  <a:tint val="75000"/>
                </a:prstClr>
              </a:solidFill>
              <a:latin typeface="Calibri"/>
              <a:ea typeface="+mn-ea"/>
            </a:endParaRPr>
          </a:p>
        </p:txBody>
      </p:sp>
      <p:sp>
        <p:nvSpPr>
          <p:cNvPr id="8" name="Footer Placeholder 7"/>
          <p:cNvSpPr>
            <a:spLocks noGrp="1"/>
          </p:cNvSpPr>
          <p:nvPr>
            <p:ph type="ftr" sz="quarter" idx="11"/>
          </p:nvPr>
        </p:nvSpPr>
        <p:spPr/>
        <p:txBody>
          <a:bodyPr/>
          <a:lstStyle/>
          <a:p>
            <a:pPr defTabSz="761970" fontAlgn="auto">
              <a:spcBef>
                <a:spcPts val="0"/>
              </a:spcBef>
              <a:spcAft>
                <a:spcPts val="0"/>
              </a:spcAft>
            </a:pPr>
            <a:endParaRPr lang="en-GB">
              <a:solidFill>
                <a:prstClr val="black">
                  <a:tint val="75000"/>
                </a:prstClr>
              </a:solidFill>
              <a:latin typeface="Calibri"/>
              <a:ea typeface="+mn-ea"/>
            </a:endParaRPr>
          </a:p>
        </p:txBody>
      </p:sp>
      <p:sp>
        <p:nvSpPr>
          <p:cNvPr id="9" name="Slide Number Placeholder 8"/>
          <p:cNvSpPr>
            <a:spLocks noGrp="1"/>
          </p:cNvSpPr>
          <p:nvPr>
            <p:ph type="sldNum" sz="quarter" idx="12"/>
          </p:nvPr>
        </p:nvSpPr>
        <p:spPr/>
        <p:txBody>
          <a:bodyPr/>
          <a:lstStyle/>
          <a:p>
            <a:pPr defTabSz="761970" fontAlgn="auto">
              <a:spcBef>
                <a:spcPts val="0"/>
              </a:spcBef>
              <a:spcAft>
                <a:spcPts val="0"/>
              </a:spcAft>
            </a:pPr>
            <a:fld id="{1D1B0E6B-C2E1-440A-9690-1923598E643C}" type="slidenum">
              <a:rPr lang="en-GB" smtClean="0">
                <a:solidFill>
                  <a:prstClr val="black">
                    <a:tint val="75000"/>
                  </a:prstClr>
                </a:solidFill>
                <a:latin typeface="Calibri"/>
                <a:ea typeface="+mn-ea"/>
              </a:rPr>
              <a:pPr defTabSz="761970" fontAlgn="auto">
                <a:spcBef>
                  <a:spcPts val="0"/>
                </a:spcBef>
                <a:spcAft>
                  <a:spcPts val="0"/>
                </a:spcAft>
              </a:pPr>
              <a:t>‹#›</a:t>
            </a:fld>
            <a:endParaRPr lang="en-GB">
              <a:solidFill>
                <a:prstClr val="black">
                  <a:tint val="75000"/>
                </a:prstClr>
              </a:solidFill>
              <a:latin typeface="Calibri"/>
              <a:ea typeface="+mn-ea"/>
            </a:endParaRPr>
          </a:p>
        </p:txBody>
      </p:sp>
    </p:spTree>
    <p:extLst>
      <p:ext uri="{BB962C8B-B14F-4D97-AF65-F5344CB8AC3E}">
        <p14:creationId xmlns:p14="http://schemas.microsoft.com/office/powerpoint/2010/main" val="13149782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defTabSz="761970" fontAlgn="auto">
              <a:spcBef>
                <a:spcPts val="0"/>
              </a:spcBef>
              <a:spcAft>
                <a:spcPts val="0"/>
              </a:spcAft>
            </a:pPr>
            <a:fld id="{FF73E144-49FD-4540-BEBA-8003C8498302}" type="datetimeFigureOut">
              <a:rPr lang="en-GB" smtClean="0">
                <a:solidFill>
                  <a:prstClr val="black">
                    <a:tint val="75000"/>
                  </a:prstClr>
                </a:solidFill>
                <a:latin typeface="Calibri"/>
                <a:ea typeface="+mn-ea"/>
              </a:rPr>
              <a:pPr defTabSz="761970" fontAlgn="auto">
                <a:spcBef>
                  <a:spcPts val="0"/>
                </a:spcBef>
                <a:spcAft>
                  <a:spcPts val="0"/>
                </a:spcAft>
              </a:pPr>
              <a:t>07/08/2025</a:t>
            </a:fld>
            <a:endParaRPr lang="en-GB">
              <a:solidFill>
                <a:prstClr val="black">
                  <a:tint val="75000"/>
                </a:prstClr>
              </a:solidFill>
              <a:latin typeface="Calibri"/>
              <a:ea typeface="+mn-ea"/>
            </a:endParaRPr>
          </a:p>
        </p:txBody>
      </p:sp>
      <p:sp>
        <p:nvSpPr>
          <p:cNvPr id="4" name="Footer Placeholder 3"/>
          <p:cNvSpPr>
            <a:spLocks noGrp="1"/>
          </p:cNvSpPr>
          <p:nvPr>
            <p:ph type="ftr" sz="quarter" idx="11"/>
          </p:nvPr>
        </p:nvSpPr>
        <p:spPr/>
        <p:txBody>
          <a:bodyPr/>
          <a:lstStyle/>
          <a:p>
            <a:pPr defTabSz="761970" fontAlgn="auto">
              <a:spcBef>
                <a:spcPts val="0"/>
              </a:spcBef>
              <a:spcAft>
                <a:spcPts val="0"/>
              </a:spcAft>
            </a:pPr>
            <a:endParaRPr lang="en-GB">
              <a:solidFill>
                <a:prstClr val="black">
                  <a:tint val="75000"/>
                </a:prstClr>
              </a:solidFill>
              <a:latin typeface="Calibri"/>
              <a:ea typeface="+mn-ea"/>
            </a:endParaRPr>
          </a:p>
        </p:txBody>
      </p:sp>
      <p:sp>
        <p:nvSpPr>
          <p:cNvPr id="5" name="Slide Number Placeholder 4"/>
          <p:cNvSpPr>
            <a:spLocks noGrp="1"/>
          </p:cNvSpPr>
          <p:nvPr>
            <p:ph type="sldNum" sz="quarter" idx="12"/>
          </p:nvPr>
        </p:nvSpPr>
        <p:spPr/>
        <p:txBody>
          <a:bodyPr/>
          <a:lstStyle/>
          <a:p>
            <a:pPr defTabSz="761970" fontAlgn="auto">
              <a:spcBef>
                <a:spcPts val="0"/>
              </a:spcBef>
              <a:spcAft>
                <a:spcPts val="0"/>
              </a:spcAft>
            </a:pPr>
            <a:fld id="{1D1B0E6B-C2E1-440A-9690-1923598E643C}" type="slidenum">
              <a:rPr lang="en-GB" smtClean="0">
                <a:solidFill>
                  <a:prstClr val="black">
                    <a:tint val="75000"/>
                  </a:prstClr>
                </a:solidFill>
                <a:latin typeface="Calibri"/>
                <a:ea typeface="+mn-ea"/>
              </a:rPr>
              <a:pPr defTabSz="761970" fontAlgn="auto">
                <a:spcBef>
                  <a:spcPts val="0"/>
                </a:spcBef>
                <a:spcAft>
                  <a:spcPts val="0"/>
                </a:spcAft>
              </a:pPr>
              <a:t>‹#›</a:t>
            </a:fld>
            <a:endParaRPr lang="en-GB">
              <a:solidFill>
                <a:prstClr val="black">
                  <a:tint val="75000"/>
                </a:prstClr>
              </a:solidFill>
              <a:latin typeface="Calibri"/>
              <a:ea typeface="+mn-ea"/>
            </a:endParaRPr>
          </a:p>
        </p:txBody>
      </p:sp>
    </p:spTree>
    <p:extLst>
      <p:ext uri="{BB962C8B-B14F-4D97-AF65-F5344CB8AC3E}">
        <p14:creationId xmlns:p14="http://schemas.microsoft.com/office/powerpoint/2010/main" val="26351991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761970" fontAlgn="auto">
              <a:spcBef>
                <a:spcPts val="0"/>
              </a:spcBef>
              <a:spcAft>
                <a:spcPts val="0"/>
              </a:spcAft>
            </a:pPr>
            <a:fld id="{FF73E144-49FD-4540-BEBA-8003C8498302}" type="datetimeFigureOut">
              <a:rPr lang="en-GB" smtClean="0">
                <a:solidFill>
                  <a:prstClr val="black">
                    <a:tint val="75000"/>
                  </a:prstClr>
                </a:solidFill>
                <a:latin typeface="Calibri"/>
                <a:ea typeface="+mn-ea"/>
              </a:rPr>
              <a:pPr defTabSz="761970" fontAlgn="auto">
                <a:spcBef>
                  <a:spcPts val="0"/>
                </a:spcBef>
                <a:spcAft>
                  <a:spcPts val="0"/>
                </a:spcAft>
              </a:pPr>
              <a:t>07/08/2025</a:t>
            </a:fld>
            <a:endParaRPr lang="en-GB">
              <a:solidFill>
                <a:prstClr val="black">
                  <a:tint val="75000"/>
                </a:prstClr>
              </a:solidFill>
              <a:latin typeface="Calibri"/>
              <a:ea typeface="+mn-ea"/>
            </a:endParaRPr>
          </a:p>
        </p:txBody>
      </p:sp>
      <p:sp>
        <p:nvSpPr>
          <p:cNvPr id="3" name="Footer Placeholder 2"/>
          <p:cNvSpPr>
            <a:spLocks noGrp="1"/>
          </p:cNvSpPr>
          <p:nvPr>
            <p:ph type="ftr" sz="quarter" idx="11"/>
          </p:nvPr>
        </p:nvSpPr>
        <p:spPr/>
        <p:txBody>
          <a:bodyPr/>
          <a:lstStyle/>
          <a:p>
            <a:pPr defTabSz="761970" fontAlgn="auto">
              <a:spcBef>
                <a:spcPts val="0"/>
              </a:spcBef>
              <a:spcAft>
                <a:spcPts val="0"/>
              </a:spcAft>
            </a:pPr>
            <a:endParaRPr lang="en-GB">
              <a:solidFill>
                <a:prstClr val="black">
                  <a:tint val="75000"/>
                </a:prstClr>
              </a:solidFill>
              <a:latin typeface="Calibri"/>
              <a:ea typeface="+mn-ea"/>
            </a:endParaRPr>
          </a:p>
        </p:txBody>
      </p:sp>
      <p:sp>
        <p:nvSpPr>
          <p:cNvPr id="4" name="Slide Number Placeholder 3"/>
          <p:cNvSpPr>
            <a:spLocks noGrp="1"/>
          </p:cNvSpPr>
          <p:nvPr>
            <p:ph type="sldNum" sz="quarter" idx="12"/>
          </p:nvPr>
        </p:nvSpPr>
        <p:spPr/>
        <p:txBody>
          <a:bodyPr/>
          <a:lstStyle/>
          <a:p>
            <a:pPr defTabSz="761970" fontAlgn="auto">
              <a:spcBef>
                <a:spcPts val="0"/>
              </a:spcBef>
              <a:spcAft>
                <a:spcPts val="0"/>
              </a:spcAft>
            </a:pPr>
            <a:fld id="{1D1B0E6B-C2E1-440A-9690-1923598E643C}" type="slidenum">
              <a:rPr lang="en-GB" smtClean="0">
                <a:solidFill>
                  <a:prstClr val="black">
                    <a:tint val="75000"/>
                  </a:prstClr>
                </a:solidFill>
                <a:latin typeface="Calibri"/>
                <a:ea typeface="+mn-ea"/>
              </a:rPr>
              <a:pPr defTabSz="761970" fontAlgn="auto">
                <a:spcBef>
                  <a:spcPts val="0"/>
                </a:spcBef>
                <a:spcAft>
                  <a:spcPts val="0"/>
                </a:spcAft>
              </a:pPr>
              <a:t>‹#›</a:t>
            </a:fld>
            <a:endParaRPr lang="en-GB">
              <a:solidFill>
                <a:prstClr val="black">
                  <a:tint val="75000"/>
                </a:prstClr>
              </a:solidFill>
              <a:latin typeface="Calibri"/>
              <a:ea typeface="+mn-ea"/>
            </a:endParaRPr>
          </a:p>
        </p:txBody>
      </p:sp>
    </p:spTree>
    <p:extLst>
      <p:ext uri="{BB962C8B-B14F-4D97-AF65-F5344CB8AC3E}">
        <p14:creationId xmlns:p14="http://schemas.microsoft.com/office/powerpoint/2010/main" val="39920594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1667" b="1"/>
            </a:lvl1pPr>
          </a:lstStyle>
          <a:p>
            <a:r>
              <a:rPr lang="en-US"/>
              <a:t>Click to edit Master title style</a:t>
            </a:r>
            <a:endParaRPr lang="en-GB"/>
          </a:p>
        </p:txBody>
      </p:sp>
      <p:sp>
        <p:nvSpPr>
          <p:cNvPr id="3" name="Content Placeholder 2"/>
          <p:cNvSpPr>
            <a:spLocks noGrp="1"/>
          </p:cNvSpPr>
          <p:nvPr>
            <p:ph idx="1"/>
          </p:nvPr>
        </p:nvSpPr>
        <p:spPr>
          <a:xfrm>
            <a:off x="3575050" y="227542"/>
            <a:ext cx="5111750" cy="4877594"/>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761970" fontAlgn="auto">
              <a:spcBef>
                <a:spcPts val="0"/>
              </a:spcBef>
              <a:spcAft>
                <a:spcPts val="0"/>
              </a:spcAft>
            </a:pPr>
            <a:fld id="{FF73E144-49FD-4540-BEBA-8003C8498302}" type="datetimeFigureOut">
              <a:rPr lang="en-GB" smtClean="0">
                <a:solidFill>
                  <a:prstClr val="black">
                    <a:tint val="75000"/>
                  </a:prstClr>
                </a:solidFill>
                <a:latin typeface="Calibri"/>
                <a:ea typeface="+mn-ea"/>
              </a:rPr>
              <a:pPr defTabSz="761970" fontAlgn="auto">
                <a:spcBef>
                  <a:spcPts val="0"/>
                </a:spcBef>
                <a:spcAft>
                  <a:spcPts val="0"/>
                </a:spcAft>
              </a:pPr>
              <a:t>07/08/2025</a:t>
            </a:fld>
            <a:endParaRPr lang="en-GB">
              <a:solidFill>
                <a:prstClr val="black">
                  <a:tint val="75000"/>
                </a:prstClr>
              </a:solidFill>
              <a:latin typeface="Calibri"/>
              <a:ea typeface="+mn-ea"/>
            </a:endParaRPr>
          </a:p>
        </p:txBody>
      </p:sp>
      <p:sp>
        <p:nvSpPr>
          <p:cNvPr id="6" name="Footer Placeholder 5"/>
          <p:cNvSpPr>
            <a:spLocks noGrp="1"/>
          </p:cNvSpPr>
          <p:nvPr>
            <p:ph type="ftr" sz="quarter" idx="11"/>
          </p:nvPr>
        </p:nvSpPr>
        <p:spPr/>
        <p:txBody>
          <a:bodyPr/>
          <a:lstStyle/>
          <a:p>
            <a:pPr defTabSz="761970" fontAlgn="auto">
              <a:spcBef>
                <a:spcPts val="0"/>
              </a:spcBef>
              <a:spcAft>
                <a:spcPts val="0"/>
              </a:spcAft>
            </a:pPr>
            <a:endParaRPr lang="en-GB">
              <a:solidFill>
                <a:prstClr val="black">
                  <a:tint val="75000"/>
                </a:prstClr>
              </a:solidFill>
              <a:latin typeface="Calibri"/>
              <a:ea typeface="+mn-ea"/>
            </a:endParaRPr>
          </a:p>
        </p:txBody>
      </p:sp>
      <p:sp>
        <p:nvSpPr>
          <p:cNvPr id="7" name="Slide Number Placeholder 6"/>
          <p:cNvSpPr>
            <a:spLocks noGrp="1"/>
          </p:cNvSpPr>
          <p:nvPr>
            <p:ph type="sldNum" sz="quarter" idx="12"/>
          </p:nvPr>
        </p:nvSpPr>
        <p:spPr/>
        <p:txBody>
          <a:bodyPr/>
          <a:lstStyle/>
          <a:p>
            <a:pPr defTabSz="761970" fontAlgn="auto">
              <a:spcBef>
                <a:spcPts val="0"/>
              </a:spcBef>
              <a:spcAft>
                <a:spcPts val="0"/>
              </a:spcAft>
            </a:pPr>
            <a:fld id="{1D1B0E6B-C2E1-440A-9690-1923598E643C}" type="slidenum">
              <a:rPr lang="en-GB" smtClean="0">
                <a:solidFill>
                  <a:prstClr val="black">
                    <a:tint val="75000"/>
                  </a:prstClr>
                </a:solidFill>
                <a:latin typeface="Calibri"/>
                <a:ea typeface="+mn-ea"/>
              </a:rPr>
              <a:pPr defTabSz="761970" fontAlgn="auto">
                <a:spcBef>
                  <a:spcPts val="0"/>
                </a:spcBef>
                <a:spcAft>
                  <a:spcPts val="0"/>
                </a:spcAft>
              </a:pPr>
              <a:t>‹#›</a:t>
            </a:fld>
            <a:endParaRPr lang="en-GB">
              <a:solidFill>
                <a:prstClr val="black">
                  <a:tint val="75000"/>
                </a:prstClr>
              </a:solidFill>
              <a:latin typeface="Calibri"/>
              <a:ea typeface="+mn-ea"/>
            </a:endParaRPr>
          </a:p>
        </p:txBody>
      </p:sp>
    </p:spTree>
    <p:extLst>
      <p:ext uri="{BB962C8B-B14F-4D97-AF65-F5344CB8AC3E}">
        <p14:creationId xmlns:p14="http://schemas.microsoft.com/office/powerpoint/2010/main" val="5040187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1667" b="1"/>
            </a:lvl1pPr>
          </a:lstStyle>
          <a:p>
            <a:r>
              <a:rPr lang="en-US"/>
              <a:t>Click to edit Master title style</a:t>
            </a:r>
            <a:endParaRPr lang="en-GB"/>
          </a:p>
        </p:txBody>
      </p:sp>
      <p:sp>
        <p:nvSpPr>
          <p:cNvPr id="3" name="Picture Placeholder 2"/>
          <p:cNvSpPr>
            <a:spLocks noGrp="1"/>
          </p:cNvSpPr>
          <p:nvPr>
            <p:ph type="pic" idx="1"/>
          </p:nvPr>
        </p:nvSpPr>
        <p:spPr>
          <a:xfrm>
            <a:off x="1792288" y="510646"/>
            <a:ext cx="5486400" cy="3429000"/>
          </a:xfrm>
        </p:spPr>
        <p:txBody>
          <a:bodyPr/>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GB"/>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761970" fontAlgn="auto">
              <a:spcBef>
                <a:spcPts val="0"/>
              </a:spcBef>
              <a:spcAft>
                <a:spcPts val="0"/>
              </a:spcAft>
            </a:pPr>
            <a:fld id="{FF73E144-49FD-4540-BEBA-8003C8498302}" type="datetimeFigureOut">
              <a:rPr lang="en-GB" smtClean="0">
                <a:solidFill>
                  <a:prstClr val="black">
                    <a:tint val="75000"/>
                  </a:prstClr>
                </a:solidFill>
                <a:latin typeface="Calibri"/>
                <a:ea typeface="+mn-ea"/>
              </a:rPr>
              <a:pPr defTabSz="761970" fontAlgn="auto">
                <a:spcBef>
                  <a:spcPts val="0"/>
                </a:spcBef>
                <a:spcAft>
                  <a:spcPts val="0"/>
                </a:spcAft>
              </a:pPr>
              <a:t>07/08/2025</a:t>
            </a:fld>
            <a:endParaRPr lang="en-GB">
              <a:solidFill>
                <a:prstClr val="black">
                  <a:tint val="75000"/>
                </a:prstClr>
              </a:solidFill>
              <a:latin typeface="Calibri"/>
              <a:ea typeface="+mn-ea"/>
            </a:endParaRPr>
          </a:p>
        </p:txBody>
      </p:sp>
      <p:sp>
        <p:nvSpPr>
          <p:cNvPr id="6" name="Footer Placeholder 5"/>
          <p:cNvSpPr>
            <a:spLocks noGrp="1"/>
          </p:cNvSpPr>
          <p:nvPr>
            <p:ph type="ftr" sz="quarter" idx="11"/>
          </p:nvPr>
        </p:nvSpPr>
        <p:spPr/>
        <p:txBody>
          <a:bodyPr/>
          <a:lstStyle/>
          <a:p>
            <a:pPr defTabSz="761970" fontAlgn="auto">
              <a:spcBef>
                <a:spcPts val="0"/>
              </a:spcBef>
              <a:spcAft>
                <a:spcPts val="0"/>
              </a:spcAft>
            </a:pPr>
            <a:endParaRPr lang="en-GB">
              <a:solidFill>
                <a:prstClr val="black">
                  <a:tint val="75000"/>
                </a:prstClr>
              </a:solidFill>
              <a:latin typeface="Calibri"/>
              <a:ea typeface="+mn-ea"/>
            </a:endParaRPr>
          </a:p>
        </p:txBody>
      </p:sp>
      <p:sp>
        <p:nvSpPr>
          <p:cNvPr id="7" name="Slide Number Placeholder 6"/>
          <p:cNvSpPr>
            <a:spLocks noGrp="1"/>
          </p:cNvSpPr>
          <p:nvPr>
            <p:ph type="sldNum" sz="quarter" idx="12"/>
          </p:nvPr>
        </p:nvSpPr>
        <p:spPr/>
        <p:txBody>
          <a:bodyPr/>
          <a:lstStyle/>
          <a:p>
            <a:pPr defTabSz="761970" fontAlgn="auto">
              <a:spcBef>
                <a:spcPts val="0"/>
              </a:spcBef>
              <a:spcAft>
                <a:spcPts val="0"/>
              </a:spcAft>
            </a:pPr>
            <a:fld id="{1D1B0E6B-C2E1-440A-9690-1923598E643C}" type="slidenum">
              <a:rPr lang="en-GB" smtClean="0">
                <a:solidFill>
                  <a:prstClr val="black">
                    <a:tint val="75000"/>
                  </a:prstClr>
                </a:solidFill>
                <a:latin typeface="Calibri"/>
                <a:ea typeface="+mn-ea"/>
              </a:rPr>
              <a:pPr defTabSz="761970" fontAlgn="auto">
                <a:spcBef>
                  <a:spcPts val="0"/>
                </a:spcBef>
                <a:spcAft>
                  <a:spcPts val="0"/>
                </a:spcAft>
              </a:pPr>
              <a:t>‹#›</a:t>
            </a:fld>
            <a:endParaRPr lang="en-GB">
              <a:solidFill>
                <a:prstClr val="black">
                  <a:tint val="75000"/>
                </a:prstClr>
              </a:solidFill>
              <a:latin typeface="Calibri"/>
              <a:ea typeface="+mn-ea"/>
            </a:endParaRPr>
          </a:p>
        </p:txBody>
      </p:sp>
    </p:spTree>
    <p:extLst>
      <p:ext uri="{BB962C8B-B14F-4D97-AF65-F5344CB8AC3E}">
        <p14:creationId xmlns:p14="http://schemas.microsoft.com/office/powerpoint/2010/main" val="10759892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defTabSz="761970" fontAlgn="auto">
              <a:spcBef>
                <a:spcPts val="0"/>
              </a:spcBef>
              <a:spcAft>
                <a:spcPts val="0"/>
              </a:spcAft>
            </a:pPr>
            <a:fld id="{FF73E144-49FD-4540-BEBA-8003C8498302}" type="datetimeFigureOut">
              <a:rPr lang="en-GB" smtClean="0">
                <a:solidFill>
                  <a:prstClr val="black">
                    <a:tint val="75000"/>
                  </a:prstClr>
                </a:solidFill>
                <a:latin typeface="Calibri"/>
                <a:ea typeface="+mn-ea"/>
              </a:rPr>
              <a:pPr defTabSz="761970" fontAlgn="auto">
                <a:spcBef>
                  <a:spcPts val="0"/>
                </a:spcBef>
                <a:spcAft>
                  <a:spcPts val="0"/>
                </a:spcAft>
              </a:pPr>
              <a:t>07/08/2025</a:t>
            </a:fld>
            <a:endParaRPr lang="en-GB">
              <a:solidFill>
                <a:prstClr val="black">
                  <a:tint val="75000"/>
                </a:prstClr>
              </a:solidFill>
              <a:latin typeface="Calibri"/>
              <a:ea typeface="+mn-ea"/>
            </a:endParaRPr>
          </a:p>
        </p:txBody>
      </p:sp>
      <p:sp>
        <p:nvSpPr>
          <p:cNvPr id="5" name="Footer Placeholder 4"/>
          <p:cNvSpPr>
            <a:spLocks noGrp="1"/>
          </p:cNvSpPr>
          <p:nvPr>
            <p:ph type="ftr" sz="quarter" idx="11"/>
          </p:nvPr>
        </p:nvSpPr>
        <p:spPr/>
        <p:txBody>
          <a:bodyPr/>
          <a:lstStyle/>
          <a:p>
            <a:pPr defTabSz="761970" fontAlgn="auto">
              <a:spcBef>
                <a:spcPts val="0"/>
              </a:spcBef>
              <a:spcAft>
                <a:spcPts val="0"/>
              </a:spcAft>
            </a:pPr>
            <a:endParaRPr lang="en-GB">
              <a:solidFill>
                <a:prstClr val="black">
                  <a:tint val="75000"/>
                </a:prstClr>
              </a:solidFill>
              <a:latin typeface="Calibri"/>
              <a:ea typeface="+mn-ea"/>
            </a:endParaRPr>
          </a:p>
        </p:txBody>
      </p:sp>
      <p:sp>
        <p:nvSpPr>
          <p:cNvPr id="6" name="Slide Number Placeholder 5"/>
          <p:cNvSpPr>
            <a:spLocks noGrp="1"/>
          </p:cNvSpPr>
          <p:nvPr>
            <p:ph type="sldNum" sz="quarter" idx="12"/>
          </p:nvPr>
        </p:nvSpPr>
        <p:spPr/>
        <p:txBody>
          <a:bodyPr/>
          <a:lstStyle/>
          <a:p>
            <a:pPr defTabSz="761970" fontAlgn="auto">
              <a:spcBef>
                <a:spcPts val="0"/>
              </a:spcBef>
              <a:spcAft>
                <a:spcPts val="0"/>
              </a:spcAft>
            </a:pPr>
            <a:fld id="{1D1B0E6B-C2E1-440A-9690-1923598E643C}" type="slidenum">
              <a:rPr lang="en-GB" smtClean="0">
                <a:solidFill>
                  <a:prstClr val="black">
                    <a:tint val="75000"/>
                  </a:prstClr>
                </a:solidFill>
                <a:latin typeface="Calibri"/>
                <a:ea typeface="+mn-ea"/>
              </a:rPr>
              <a:pPr defTabSz="761970" fontAlgn="auto">
                <a:spcBef>
                  <a:spcPts val="0"/>
                </a:spcBef>
                <a:spcAft>
                  <a:spcPts val="0"/>
                </a:spcAft>
              </a:pPr>
              <a:t>‹#›</a:t>
            </a:fld>
            <a:endParaRPr lang="en-GB">
              <a:solidFill>
                <a:prstClr val="black">
                  <a:tint val="75000"/>
                </a:prstClr>
              </a:solidFill>
              <a:latin typeface="Calibri"/>
              <a:ea typeface="+mn-ea"/>
            </a:endParaRPr>
          </a:p>
        </p:txBody>
      </p:sp>
    </p:spTree>
    <p:extLst>
      <p:ext uri="{BB962C8B-B14F-4D97-AF65-F5344CB8AC3E}">
        <p14:creationId xmlns:p14="http://schemas.microsoft.com/office/powerpoint/2010/main" val="35176453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5"/>
            <a:ext cx="2057400" cy="4876271"/>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28865"/>
            <a:ext cx="6019800" cy="48762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defTabSz="761970" fontAlgn="auto">
              <a:spcBef>
                <a:spcPts val="0"/>
              </a:spcBef>
              <a:spcAft>
                <a:spcPts val="0"/>
              </a:spcAft>
            </a:pPr>
            <a:fld id="{FF73E144-49FD-4540-BEBA-8003C8498302}" type="datetimeFigureOut">
              <a:rPr lang="en-GB" smtClean="0">
                <a:solidFill>
                  <a:prstClr val="black">
                    <a:tint val="75000"/>
                  </a:prstClr>
                </a:solidFill>
                <a:latin typeface="Calibri"/>
                <a:ea typeface="+mn-ea"/>
              </a:rPr>
              <a:pPr defTabSz="761970" fontAlgn="auto">
                <a:spcBef>
                  <a:spcPts val="0"/>
                </a:spcBef>
                <a:spcAft>
                  <a:spcPts val="0"/>
                </a:spcAft>
              </a:pPr>
              <a:t>07/08/2025</a:t>
            </a:fld>
            <a:endParaRPr lang="en-GB">
              <a:solidFill>
                <a:prstClr val="black">
                  <a:tint val="75000"/>
                </a:prstClr>
              </a:solidFill>
              <a:latin typeface="Calibri"/>
              <a:ea typeface="+mn-ea"/>
            </a:endParaRPr>
          </a:p>
        </p:txBody>
      </p:sp>
      <p:sp>
        <p:nvSpPr>
          <p:cNvPr id="5" name="Footer Placeholder 4"/>
          <p:cNvSpPr>
            <a:spLocks noGrp="1"/>
          </p:cNvSpPr>
          <p:nvPr>
            <p:ph type="ftr" sz="quarter" idx="11"/>
          </p:nvPr>
        </p:nvSpPr>
        <p:spPr/>
        <p:txBody>
          <a:bodyPr/>
          <a:lstStyle/>
          <a:p>
            <a:pPr defTabSz="761970" fontAlgn="auto">
              <a:spcBef>
                <a:spcPts val="0"/>
              </a:spcBef>
              <a:spcAft>
                <a:spcPts val="0"/>
              </a:spcAft>
            </a:pPr>
            <a:endParaRPr lang="en-GB">
              <a:solidFill>
                <a:prstClr val="black">
                  <a:tint val="75000"/>
                </a:prstClr>
              </a:solidFill>
              <a:latin typeface="Calibri"/>
              <a:ea typeface="+mn-ea"/>
            </a:endParaRPr>
          </a:p>
        </p:txBody>
      </p:sp>
      <p:sp>
        <p:nvSpPr>
          <p:cNvPr id="6" name="Slide Number Placeholder 5"/>
          <p:cNvSpPr>
            <a:spLocks noGrp="1"/>
          </p:cNvSpPr>
          <p:nvPr>
            <p:ph type="sldNum" sz="quarter" idx="12"/>
          </p:nvPr>
        </p:nvSpPr>
        <p:spPr/>
        <p:txBody>
          <a:bodyPr/>
          <a:lstStyle/>
          <a:p>
            <a:pPr defTabSz="761970" fontAlgn="auto">
              <a:spcBef>
                <a:spcPts val="0"/>
              </a:spcBef>
              <a:spcAft>
                <a:spcPts val="0"/>
              </a:spcAft>
            </a:pPr>
            <a:fld id="{1D1B0E6B-C2E1-440A-9690-1923598E643C}" type="slidenum">
              <a:rPr lang="en-GB" smtClean="0">
                <a:solidFill>
                  <a:prstClr val="black">
                    <a:tint val="75000"/>
                  </a:prstClr>
                </a:solidFill>
                <a:latin typeface="Calibri"/>
                <a:ea typeface="+mn-ea"/>
              </a:rPr>
              <a:pPr defTabSz="761970" fontAlgn="auto">
                <a:spcBef>
                  <a:spcPts val="0"/>
                </a:spcBef>
                <a:spcAft>
                  <a:spcPts val="0"/>
                </a:spcAft>
              </a:pPr>
              <a:t>‹#›</a:t>
            </a:fld>
            <a:endParaRPr lang="en-GB">
              <a:solidFill>
                <a:prstClr val="black">
                  <a:tint val="75000"/>
                </a:prstClr>
              </a:solidFill>
              <a:latin typeface="Calibri"/>
              <a:ea typeface="+mn-ea"/>
            </a:endParaRPr>
          </a:p>
        </p:txBody>
      </p:sp>
    </p:spTree>
    <p:extLst>
      <p:ext uri="{BB962C8B-B14F-4D97-AF65-F5344CB8AC3E}">
        <p14:creationId xmlns:p14="http://schemas.microsoft.com/office/powerpoint/2010/main" val="20712361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1_Titel og indholdsobjekt">
    <p:spTree>
      <p:nvGrpSpPr>
        <p:cNvPr id="1" name=""/>
        <p:cNvGrpSpPr/>
        <p:nvPr/>
      </p:nvGrpSpPr>
      <p:grpSpPr>
        <a:xfrm>
          <a:off x="0" y="0"/>
          <a:ext cx="0" cy="0"/>
          <a:chOff x="0" y="0"/>
          <a:chExt cx="0" cy="0"/>
        </a:xfrm>
      </p:grpSpPr>
      <p:sp>
        <p:nvSpPr>
          <p:cNvPr id="6" name="Text Box 12"/>
          <p:cNvSpPr txBox="1">
            <a:spLocks noChangeArrowheads="1"/>
          </p:cNvSpPr>
          <p:nvPr userDrawn="1"/>
        </p:nvSpPr>
        <p:spPr bwMode="auto">
          <a:xfrm>
            <a:off x="915990" y="5126038"/>
            <a:ext cx="271938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ea typeface="ＭＳ Ｐゴシック" pitchFamily="34" charset="-128"/>
              </a:defRPr>
            </a:lvl1pPr>
            <a:lvl2pPr eaLnBrk="0" hangingPunct="0">
              <a:defRPr sz="2400">
                <a:solidFill>
                  <a:schemeClr val="tx1"/>
                </a:solidFill>
                <a:latin typeface="Arial" charset="0"/>
                <a:ea typeface="ＭＳ Ｐゴシック" pitchFamily="34" charset="-128"/>
              </a:defRPr>
            </a:lvl2pPr>
            <a:lvl3pPr eaLnBrk="0" hangingPunct="0">
              <a:defRPr sz="2400">
                <a:solidFill>
                  <a:schemeClr val="tx1"/>
                </a:solidFill>
                <a:latin typeface="Arial" charset="0"/>
                <a:ea typeface="ＭＳ Ｐゴシック" pitchFamily="34" charset="-128"/>
              </a:defRPr>
            </a:lvl3pPr>
            <a:lvl4pPr eaLnBrk="0" hangingPunct="0">
              <a:defRPr sz="2400">
                <a:solidFill>
                  <a:schemeClr val="tx1"/>
                </a:solidFill>
                <a:latin typeface="Arial" charset="0"/>
                <a:ea typeface="ＭＳ Ｐゴシック" pitchFamily="34" charset="-128"/>
              </a:defRPr>
            </a:lvl4pPr>
            <a:lvl5pPr eaLnBrk="0" hangingPunct="0">
              <a:defRPr sz="2400">
                <a:solidFill>
                  <a:schemeClr val="tx1"/>
                </a:solidFill>
                <a:latin typeface="Arial" charset="0"/>
                <a:ea typeface="ＭＳ Ｐゴシック" pitchFamily="34" charset="-128"/>
              </a:defRPr>
            </a:lvl5pPr>
            <a:lvl6pPr eaLnBrk="0" fontAlgn="base" hangingPunct="0">
              <a:spcBef>
                <a:spcPct val="0"/>
              </a:spcBef>
              <a:spcAft>
                <a:spcPct val="0"/>
              </a:spcAft>
              <a:defRPr sz="2400">
                <a:solidFill>
                  <a:schemeClr val="tx1"/>
                </a:solidFill>
                <a:latin typeface="Arial" charset="0"/>
                <a:ea typeface="ＭＳ Ｐゴシック" pitchFamily="34" charset="-128"/>
              </a:defRPr>
            </a:lvl6pPr>
            <a:lvl7pPr eaLnBrk="0" fontAlgn="base" hangingPunct="0">
              <a:spcBef>
                <a:spcPct val="0"/>
              </a:spcBef>
              <a:spcAft>
                <a:spcPct val="0"/>
              </a:spcAft>
              <a:defRPr sz="2400">
                <a:solidFill>
                  <a:schemeClr val="tx1"/>
                </a:solidFill>
                <a:latin typeface="Arial" charset="0"/>
                <a:ea typeface="ＭＳ Ｐゴシック" pitchFamily="34" charset="-128"/>
              </a:defRPr>
            </a:lvl7pPr>
            <a:lvl8pPr eaLnBrk="0" fontAlgn="base" hangingPunct="0">
              <a:spcBef>
                <a:spcPct val="0"/>
              </a:spcBef>
              <a:spcAft>
                <a:spcPct val="0"/>
              </a:spcAft>
              <a:defRPr sz="2400">
                <a:solidFill>
                  <a:schemeClr val="tx1"/>
                </a:solidFill>
                <a:latin typeface="Arial" charset="0"/>
                <a:ea typeface="ＭＳ Ｐゴシック" pitchFamily="34" charset="-128"/>
              </a:defRPr>
            </a:lvl8pPr>
            <a:lvl9pPr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Arial" charset="0"/>
              <a:ea typeface="ＭＳ Ｐゴシック" pitchFamily="34" charset="-128"/>
              <a:cs typeface="+mn-cs"/>
            </a:endParaRPr>
          </a:p>
        </p:txBody>
      </p:sp>
      <p:sp>
        <p:nvSpPr>
          <p:cNvPr id="3" name="Pladsholder til indhold 2"/>
          <p:cNvSpPr>
            <a:spLocks noGrp="1"/>
          </p:cNvSpPr>
          <p:nvPr>
            <p:ph idx="1"/>
          </p:nvPr>
        </p:nvSpPr>
        <p:spPr>
          <a:xfrm>
            <a:off x="1008065" y="1714500"/>
            <a:ext cx="4378325" cy="3200400"/>
          </a:xfrm>
        </p:spPr>
        <p:txBody>
          <a:bodyPr/>
          <a:lstStyle/>
          <a:p>
            <a:pPr lvl="0"/>
            <a:r>
              <a:rPr lang="da-DK"/>
              <a:t>Klik for at redigere teksttypografierne i masteren</a:t>
            </a:r>
          </a:p>
          <a:p>
            <a:pPr lvl="1"/>
            <a:r>
              <a:rPr lang="da-DK"/>
              <a:t>Andet niveau</a:t>
            </a:r>
          </a:p>
        </p:txBody>
      </p:sp>
      <p:sp>
        <p:nvSpPr>
          <p:cNvPr id="9" name="Pladsholder til indhold 2"/>
          <p:cNvSpPr>
            <a:spLocks noGrp="1"/>
          </p:cNvSpPr>
          <p:nvPr>
            <p:ph idx="10"/>
          </p:nvPr>
        </p:nvSpPr>
        <p:spPr>
          <a:xfrm>
            <a:off x="5562600" y="1555750"/>
            <a:ext cx="3373438" cy="3511550"/>
          </a:xfrm>
          <a:solidFill>
            <a:schemeClr val="bg1"/>
          </a:solidFill>
        </p:spPr>
        <p:txBody>
          <a:bodyPr/>
          <a:lstStyle>
            <a:lvl2pPr>
              <a:defRPr>
                <a:ln>
                  <a:solidFill>
                    <a:schemeClr val="bg1"/>
                  </a:solidFill>
                </a:ln>
              </a:defRPr>
            </a:lvl2pPr>
          </a:lstStyle>
          <a:p>
            <a:pPr lvl="1"/>
            <a:endParaRPr lang="da-DK" dirty="0"/>
          </a:p>
        </p:txBody>
      </p:sp>
      <p:sp>
        <p:nvSpPr>
          <p:cNvPr id="2" name="Titel 1"/>
          <p:cNvSpPr>
            <a:spLocks noGrp="1"/>
          </p:cNvSpPr>
          <p:nvPr>
            <p:ph type="title"/>
          </p:nvPr>
        </p:nvSpPr>
        <p:spPr>
          <a:xfrm>
            <a:off x="1008065" y="928688"/>
            <a:ext cx="7927975" cy="627062"/>
          </a:xfrm>
        </p:spPr>
        <p:txBody>
          <a:bodyPr/>
          <a:lstStyle/>
          <a:p>
            <a:r>
              <a:rPr lang="da-DK" dirty="0"/>
              <a:t>Klik for at redigere i masteren</a:t>
            </a:r>
          </a:p>
        </p:txBody>
      </p:sp>
      <p:sp>
        <p:nvSpPr>
          <p:cNvPr id="7" name="Pladsholder til sidefod 13"/>
          <p:cNvSpPr>
            <a:spLocks noGrp="1"/>
          </p:cNvSpPr>
          <p:nvPr userDrawn="1">
            <p:ph type="ftr" sz="quarter" idx="11"/>
          </p:nvPr>
        </p:nvSpPr>
        <p:spPr/>
        <p:txBody>
          <a:bodyPr/>
          <a:lstStyle>
            <a:lvl1pPr>
              <a:defRPr/>
            </a:lvl1pPr>
          </a:lstStyle>
          <a:p>
            <a:pPr defTabSz="761970" fontAlgn="auto">
              <a:spcBef>
                <a:spcPts val="0"/>
              </a:spcBef>
              <a:spcAft>
                <a:spcPts val="0"/>
              </a:spcAft>
              <a:defRPr/>
            </a:pPr>
            <a:r>
              <a:rPr lang="da-DK" altLang="ja-JP">
                <a:solidFill>
                  <a:prstClr val="black">
                    <a:tint val="75000"/>
                  </a:prstClr>
                </a:solidFill>
                <a:latin typeface="Calibri"/>
              </a:rPr>
              <a:t>www.itu.dk</a:t>
            </a:r>
            <a:endParaRPr lang="en-US" altLang="ja-JP">
              <a:solidFill>
                <a:prstClr val="black">
                  <a:tint val="75000"/>
                </a:prstClr>
              </a:solidFill>
              <a:latin typeface="Calibri"/>
            </a:endParaRPr>
          </a:p>
        </p:txBody>
      </p:sp>
    </p:spTree>
    <p:extLst>
      <p:ext uri="{BB962C8B-B14F-4D97-AF65-F5344CB8AC3E}">
        <p14:creationId xmlns:p14="http://schemas.microsoft.com/office/powerpoint/2010/main" val="5543361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pPr defTabSz="761970" fontAlgn="auto">
              <a:spcBef>
                <a:spcPts val="0"/>
              </a:spcBef>
              <a:spcAft>
                <a:spcPts val="0"/>
              </a:spcAft>
            </a:pPr>
            <a:fld id="{86CB4B4D-7CA3-9044-876B-883B54F8677D}" type="slidenum">
              <a:rPr lang="en-GB" smtClean="0">
                <a:solidFill>
                  <a:prstClr val="black">
                    <a:tint val="75000"/>
                  </a:prstClr>
                </a:solidFill>
                <a:latin typeface="Calibri"/>
                <a:ea typeface="+mn-ea"/>
              </a:rPr>
              <a:pPr defTabSz="761970" fontAlgn="auto">
                <a:spcBef>
                  <a:spcPts val="0"/>
                </a:spcBef>
                <a:spcAft>
                  <a:spcPts val="0"/>
                </a:spcAft>
              </a:pPr>
              <a:t>‹#›</a:t>
            </a:fld>
            <a:endParaRPr lang="en-GB">
              <a:solidFill>
                <a:prstClr val="black">
                  <a:tint val="75000"/>
                </a:prstClr>
              </a:solidFill>
              <a:latin typeface="Calibri"/>
              <a:ea typeface="+mn-ea"/>
            </a:endParaRPr>
          </a:p>
        </p:txBody>
      </p:sp>
    </p:spTree>
    <p:extLst>
      <p:ext uri="{BB962C8B-B14F-4D97-AF65-F5344CB8AC3E}">
        <p14:creationId xmlns:p14="http://schemas.microsoft.com/office/powerpoint/2010/main" val="4268750209"/>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a:t>Click to edit Master title style</a:t>
            </a:r>
            <a:endParaRPr lang="en-GB"/>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defTabSz="761970" fontAlgn="auto">
              <a:spcBef>
                <a:spcPts val="0"/>
              </a:spcBef>
              <a:spcAft>
                <a:spcPts val="0"/>
              </a:spcAft>
            </a:pPr>
            <a:fld id="{FF73E144-49FD-4540-BEBA-8003C8498302}" type="datetimeFigureOut">
              <a:rPr lang="en-GB" smtClean="0">
                <a:solidFill>
                  <a:prstClr val="black">
                    <a:tint val="75000"/>
                  </a:prstClr>
                </a:solidFill>
                <a:latin typeface="Calibri"/>
                <a:ea typeface="+mn-ea"/>
              </a:rPr>
              <a:pPr defTabSz="761970" fontAlgn="auto">
                <a:spcBef>
                  <a:spcPts val="0"/>
                </a:spcBef>
                <a:spcAft>
                  <a:spcPts val="0"/>
                </a:spcAft>
              </a:pPr>
              <a:t>07/08/2025</a:t>
            </a:fld>
            <a:endParaRPr lang="en-GB">
              <a:solidFill>
                <a:prstClr val="black">
                  <a:tint val="75000"/>
                </a:prstClr>
              </a:solidFill>
              <a:latin typeface="Calibri"/>
              <a:ea typeface="+mn-ea"/>
            </a:endParaRPr>
          </a:p>
        </p:txBody>
      </p:sp>
      <p:sp>
        <p:nvSpPr>
          <p:cNvPr id="5" name="Footer Placeholder 4"/>
          <p:cNvSpPr>
            <a:spLocks noGrp="1"/>
          </p:cNvSpPr>
          <p:nvPr>
            <p:ph type="ftr" sz="quarter" idx="11"/>
          </p:nvPr>
        </p:nvSpPr>
        <p:spPr/>
        <p:txBody>
          <a:bodyPr/>
          <a:lstStyle/>
          <a:p>
            <a:pPr defTabSz="761970" fontAlgn="auto">
              <a:spcBef>
                <a:spcPts val="0"/>
              </a:spcBef>
              <a:spcAft>
                <a:spcPts val="0"/>
              </a:spcAft>
            </a:pPr>
            <a:endParaRPr lang="en-GB">
              <a:solidFill>
                <a:prstClr val="black">
                  <a:tint val="75000"/>
                </a:prstClr>
              </a:solidFill>
              <a:latin typeface="Calibri"/>
              <a:ea typeface="+mn-ea"/>
            </a:endParaRPr>
          </a:p>
        </p:txBody>
      </p:sp>
      <p:sp>
        <p:nvSpPr>
          <p:cNvPr id="6" name="Slide Number Placeholder 5"/>
          <p:cNvSpPr>
            <a:spLocks noGrp="1"/>
          </p:cNvSpPr>
          <p:nvPr>
            <p:ph type="sldNum" sz="quarter" idx="12"/>
          </p:nvPr>
        </p:nvSpPr>
        <p:spPr/>
        <p:txBody>
          <a:bodyPr/>
          <a:lstStyle/>
          <a:p>
            <a:pPr defTabSz="761970" fontAlgn="auto">
              <a:spcBef>
                <a:spcPts val="0"/>
              </a:spcBef>
              <a:spcAft>
                <a:spcPts val="0"/>
              </a:spcAft>
            </a:pPr>
            <a:fld id="{1D1B0E6B-C2E1-440A-9690-1923598E643C}" type="slidenum">
              <a:rPr lang="en-GB" smtClean="0">
                <a:solidFill>
                  <a:prstClr val="black">
                    <a:tint val="75000"/>
                  </a:prstClr>
                </a:solidFill>
                <a:latin typeface="Calibri"/>
                <a:ea typeface="+mn-ea"/>
              </a:rPr>
              <a:pPr defTabSz="761970" fontAlgn="auto">
                <a:spcBef>
                  <a:spcPts val="0"/>
                </a:spcBef>
                <a:spcAft>
                  <a:spcPts val="0"/>
                </a:spcAft>
              </a:pPr>
              <a:t>‹#›</a:t>
            </a:fld>
            <a:endParaRPr lang="en-GB">
              <a:solidFill>
                <a:prstClr val="black">
                  <a:tint val="75000"/>
                </a:prstClr>
              </a:solidFill>
              <a:latin typeface="Calibri"/>
              <a:ea typeface="+mn-ea"/>
            </a:endParaRPr>
          </a:p>
        </p:txBody>
      </p:sp>
    </p:spTree>
    <p:extLst>
      <p:ext uri="{BB962C8B-B14F-4D97-AF65-F5344CB8AC3E}">
        <p14:creationId xmlns:p14="http://schemas.microsoft.com/office/powerpoint/2010/main" val="3541991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el og indholdsobjekt">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04788" y="200025"/>
            <a:ext cx="8732837" cy="5310188"/>
          </a:xfrm>
          <a:prstGeom prst="rect">
            <a:avLst/>
          </a:prstGeom>
          <a:solidFill>
            <a:schemeClr val="tx2"/>
          </a:solidFill>
          <a:ln>
            <a:noFill/>
          </a:ln>
          <a:extLst>
            <a:ext uri="{91240B29-F687-4F45-9708-019B960494DF}">
              <a14:hiddenLine xmlns:a14="http://schemas.microsoft.com/office/drawing/2010/main" w="0" algn="ctr">
                <a:solidFill>
                  <a:srgbClr val="000000"/>
                </a:solidFill>
                <a:miter lim="800000"/>
                <a:headEnd/>
                <a:tailEnd/>
              </a14:hiddenLine>
            </a:ext>
          </a:extLst>
        </p:spPr>
        <p:txBody>
          <a:bodyPr lIns="51419" tIns="25709" rIns="51419" bIns="25709"/>
          <a:lstStyle/>
          <a:p>
            <a:endParaRPr lang="en-US" sz="1800">
              <a:latin typeface="Calibri" pitchFamily="34" charset="0"/>
            </a:endParaRPr>
          </a:p>
        </p:txBody>
      </p:sp>
      <p:grpSp>
        <p:nvGrpSpPr>
          <p:cNvPr id="6" name="Grupper 6"/>
          <p:cNvGrpSpPr>
            <a:grpSpLocks/>
          </p:cNvGrpSpPr>
          <p:nvPr userDrawn="1"/>
        </p:nvGrpSpPr>
        <p:grpSpPr bwMode="auto">
          <a:xfrm>
            <a:off x="5556250" y="5053013"/>
            <a:ext cx="3381375" cy="457200"/>
            <a:chOff x="5556250" y="5053013"/>
            <a:chExt cx="3381375" cy="456664"/>
          </a:xfrm>
        </p:grpSpPr>
        <p:sp>
          <p:nvSpPr>
            <p:cNvPr id="7" name="Rectangle 3"/>
            <p:cNvSpPr>
              <a:spLocks noChangeArrowheads="1"/>
            </p:cNvSpPr>
            <p:nvPr/>
          </p:nvSpPr>
          <p:spPr bwMode="auto">
            <a:xfrm>
              <a:off x="5556250" y="5053013"/>
              <a:ext cx="3381375" cy="456664"/>
            </a:xfrm>
            <a:prstGeom prst="rect">
              <a:avLst/>
            </a:prstGeom>
            <a:solidFill>
              <a:srgbClr val="000000"/>
            </a:solidFill>
            <a:ln w="12700">
              <a:solidFill>
                <a:srgbClr val="000000"/>
              </a:solidFill>
              <a:miter lim="800000"/>
              <a:headEnd/>
              <a:tailEnd/>
            </a:ln>
          </p:spPr>
          <p:txBody>
            <a:bodyPr/>
            <a:lstStyle/>
            <a:p>
              <a:endParaRPr lang="en-US" sz="1800">
                <a:latin typeface="Calibri" pitchFamily="34" charset="0"/>
              </a:endParaRPr>
            </a:p>
          </p:txBody>
        </p:sp>
        <p:sp>
          <p:nvSpPr>
            <p:cNvPr id="8" name="Text Box 9"/>
            <p:cNvSpPr txBox="1">
              <a:spLocks noChangeArrowheads="1"/>
            </p:cNvSpPr>
            <p:nvPr/>
          </p:nvSpPr>
          <p:spPr bwMode="auto">
            <a:xfrm>
              <a:off x="5643563" y="5125952"/>
              <a:ext cx="3214687" cy="293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defRPr/>
              </a:pPr>
              <a:r>
                <a:rPr lang="en-US" altLang="ja-JP" sz="1900">
                  <a:solidFill>
                    <a:srgbClr val="FFFFFF"/>
                  </a:solidFill>
                  <a:latin typeface="Calibri" pitchFamily="34" charset="0"/>
                </a:rPr>
                <a:t>IT UNIVERSITY OF COPENHAGEN  </a:t>
              </a:r>
            </a:p>
          </p:txBody>
        </p:sp>
      </p:grpSp>
      <p:sp>
        <p:nvSpPr>
          <p:cNvPr id="3" name="Pladsholder til indhold 2"/>
          <p:cNvSpPr>
            <a:spLocks noGrp="1"/>
          </p:cNvSpPr>
          <p:nvPr>
            <p:ph idx="1"/>
          </p:nvPr>
        </p:nvSpPr>
        <p:spPr>
          <a:xfrm>
            <a:off x="1008063" y="1714500"/>
            <a:ext cx="4378325" cy="3200400"/>
          </a:xfrm>
        </p:spPr>
        <p:txBody>
          <a:bodyPr/>
          <a:lstStyle>
            <a:lvl2pPr>
              <a:defRPr>
                <a:solidFill>
                  <a:schemeClr val="bg1"/>
                </a:solidFill>
              </a:defRPr>
            </a:lvl2pPr>
            <a:lvl3pPr>
              <a:defRPr>
                <a:solidFill>
                  <a:schemeClr val="bg1"/>
                </a:solidFill>
              </a:defRPr>
            </a:lvl3pPr>
          </a:lstStyle>
          <a:p>
            <a:pPr lvl="0"/>
            <a:r>
              <a:rPr lang="da-DK"/>
              <a:t>Klik for at redigere teksttypografierne i masteren</a:t>
            </a:r>
          </a:p>
          <a:p>
            <a:pPr lvl="1"/>
            <a:r>
              <a:rPr lang="da-DK"/>
              <a:t>Andet niveau</a:t>
            </a:r>
          </a:p>
        </p:txBody>
      </p:sp>
      <p:sp>
        <p:nvSpPr>
          <p:cNvPr id="9" name="Pladsholder til indhold 2"/>
          <p:cNvSpPr>
            <a:spLocks noGrp="1"/>
          </p:cNvSpPr>
          <p:nvPr>
            <p:ph idx="10"/>
          </p:nvPr>
        </p:nvSpPr>
        <p:spPr>
          <a:xfrm>
            <a:off x="5562600" y="1555750"/>
            <a:ext cx="3373438" cy="3511550"/>
          </a:xfrm>
          <a:solidFill>
            <a:schemeClr val="bg1"/>
          </a:solidFill>
        </p:spPr>
        <p:txBody>
          <a:bodyPr/>
          <a:lstStyle>
            <a:lvl2pPr>
              <a:defRPr>
                <a:ln>
                  <a:solidFill>
                    <a:schemeClr val="bg1"/>
                  </a:solidFill>
                </a:ln>
              </a:defRPr>
            </a:lvl2pPr>
          </a:lstStyle>
          <a:p>
            <a:pPr lvl="1"/>
            <a:endParaRPr lang="da-DK" dirty="0"/>
          </a:p>
        </p:txBody>
      </p:sp>
      <p:sp>
        <p:nvSpPr>
          <p:cNvPr id="2" name="Titel 1"/>
          <p:cNvSpPr>
            <a:spLocks noGrp="1"/>
          </p:cNvSpPr>
          <p:nvPr>
            <p:ph type="title"/>
          </p:nvPr>
        </p:nvSpPr>
        <p:spPr>
          <a:xfrm>
            <a:off x="1008063" y="928688"/>
            <a:ext cx="7927975" cy="627062"/>
          </a:xfrm>
        </p:spPr>
        <p:txBody>
          <a:bodyPr/>
          <a:lstStyle/>
          <a:p>
            <a:r>
              <a:rPr lang="da-DK" dirty="0"/>
              <a:t>Klik for at redigere i masteren</a:t>
            </a:r>
          </a:p>
        </p:txBody>
      </p:sp>
      <p:sp>
        <p:nvSpPr>
          <p:cNvPr id="10" name="Pladsholder til sidefod 13"/>
          <p:cNvSpPr>
            <a:spLocks noGrp="1"/>
          </p:cNvSpPr>
          <p:nvPr userDrawn="1">
            <p:ph type="ftr" sz="quarter" idx="11"/>
          </p:nvPr>
        </p:nvSpPr>
        <p:spPr/>
        <p:txBody>
          <a:bodyPr/>
          <a:lstStyle>
            <a:lvl1pPr>
              <a:defRPr>
                <a:solidFill>
                  <a:schemeClr val="bg1"/>
                </a:solidFill>
              </a:defRPr>
            </a:lvl1pPr>
          </a:lstStyle>
          <a:p>
            <a:pPr>
              <a:defRPr/>
            </a:pPr>
            <a:r>
              <a:rPr lang="da-DK" altLang="ja-JP"/>
              <a:t>www.itu.dk</a:t>
            </a:r>
            <a:endParaRPr lang="en-US" altLang="ja-JP"/>
          </a:p>
        </p:txBody>
      </p:sp>
    </p:spTree>
    <p:extLst>
      <p:ext uri="{BB962C8B-B14F-4D97-AF65-F5344CB8AC3E}">
        <p14:creationId xmlns:p14="http://schemas.microsoft.com/office/powerpoint/2010/main" val="25497343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defTabSz="761970" fontAlgn="auto">
              <a:spcBef>
                <a:spcPts val="0"/>
              </a:spcBef>
              <a:spcAft>
                <a:spcPts val="0"/>
              </a:spcAft>
            </a:pPr>
            <a:fld id="{FF73E144-49FD-4540-BEBA-8003C8498302}" type="datetimeFigureOut">
              <a:rPr lang="en-GB" smtClean="0">
                <a:solidFill>
                  <a:prstClr val="black">
                    <a:tint val="75000"/>
                  </a:prstClr>
                </a:solidFill>
                <a:latin typeface="Calibri"/>
                <a:ea typeface="+mn-ea"/>
              </a:rPr>
              <a:pPr defTabSz="761970" fontAlgn="auto">
                <a:spcBef>
                  <a:spcPts val="0"/>
                </a:spcBef>
                <a:spcAft>
                  <a:spcPts val="0"/>
                </a:spcAft>
              </a:pPr>
              <a:t>07/08/2025</a:t>
            </a:fld>
            <a:endParaRPr lang="en-GB">
              <a:solidFill>
                <a:prstClr val="black">
                  <a:tint val="75000"/>
                </a:prstClr>
              </a:solidFill>
              <a:latin typeface="Calibri"/>
              <a:ea typeface="+mn-ea"/>
            </a:endParaRPr>
          </a:p>
        </p:txBody>
      </p:sp>
      <p:sp>
        <p:nvSpPr>
          <p:cNvPr id="5" name="Footer Placeholder 4"/>
          <p:cNvSpPr>
            <a:spLocks noGrp="1"/>
          </p:cNvSpPr>
          <p:nvPr>
            <p:ph type="ftr" sz="quarter" idx="11"/>
          </p:nvPr>
        </p:nvSpPr>
        <p:spPr/>
        <p:txBody>
          <a:bodyPr/>
          <a:lstStyle/>
          <a:p>
            <a:pPr defTabSz="761970" fontAlgn="auto">
              <a:spcBef>
                <a:spcPts val="0"/>
              </a:spcBef>
              <a:spcAft>
                <a:spcPts val="0"/>
              </a:spcAft>
            </a:pPr>
            <a:endParaRPr lang="en-GB">
              <a:solidFill>
                <a:prstClr val="black">
                  <a:tint val="75000"/>
                </a:prstClr>
              </a:solidFill>
              <a:latin typeface="Calibri"/>
              <a:ea typeface="+mn-ea"/>
            </a:endParaRPr>
          </a:p>
        </p:txBody>
      </p:sp>
      <p:sp>
        <p:nvSpPr>
          <p:cNvPr id="6" name="Slide Number Placeholder 5"/>
          <p:cNvSpPr>
            <a:spLocks noGrp="1"/>
          </p:cNvSpPr>
          <p:nvPr>
            <p:ph type="sldNum" sz="quarter" idx="12"/>
          </p:nvPr>
        </p:nvSpPr>
        <p:spPr/>
        <p:txBody>
          <a:bodyPr/>
          <a:lstStyle/>
          <a:p>
            <a:pPr defTabSz="761970" fontAlgn="auto">
              <a:spcBef>
                <a:spcPts val="0"/>
              </a:spcBef>
              <a:spcAft>
                <a:spcPts val="0"/>
              </a:spcAft>
            </a:pPr>
            <a:fld id="{1D1B0E6B-C2E1-440A-9690-1923598E643C}" type="slidenum">
              <a:rPr lang="en-GB" smtClean="0">
                <a:solidFill>
                  <a:prstClr val="black">
                    <a:tint val="75000"/>
                  </a:prstClr>
                </a:solidFill>
                <a:latin typeface="Calibri"/>
                <a:ea typeface="+mn-ea"/>
              </a:rPr>
              <a:pPr defTabSz="761970" fontAlgn="auto">
                <a:spcBef>
                  <a:spcPts val="0"/>
                </a:spcBef>
                <a:spcAft>
                  <a:spcPts val="0"/>
                </a:spcAft>
              </a:pPr>
              <a:t>‹#›</a:t>
            </a:fld>
            <a:endParaRPr lang="en-GB">
              <a:solidFill>
                <a:prstClr val="black">
                  <a:tint val="75000"/>
                </a:prstClr>
              </a:solidFill>
              <a:latin typeface="Calibri"/>
              <a:ea typeface="+mn-ea"/>
            </a:endParaRPr>
          </a:p>
        </p:txBody>
      </p:sp>
    </p:spTree>
    <p:extLst>
      <p:ext uri="{BB962C8B-B14F-4D97-AF65-F5344CB8AC3E}">
        <p14:creationId xmlns:p14="http://schemas.microsoft.com/office/powerpoint/2010/main" val="27581261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3333" b="1" cap="all"/>
            </a:lvl1pPr>
          </a:lstStyle>
          <a:p>
            <a:r>
              <a:rPr lang="en-US"/>
              <a:t>Click to edit Master title style</a:t>
            </a:r>
            <a:endParaRPr lang="en-GB"/>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1667">
                <a:solidFill>
                  <a:schemeClr val="tx1">
                    <a:tint val="75000"/>
                  </a:schemeClr>
                </a:solidFill>
              </a:defRPr>
            </a:lvl1pPr>
            <a:lvl2pPr marL="380985" indent="0">
              <a:buNone/>
              <a:defRPr sz="1500">
                <a:solidFill>
                  <a:schemeClr val="tx1">
                    <a:tint val="75000"/>
                  </a:schemeClr>
                </a:solidFill>
              </a:defRPr>
            </a:lvl2pPr>
            <a:lvl3pPr marL="761970" indent="0">
              <a:buNone/>
              <a:defRPr sz="1333">
                <a:solidFill>
                  <a:schemeClr val="tx1">
                    <a:tint val="75000"/>
                  </a:schemeClr>
                </a:solidFill>
              </a:defRPr>
            </a:lvl3pPr>
            <a:lvl4pPr marL="1142954" indent="0">
              <a:buNone/>
              <a:defRPr sz="1167">
                <a:solidFill>
                  <a:schemeClr val="tx1">
                    <a:tint val="75000"/>
                  </a:schemeClr>
                </a:solidFill>
              </a:defRPr>
            </a:lvl4pPr>
            <a:lvl5pPr marL="1523939" indent="0">
              <a:buNone/>
              <a:defRPr sz="1167">
                <a:solidFill>
                  <a:schemeClr val="tx1">
                    <a:tint val="75000"/>
                  </a:schemeClr>
                </a:solidFill>
              </a:defRPr>
            </a:lvl5pPr>
            <a:lvl6pPr marL="1904924" indent="0">
              <a:buNone/>
              <a:defRPr sz="1167">
                <a:solidFill>
                  <a:schemeClr val="tx1">
                    <a:tint val="75000"/>
                  </a:schemeClr>
                </a:solidFill>
              </a:defRPr>
            </a:lvl6pPr>
            <a:lvl7pPr marL="2285909" indent="0">
              <a:buNone/>
              <a:defRPr sz="1167">
                <a:solidFill>
                  <a:schemeClr val="tx1">
                    <a:tint val="75000"/>
                  </a:schemeClr>
                </a:solidFill>
              </a:defRPr>
            </a:lvl7pPr>
            <a:lvl8pPr marL="2666893" indent="0">
              <a:buNone/>
              <a:defRPr sz="1167">
                <a:solidFill>
                  <a:schemeClr val="tx1">
                    <a:tint val="75000"/>
                  </a:schemeClr>
                </a:solidFill>
              </a:defRPr>
            </a:lvl8pPr>
            <a:lvl9pPr marL="3047878" indent="0">
              <a:buNone/>
              <a:defRPr sz="11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761970" fontAlgn="auto">
              <a:spcBef>
                <a:spcPts val="0"/>
              </a:spcBef>
              <a:spcAft>
                <a:spcPts val="0"/>
              </a:spcAft>
            </a:pPr>
            <a:fld id="{FF73E144-49FD-4540-BEBA-8003C8498302}" type="datetimeFigureOut">
              <a:rPr lang="en-GB" smtClean="0">
                <a:solidFill>
                  <a:prstClr val="black">
                    <a:tint val="75000"/>
                  </a:prstClr>
                </a:solidFill>
                <a:latin typeface="Calibri"/>
                <a:ea typeface="+mn-ea"/>
              </a:rPr>
              <a:pPr defTabSz="761970" fontAlgn="auto">
                <a:spcBef>
                  <a:spcPts val="0"/>
                </a:spcBef>
                <a:spcAft>
                  <a:spcPts val="0"/>
                </a:spcAft>
              </a:pPr>
              <a:t>07/08/2025</a:t>
            </a:fld>
            <a:endParaRPr lang="en-GB">
              <a:solidFill>
                <a:prstClr val="black">
                  <a:tint val="75000"/>
                </a:prstClr>
              </a:solidFill>
              <a:latin typeface="Calibri"/>
              <a:ea typeface="+mn-ea"/>
            </a:endParaRPr>
          </a:p>
        </p:txBody>
      </p:sp>
      <p:sp>
        <p:nvSpPr>
          <p:cNvPr id="5" name="Footer Placeholder 4"/>
          <p:cNvSpPr>
            <a:spLocks noGrp="1"/>
          </p:cNvSpPr>
          <p:nvPr>
            <p:ph type="ftr" sz="quarter" idx="11"/>
          </p:nvPr>
        </p:nvSpPr>
        <p:spPr/>
        <p:txBody>
          <a:bodyPr/>
          <a:lstStyle/>
          <a:p>
            <a:pPr defTabSz="761970" fontAlgn="auto">
              <a:spcBef>
                <a:spcPts val="0"/>
              </a:spcBef>
              <a:spcAft>
                <a:spcPts val="0"/>
              </a:spcAft>
            </a:pPr>
            <a:endParaRPr lang="en-GB">
              <a:solidFill>
                <a:prstClr val="black">
                  <a:tint val="75000"/>
                </a:prstClr>
              </a:solidFill>
              <a:latin typeface="Calibri"/>
              <a:ea typeface="+mn-ea"/>
            </a:endParaRPr>
          </a:p>
        </p:txBody>
      </p:sp>
      <p:sp>
        <p:nvSpPr>
          <p:cNvPr id="6" name="Slide Number Placeholder 5"/>
          <p:cNvSpPr>
            <a:spLocks noGrp="1"/>
          </p:cNvSpPr>
          <p:nvPr>
            <p:ph type="sldNum" sz="quarter" idx="12"/>
          </p:nvPr>
        </p:nvSpPr>
        <p:spPr/>
        <p:txBody>
          <a:bodyPr/>
          <a:lstStyle/>
          <a:p>
            <a:pPr defTabSz="761970" fontAlgn="auto">
              <a:spcBef>
                <a:spcPts val="0"/>
              </a:spcBef>
              <a:spcAft>
                <a:spcPts val="0"/>
              </a:spcAft>
            </a:pPr>
            <a:fld id="{1D1B0E6B-C2E1-440A-9690-1923598E643C}" type="slidenum">
              <a:rPr lang="en-GB" smtClean="0">
                <a:solidFill>
                  <a:prstClr val="black">
                    <a:tint val="75000"/>
                  </a:prstClr>
                </a:solidFill>
                <a:latin typeface="Calibri"/>
                <a:ea typeface="+mn-ea"/>
              </a:rPr>
              <a:pPr defTabSz="761970" fontAlgn="auto">
                <a:spcBef>
                  <a:spcPts val="0"/>
                </a:spcBef>
                <a:spcAft>
                  <a:spcPts val="0"/>
                </a:spcAft>
              </a:pPr>
              <a:t>‹#›</a:t>
            </a:fld>
            <a:endParaRPr lang="en-GB">
              <a:solidFill>
                <a:prstClr val="black">
                  <a:tint val="75000"/>
                </a:prstClr>
              </a:solidFill>
              <a:latin typeface="Calibri"/>
              <a:ea typeface="+mn-ea"/>
            </a:endParaRPr>
          </a:p>
        </p:txBody>
      </p:sp>
    </p:spTree>
    <p:extLst>
      <p:ext uri="{BB962C8B-B14F-4D97-AF65-F5344CB8AC3E}">
        <p14:creationId xmlns:p14="http://schemas.microsoft.com/office/powerpoint/2010/main" val="19712912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333500"/>
            <a:ext cx="4038600" cy="3771636"/>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333500"/>
            <a:ext cx="4038600" cy="3771636"/>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defTabSz="761970" fontAlgn="auto">
              <a:spcBef>
                <a:spcPts val="0"/>
              </a:spcBef>
              <a:spcAft>
                <a:spcPts val="0"/>
              </a:spcAft>
            </a:pPr>
            <a:fld id="{FF73E144-49FD-4540-BEBA-8003C8498302}" type="datetimeFigureOut">
              <a:rPr lang="en-GB" smtClean="0">
                <a:solidFill>
                  <a:prstClr val="black">
                    <a:tint val="75000"/>
                  </a:prstClr>
                </a:solidFill>
                <a:latin typeface="Calibri"/>
                <a:ea typeface="+mn-ea"/>
              </a:rPr>
              <a:pPr defTabSz="761970" fontAlgn="auto">
                <a:spcBef>
                  <a:spcPts val="0"/>
                </a:spcBef>
                <a:spcAft>
                  <a:spcPts val="0"/>
                </a:spcAft>
              </a:pPr>
              <a:t>07/08/2025</a:t>
            </a:fld>
            <a:endParaRPr lang="en-GB">
              <a:solidFill>
                <a:prstClr val="black">
                  <a:tint val="75000"/>
                </a:prstClr>
              </a:solidFill>
              <a:latin typeface="Calibri"/>
              <a:ea typeface="+mn-ea"/>
            </a:endParaRPr>
          </a:p>
        </p:txBody>
      </p:sp>
      <p:sp>
        <p:nvSpPr>
          <p:cNvPr id="6" name="Footer Placeholder 5"/>
          <p:cNvSpPr>
            <a:spLocks noGrp="1"/>
          </p:cNvSpPr>
          <p:nvPr>
            <p:ph type="ftr" sz="quarter" idx="11"/>
          </p:nvPr>
        </p:nvSpPr>
        <p:spPr/>
        <p:txBody>
          <a:bodyPr/>
          <a:lstStyle/>
          <a:p>
            <a:pPr defTabSz="761970" fontAlgn="auto">
              <a:spcBef>
                <a:spcPts val="0"/>
              </a:spcBef>
              <a:spcAft>
                <a:spcPts val="0"/>
              </a:spcAft>
            </a:pPr>
            <a:endParaRPr lang="en-GB">
              <a:solidFill>
                <a:prstClr val="black">
                  <a:tint val="75000"/>
                </a:prstClr>
              </a:solidFill>
              <a:latin typeface="Calibri"/>
              <a:ea typeface="+mn-ea"/>
            </a:endParaRPr>
          </a:p>
        </p:txBody>
      </p:sp>
      <p:sp>
        <p:nvSpPr>
          <p:cNvPr id="7" name="Slide Number Placeholder 6"/>
          <p:cNvSpPr>
            <a:spLocks noGrp="1"/>
          </p:cNvSpPr>
          <p:nvPr>
            <p:ph type="sldNum" sz="quarter" idx="12"/>
          </p:nvPr>
        </p:nvSpPr>
        <p:spPr/>
        <p:txBody>
          <a:bodyPr/>
          <a:lstStyle/>
          <a:p>
            <a:pPr defTabSz="761970" fontAlgn="auto">
              <a:spcBef>
                <a:spcPts val="0"/>
              </a:spcBef>
              <a:spcAft>
                <a:spcPts val="0"/>
              </a:spcAft>
            </a:pPr>
            <a:fld id="{1D1B0E6B-C2E1-440A-9690-1923598E643C}" type="slidenum">
              <a:rPr lang="en-GB" smtClean="0">
                <a:solidFill>
                  <a:prstClr val="black">
                    <a:tint val="75000"/>
                  </a:prstClr>
                </a:solidFill>
                <a:latin typeface="Calibri"/>
                <a:ea typeface="+mn-ea"/>
              </a:rPr>
              <a:pPr defTabSz="761970" fontAlgn="auto">
                <a:spcBef>
                  <a:spcPts val="0"/>
                </a:spcBef>
                <a:spcAft>
                  <a:spcPts val="0"/>
                </a:spcAft>
              </a:pPr>
              <a:t>‹#›</a:t>
            </a:fld>
            <a:endParaRPr lang="en-GB">
              <a:solidFill>
                <a:prstClr val="black">
                  <a:tint val="75000"/>
                </a:prstClr>
              </a:solidFill>
              <a:latin typeface="Calibri"/>
              <a:ea typeface="+mn-ea"/>
            </a:endParaRPr>
          </a:p>
        </p:txBody>
      </p:sp>
    </p:spTree>
    <p:extLst>
      <p:ext uri="{BB962C8B-B14F-4D97-AF65-F5344CB8AC3E}">
        <p14:creationId xmlns:p14="http://schemas.microsoft.com/office/powerpoint/2010/main" val="2822655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defTabSz="761970" fontAlgn="auto">
              <a:spcBef>
                <a:spcPts val="0"/>
              </a:spcBef>
              <a:spcAft>
                <a:spcPts val="0"/>
              </a:spcAft>
            </a:pPr>
            <a:fld id="{FF73E144-49FD-4540-BEBA-8003C8498302}" type="datetimeFigureOut">
              <a:rPr lang="en-GB" smtClean="0">
                <a:solidFill>
                  <a:prstClr val="black">
                    <a:tint val="75000"/>
                  </a:prstClr>
                </a:solidFill>
                <a:latin typeface="Calibri"/>
                <a:ea typeface="+mn-ea"/>
              </a:rPr>
              <a:pPr defTabSz="761970" fontAlgn="auto">
                <a:spcBef>
                  <a:spcPts val="0"/>
                </a:spcBef>
                <a:spcAft>
                  <a:spcPts val="0"/>
                </a:spcAft>
              </a:pPr>
              <a:t>07/08/2025</a:t>
            </a:fld>
            <a:endParaRPr lang="en-GB">
              <a:solidFill>
                <a:prstClr val="black">
                  <a:tint val="75000"/>
                </a:prstClr>
              </a:solidFill>
              <a:latin typeface="Calibri"/>
              <a:ea typeface="+mn-ea"/>
            </a:endParaRPr>
          </a:p>
        </p:txBody>
      </p:sp>
      <p:sp>
        <p:nvSpPr>
          <p:cNvPr id="8" name="Footer Placeholder 7"/>
          <p:cNvSpPr>
            <a:spLocks noGrp="1"/>
          </p:cNvSpPr>
          <p:nvPr>
            <p:ph type="ftr" sz="quarter" idx="11"/>
          </p:nvPr>
        </p:nvSpPr>
        <p:spPr/>
        <p:txBody>
          <a:bodyPr/>
          <a:lstStyle/>
          <a:p>
            <a:pPr defTabSz="761970" fontAlgn="auto">
              <a:spcBef>
                <a:spcPts val="0"/>
              </a:spcBef>
              <a:spcAft>
                <a:spcPts val="0"/>
              </a:spcAft>
            </a:pPr>
            <a:endParaRPr lang="en-GB">
              <a:solidFill>
                <a:prstClr val="black">
                  <a:tint val="75000"/>
                </a:prstClr>
              </a:solidFill>
              <a:latin typeface="Calibri"/>
              <a:ea typeface="+mn-ea"/>
            </a:endParaRPr>
          </a:p>
        </p:txBody>
      </p:sp>
      <p:sp>
        <p:nvSpPr>
          <p:cNvPr id="9" name="Slide Number Placeholder 8"/>
          <p:cNvSpPr>
            <a:spLocks noGrp="1"/>
          </p:cNvSpPr>
          <p:nvPr>
            <p:ph type="sldNum" sz="quarter" idx="12"/>
          </p:nvPr>
        </p:nvSpPr>
        <p:spPr/>
        <p:txBody>
          <a:bodyPr/>
          <a:lstStyle/>
          <a:p>
            <a:pPr defTabSz="761970" fontAlgn="auto">
              <a:spcBef>
                <a:spcPts val="0"/>
              </a:spcBef>
              <a:spcAft>
                <a:spcPts val="0"/>
              </a:spcAft>
            </a:pPr>
            <a:fld id="{1D1B0E6B-C2E1-440A-9690-1923598E643C}" type="slidenum">
              <a:rPr lang="en-GB" smtClean="0">
                <a:solidFill>
                  <a:prstClr val="black">
                    <a:tint val="75000"/>
                  </a:prstClr>
                </a:solidFill>
                <a:latin typeface="Calibri"/>
                <a:ea typeface="+mn-ea"/>
              </a:rPr>
              <a:pPr defTabSz="761970" fontAlgn="auto">
                <a:spcBef>
                  <a:spcPts val="0"/>
                </a:spcBef>
                <a:spcAft>
                  <a:spcPts val="0"/>
                </a:spcAft>
              </a:pPr>
              <a:t>‹#›</a:t>
            </a:fld>
            <a:endParaRPr lang="en-GB">
              <a:solidFill>
                <a:prstClr val="black">
                  <a:tint val="75000"/>
                </a:prstClr>
              </a:solidFill>
              <a:latin typeface="Calibri"/>
              <a:ea typeface="+mn-ea"/>
            </a:endParaRPr>
          </a:p>
        </p:txBody>
      </p:sp>
    </p:spTree>
    <p:extLst>
      <p:ext uri="{BB962C8B-B14F-4D97-AF65-F5344CB8AC3E}">
        <p14:creationId xmlns:p14="http://schemas.microsoft.com/office/powerpoint/2010/main" val="13596832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defTabSz="761970" fontAlgn="auto">
              <a:spcBef>
                <a:spcPts val="0"/>
              </a:spcBef>
              <a:spcAft>
                <a:spcPts val="0"/>
              </a:spcAft>
            </a:pPr>
            <a:fld id="{FF73E144-49FD-4540-BEBA-8003C8498302}" type="datetimeFigureOut">
              <a:rPr lang="en-GB" smtClean="0">
                <a:solidFill>
                  <a:prstClr val="black">
                    <a:tint val="75000"/>
                  </a:prstClr>
                </a:solidFill>
                <a:latin typeface="Calibri"/>
                <a:ea typeface="+mn-ea"/>
              </a:rPr>
              <a:pPr defTabSz="761970" fontAlgn="auto">
                <a:spcBef>
                  <a:spcPts val="0"/>
                </a:spcBef>
                <a:spcAft>
                  <a:spcPts val="0"/>
                </a:spcAft>
              </a:pPr>
              <a:t>07/08/2025</a:t>
            </a:fld>
            <a:endParaRPr lang="en-GB">
              <a:solidFill>
                <a:prstClr val="black">
                  <a:tint val="75000"/>
                </a:prstClr>
              </a:solidFill>
              <a:latin typeface="Calibri"/>
              <a:ea typeface="+mn-ea"/>
            </a:endParaRPr>
          </a:p>
        </p:txBody>
      </p:sp>
      <p:sp>
        <p:nvSpPr>
          <p:cNvPr id="4" name="Footer Placeholder 3"/>
          <p:cNvSpPr>
            <a:spLocks noGrp="1"/>
          </p:cNvSpPr>
          <p:nvPr>
            <p:ph type="ftr" sz="quarter" idx="11"/>
          </p:nvPr>
        </p:nvSpPr>
        <p:spPr/>
        <p:txBody>
          <a:bodyPr/>
          <a:lstStyle/>
          <a:p>
            <a:pPr defTabSz="761970" fontAlgn="auto">
              <a:spcBef>
                <a:spcPts val="0"/>
              </a:spcBef>
              <a:spcAft>
                <a:spcPts val="0"/>
              </a:spcAft>
            </a:pPr>
            <a:endParaRPr lang="en-GB">
              <a:solidFill>
                <a:prstClr val="black">
                  <a:tint val="75000"/>
                </a:prstClr>
              </a:solidFill>
              <a:latin typeface="Calibri"/>
              <a:ea typeface="+mn-ea"/>
            </a:endParaRPr>
          </a:p>
        </p:txBody>
      </p:sp>
      <p:sp>
        <p:nvSpPr>
          <p:cNvPr id="5" name="Slide Number Placeholder 4"/>
          <p:cNvSpPr>
            <a:spLocks noGrp="1"/>
          </p:cNvSpPr>
          <p:nvPr>
            <p:ph type="sldNum" sz="quarter" idx="12"/>
          </p:nvPr>
        </p:nvSpPr>
        <p:spPr/>
        <p:txBody>
          <a:bodyPr/>
          <a:lstStyle/>
          <a:p>
            <a:pPr defTabSz="761970" fontAlgn="auto">
              <a:spcBef>
                <a:spcPts val="0"/>
              </a:spcBef>
              <a:spcAft>
                <a:spcPts val="0"/>
              </a:spcAft>
            </a:pPr>
            <a:fld id="{1D1B0E6B-C2E1-440A-9690-1923598E643C}" type="slidenum">
              <a:rPr lang="en-GB" smtClean="0">
                <a:solidFill>
                  <a:prstClr val="black">
                    <a:tint val="75000"/>
                  </a:prstClr>
                </a:solidFill>
                <a:latin typeface="Calibri"/>
                <a:ea typeface="+mn-ea"/>
              </a:rPr>
              <a:pPr defTabSz="761970" fontAlgn="auto">
                <a:spcBef>
                  <a:spcPts val="0"/>
                </a:spcBef>
                <a:spcAft>
                  <a:spcPts val="0"/>
                </a:spcAft>
              </a:pPr>
              <a:t>‹#›</a:t>
            </a:fld>
            <a:endParaRPr lang="en-GB">
              <a:solidFill>
                <a:prstClr val="black">
                  <a:tint val="75000"/>
                </a:prstClr>
              </a:solidFill>
              <a:latin typeface="Calibri"/>
              <a:ea typeface="+mn-ea"/>
            </a:endParaRPr>
          </a:p>
        </p:txBody>
      </p:sp>
    </p:spTree>
    <p:extLst>
      <p:ext uri="{BB962C8B-B14F-4D97-AF65-F5344CB8AC3E}">
        <p14:creationId xmlns:p14="http://schemas.microsoft.com/office/powerpoint/2010/main" val="28110280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761970" fontAlgn="auto">
              <a:spcBef>
                <a:spcPts val="0"/>
              </a:spcBef>
              <a:spcAft>
                <a:spcPts val="0"/>
              </a:spcAft>
            </a:pPr>
            <a:fld id="{FF73E144-49FD-4540-BEBA-8003C8498302}" type="datetimeFigureOut">
              <a:rPr lang="en-GB" smtClean="0">
                <a:solidFill>
                  <a:prstClr val="black">
                    <a:tint val="75000"/>
                  </a:prstClr>
                </a:solidFill>
                <a:latin typeface="Calibri"/>
                <a:ea typeface="+mn-ea"/>
              </a:rPr>
              <a:pPr defTabSz="761970" fontAlgn="auto">
                <a:spcBef>
                  <a:spcPts val="0"/>
                </a:spcBef>
                <a:spcAft>
                  <a:spcPts val="0"/>
                </a:spcAft>
              </a:pPr>
              <a:t>07/08/2025</a:t>
            </a:fld>
            <a:endParaRPr lang="en-GB">
              <a:solidFill>
                <a:prstClr val="black">
                  <a:tint val="75000"/>
                </a:prstClr>
              </a:solidFill>
              <a:latin typeface="Calibri"/>
              <a:ea typeface="+mn-ea"/>
            </a:endParaRPr>
          </a:p>
        </p:txBody>
      </p:sp>
      <p:sp>
        <p:nvSpPr>
          <p:cNvPr id="3" name="Footer Placeholder 2"/>
          <p:cNvSpPr>
            <a:spLocks noGrp="1"/>
          </p:cNvSpPr>
          <p:nvPr>
            <p:ph type="ftr" sz="quarter" idx="11"/>
          </p:nvPr>
        </p:nvSpPr>
        <p:spPr/>
        <p:txBody>
          <a:bodyPr/>
          <a:lstStyle/>
          <a:p>
            <a:pPr defTabSz="761970" fontAlgn="auto">
              <a:spcBef>
                <a:spcPts val="0"/>
              </a:spcBef>
              <a:spcAft>
                <a:spcPts val="0"/>
              </a:spcAft>
            </a:pPr>
            <a:endParaRPr lang="en-GB">
              <a:solidFill>
                <a:prstClr val="black">
                  <a:tint val="75000"/>
                </a:prstClr>
              </a:solidFill>
              <a:latin typeface="Calibri"/>
              <a:ea typeface="+mn-ea"/>
            </a:endParaRPr>
          </a:p>
        </p:txBody>
      </p:sp>
      <p:sp>
        <p:nvSpPr>
          <p:cNvPr id="4" name="Slide Number Placeholder 3"/>
          <p:cNvSpPr>
            <a:spLocks noGrp="1"/>
          </p:cNvSpPr>
          <p:nvPr>
            <p:ph type="sldNum" sz="quarter" idx="12"/>
          </p:nvPr>
        </p:nvSpPr>
        <p:spPr/>
        <p:txBody>
          <a:bodyPr/>
          <a:lstStyle/>
          <a:p>
            <a:pPr defTabSz="761970" fontAlgn="auto">
              <a:spcBef>
                <a:spcPts val="0"/>
              </a:spcBef>
              <a:spcAft>
                <a:spcPts val="0"/>
              </a:spcAft>
            </a:pPr>
            <a:fld id="{1D1B0E6B-C2E1-440A-9690-1923598E643C}" type="slidenum">
              <a:rPr lang="en-GB" smtClean="0">
                <a:solidFill>
                  <a:prstClr val="black">
                    <a:tint val="75000"/>
                  </a:prstClr>
                </a:solidFill>
                <a:latin typeface="Calibri"/>
                <a:ea typeface="+mn-ea"/>
              </a:rPr>
              <a:pPr defTabSz="761970" fontAlgn="auto">
                <a:spcBef>
                  <a:spcPts val="0"/>
                </a:spcBef>
                <a:spcAft>
                  <a:spcPts val="0"/>
                </a:spcAft>
              </a:pPr>
              <a:t>‹#›</a:t>
            </a:fld>
            <a:endParaRPr lang="en-GB">
              <a:solidFill>
                <a:prstClr val="black">
                  <a:tint val="75000"/>
                </a:prstClr>
              </a:solidFill>
              <a:latin typeface="Calibri"/>
              <a:ea typeface="+mn-ea"/>
            </a:endParaRPr>
          </a:p>
        </p:txBody>
      </p:sp>
    </p:spTree>
    <p:extLst>
      <p:ext uri="{BB962C8B-B14F-4D97-AF65-F5344CB8AC3E}">
        <p14:creationId xmlns:p14="http://schemas.microsoft.com/office/powerpoint/2010/main" val="16527299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1667" b="1"/>
            </a:lvl1pPr>
          </a:lstStyle>
          <a:p>
            <a:r>
              <a:rPr lang="en-US"/>
              <a:t>Click to edit Master title style</a:t>
            </a:r>
            <a:endParaRPr lang="en-GB"/>
          </a:p>
        </p:txBody>
      </p:sp>
      <p:sp>
        <p:nvSpPr>
          <p:cNvPr id="3" name="Content Placeholder 2"/>
          <p:cNvSpPr>
            <a:spLocks noGrp="1"/>
          </p:cNvSpPr>
          <p:nvPr>
            <p:ph idx="1"/>
          </p:nvPr>
        </p:nvSpPr>
        <p:spPr>
          <a:xfrm>
            <a:off x="3575050" y="227542"/>
            <a:ext cx="5111750" cy="4877594"/>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761970" fontAlgn="auto">
              <a:spcBef>
                <a:spcPts val="0"/>
              </a:spcBef>
              <a:spcAft>
                <a:spcPts val="0"/>
              </a:spcAft>
            </a:pPr>
            <a:fld id="{FF73E144-49FD-4540-BEBA-8003C8498302}" type="datetimeFigureOut">
              <a:rPr lang="en-GB" smtClean="0">
                <a:solidFill>
                  <a:prstClr val="black">
                    <a:tint val="75000"/>
                  </a:prstClr>
                </a:solidFill>
                <a:latin typeface="Calibri"/>
                <a:ea typeface="+mn-ea"/>
              </a:rPr>
              <a:pPr defTabSz="761970" fontAlgn="auto">
                <a:spcBef>
                  <a:spcPts val="0"/>
                </a:spcBef>
                <a:spcAft>
                  <a:spcPts val="0"/>
                </a:spcAft>
              </a:pPr>
              <a:t>07/08/2025</a:t>
            </a:fld>
            <a:endParaRPr lang="en-GB">
              <a:solidFill>
                <a:prstClr val="black">
                  <a:tint val="75000"/>
                </a:prstClr>
              </a:solidFill>
              <a:latin typeface="Calibri"/>
              <a:ea typeface="+mn-ea"/>
            </a:endParaRPr>
          </a:p>
        </p:txBody>
      </p:sp>
      <p:sp>
        <p:nvSpPr>
          <p:cNvPr id="6" name="Footer Placeholder 5"/>
          <p:cNvSpPr>
            <a:spLocks noGrp="1"/>
          </p:cNvSpPr>
          <p:nvPr>
            <p:ph type="ftr" sz="quarter" idx="11"/>
          </p:nvPr>
        </p:nvSpPr>
        <p:spPr/>
        <p:txBody>
          <a:bodyPr/>
          <a:lstStyle/>
          <a:p>
            <a:pPr defTabSz="761970" fontAlgn="auto">
              <a:spcBef>
                <a:spcPts val="0"/>
              </a:spcBef>
              <a:spcAft>
                <a:spcPts val="0"/>
              </a:spcAft>
            </a:pPr>
            <a:endParaRPr lang="en-GB">
              <a:solidFill>
                <a:prstClr val="black">
                  <a:tint val="75000"/>
                </a:prstClr>
              </a:solidFill>
              <a:latin typeface="Calibri"/>
              <a:ea typeface="+mn-ea"/>
            </a:endParaRPr>
          </a:p>
        </p:txBody>
      </p:sp>
      <p:sp>
        <p:nvSpPr>
          <p:cNvPr id="7" name="Slide Number Placeholder 6"/>
          <p:cNvSpPr>
            <a:spLocks noGrp="1"/>
          </p:cNvSpPr>
          <p:nvPr>
            <p:ph type="sldNum" sz="quarter" idx="12"/>
          </p:nvPr>
        </p:nvSpPr>
        <p:spPr/>
        <p:txBody>
          <a:bodyPr/>
          <a:lstStyle/>
          <a:p>
            <a:pPr defTabSz="761970" fontAlgn="auto">
              <a:spcBef>
                <a:spcPts val="0"/>
              </a:spcBef>
              <a:spcAft>
                <a:spcPts val="0"/>
              </a:spcAft>
            </a:pPr>
            <a:fld id="{1D1B0E6B-C2E1-440A-9690-1923598E643C}" type="slidenum">
              <a:rPr lang="en-GB" smtClean="0">
                <a:solidFill>
                  <a:prstClr val="black">
                    <a:tint val="75000"/>
                  </a:prstClr>
                </a:solidFill>
                <a:latin typeface="Calibri"/>
                <a:ea typeface="+mn-ea"/>
              </a:rPr>
              <a:pPr defTabSz="761970" fontAlgn="auto">
                <a:spcBef>
                  <a:spcPts val="0"/>
                </a:spcBef>
                <a:spcAft>
                  <a:spcPts val="0"/>
                </a:spcAft>
              </a:pPr>
              <a:t>‹#›</a:t>
            </a:fld>
            <a:endParaRPr lang="en-GB">
              <a:solidFill>
                <a:prstClr val="black">
                  <a:tint val="75000"/>
                </a:prstClr>
              </a:solidFill>
              <a:latin typeface="Calibri"/>
              <a:ea typeface="+mn-ea"/>
            </a:endParaRPr>
          </a:p>
        </p:txBody>
      </p:sp>
    </p:spTree>
    <p:extLst>
      <p:ext uri="{BB962C8B-B14F-4D97-AF65-F5344CB8AC3E}">
        <p14:creationId xmlns:p14="http://schemas.microsoft.com/office/powerpoint/2010/main" val="7666477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1667" b="1"/>
            </a:lvl1pPr>
          </a:lstStyle>
          <a:p>
            <a:r>
              <a:rPr lang="en-US"/>
              <a:t>Click to edit Master title style</a:t>
            </a:r>
            <a:endParaRPr lang="en-GB"/>
          </a:p>
        </p:txBody>
      </p:sp>
      <p:sp>
        <p:nvSpPr>
          <p:cNvPr id="3" name="Picture Placeholder 2"/>
          <p:cNvSpPr>
            <a:spLocks noGrp="1"/>
          </p:cNvSpPr>
          <p:nvPr>
            <p:ph type="pic" idx="1"/>
          </p:nvPr>
        </p:nvSpPr>
        <p:spPr>
          <a:xfrm>
            <a:off x="1792288" y="510646"/>
            <a:ext cx="5486400" cy="3429000"/>
          </a:xfrm>
        </p:spPr>
        <p:txBody>
          <a:bodyPr/>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GB"/>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761970" fontAlgn="auto">
              <a:spcBef>
                <a:spcPts val="0"/>
              </a:spcBef>
              <a:spcAft>
                <a:spcPts val="0"/>
              </a:spcAft>
            </a:pPr>
            <a:fld id="{FF73E144-49FD-4540-BEBA-8003C8498302}" type="datetimeFigureOut">
              <a:rPr lang="en-GB" smtClean="0">
                <a:solidFill>
                  <a:prstClr val="black">
                    <a:tint val="75000"/>
                  </a:prstClr>
                </a:solidFill>
                <a:latin typeface="Calibri"/>
                <a:ea typeface="+mn-ea"/>
              </a:rPr>
              <a:pPr defTabSz="761970" fontAlgn="auto">
                <a:spcBef>
                  <a:spcPts val="0"/>
                </a:spcBef>
                <a:spcAft>
                  <a:spcPts val="0"/>
                </a:spcAft>
              </a:pPr>
              <a:t>07/08/2025</a:t>
            </a:fld>
            <a:endParaRPr lang="en-GB">
              <a:solidFill>
                <a:prstClr val="black">
                  <a:tint val="75000"/>
                </a:prstClr>
              </a:solidFill>
              <a:latin typeface="Calibri"/>
              <a:ea typeface="+mn-ea"/>
            </a:endParaRPr>
          </a:p>
        </p:txBody>
      </p:sp>
      <p:sp>
        <p:nvSpPr>
          <p:cNvPr id="6" name="Footer Placeholder 5"/>
          <p:cNvSpPr>
            <a:spLocks noGrp="1"/>
          </p:cNvSpPr>
          <p:nvPr>
            <p:ph type="ftr" sz="quarter" idx="11"/>
          </p:nvPr>
        </p:nvSpPr>
        <p:spPr/>
        <p:txBody>
          <a:bodyPr/>
          <a:lstStyle/>
          <a:p>
            <a:pPr defTabSz="761970" fontAlgn="auto">
              <a:spcBef>
                <a:spcPts val="0"/>
              </a:spcBef>
              <a:spcAft>
                <a:spcPts val="0"/>
              </a:spcAft>
            </a:pPr>
            <a:endParaRPr lang="en-GB">
              <a:solidFill>
                <a:prstClr val="black">
                  <a:tint val="75000"/>
                </a:prstClr>
              </a:solidFill>
              <a:latin typeface="Calibri"/>
              <a:ea typeface="+mn-ea"/>
            </a:endParaRPr>
          </a:p>
        </p:txBody>
      </p:sp>
      <p:sp>
        <p:nvSpPr>
          <p:cNvPr id="7" name="Slide Number Placeholder 6"/>
          <p:cNvSpPr>
            <a:spLocks noGrp="1"/>
          </p:cNvSpPr>
          <p:nvPr>
            <p:ph type="sldNum" sz="quarter" idx="12"/>
          </p:nvPr>
        </p:nvSpPr>
        <p:spPr/>
        <p:txBody>
          <a:bodyPr/>
          <a:lstStyle/>
          <a:p>
            <a:pPr defTabSz="761970" fontAlgn="auto">
              <a:spcBef>
                <a:spcPts val="0"/>
              </a:spcBef>
              <a:spcAft>
                <a:spcPts val="0"/>
              </a:spcAft>
            </a:pPr>
            <a:fld id="{1D1B0E6B-C2E1-440A-9690-1923598E643C}" type="slidenum">
              <a:rPr lang="en-GB" smtClean="0">
                <a:solidFill>
                  <a:prstClr val="black">
                    <a:tint val="75000"/>
                  </a:prstClr>
                </a:solidFill>
                <a:latin typeface="Calibri"/>
                <a:ea typeface="+mn-ea"/>
              </a:rPr>
              <a:pPr defTabSz="761970" fontAlgn="auto">
                <a:spcBef>
                  <a:spcPts val="0"/>
                </a:spcBef>
                <a:spcAft>
                  <a:spcPts val="0"/>
                </a:spcAft>
              </a:pPr>
              <a:t>‹#›</a:t>
            </a:fld>
            <a:endParaRPr lang="en-GB">
              <a:solidFill>
                <a:prstClr val="black">
                  <a:tint val="75000"/>
                </a:prstClr>
              </a:solidFill>
              <a:latin typeface="Calibri"/>
              <a:ea typeface="+mn-ea"/>
            </a:endParaRPr>
          </a:p>
        </p:txBody>
      </p:sp>
    </p:spTree>
    <p:extLst>
      <p:ext uri="{BB962C8B-B14F-4D97-AF65-F5344CB8AC3E}">
        <p14:creationId xmlns:p14="http://schemas.microsoft.com/office/powerpoint/2010/main" val="33381918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defTabSz="761970" fontAlgn="auto">
              <a:spcBef>
                <a:spcPts val="0"/>
              </a:spcBef>
              <a:spcAft>
                <a:spcPts val="0"/>
              </a:spcAft>
            </a:pPr>
            <a:fld id="{FF73E144-49FD-4540-BEBA-8003C8498302}" type="datetimeFigureOut">
              <a:rPr lang="en-GB" smtClean="0">
                <a:solidFill>
                  <a:prstClr val="black">
                    <a:tint val="75000"/>
                  </a:prstClr>
                </a:solidFill>
                <a:latin typeface="Calibri"/>
                <a:ea typeface="+mn-ea"/>
              </a:rPr>
              <a:pPr defTabSz="761970" fontAlgn="auto">
                <a:spcBef>
                  <a:spcPts val="0"/>
                </a:spcBef>
                <a:spcAft>
                  <a:spcPts val="0"/>
                </a:spcAft>
              </a:pPr>
              <a:t>07/08/2025</a:t>
            </a:fld>
            <a:endParaRPr lang="en-GB">
              <a:solidFill>
                <a:prstClr val="black">
                  <a:tint val="75000"/>
                </a:prstClr>
              </a:solidFill>
              <a:latin typeface="Calibri"/>
              <a:ea typeface="+mn-ea"/>
            </a:endParaRPr>
          </a:p>
        </p:txBody>
      </p:sp>
      <p:sp>
        <p:nvSpPr>
          <p:cNvPr id="5" name="Footer Placeholder 4"/>
          <p:cNvSpPr>
            <a:spLocks noGrp="1"/>
          </p:cNvSpPr>
          <p:nvPr>
            <p:ph type="ftr" sz="quarter" idx="11"/>
          </p:nvPr>
        </p:nvSpPr>
        <p:spPr/>
        <p:txBody>
          <a:bodyPr/>
          <a:lstStyle/>
          <a:p>
            <a:pPr defTabSz="761970" fontAlgn="auto">
              <a:spcBef>
                <a:spcPts val="0"/>
              </a:spcBef>
              <a:spcAft>
                <a:spcPts val="0"/>
              </a:spcAft>
            </a:pPr>
            <a:endParaRPr lang="en-GB">
              <a:solidFill>
                <a:prstClr val="black">
                  <a:tint val="75000"/>
                </a:prstClr>
              </a:solidFill>
              <a:latin typeface="Calibri"/>
              <a:ea typeface="+mn-ea"/>
            </a:endParaRPr>
          </a:p>
        </p:txBody>
      </p:sp>
      <p:sp>
        <p:nvSpPr>
          <p:cNvPr id="6" name="Slide Number Placeholder 5"/>
          <p:cNvSpPr>
            <a:spLocks noGrp="1"/>
          </p:cNvSpPr>
          <p:nvPr>
            <p:ph type="sldNum" sz="quarter" idx="12"/>
          </p:nvPr>
        </p:nvSpPr>
        <p:spPr/>
        <p:txBody>
          <a:bodyPr/>
          <a:lstStyle/>
          <a:p>
            <a:pPr defTabSz="761970" fontAlgn="auto">
              <a:spcBef>
                <a:spcPts val="0"/>
              </a:spcBef>
              <a:spcAft>
                <a:spcPts val="0"/>
              </a:spcAft>
            </a:pPr>
            <a:fld id="{1D1B0E6B-C2E1-440A-9690-1923598E643C}" type="slidenum">
              <a:rPr lang="en-GB" smtClean="0">
                <a:solidFill>
                  <a:prstClr val="black">
                    <a:tint val="75000"/>
                  </a:prstClr>
                </a:solidFill>
                <a:latin typeface="Calibri"/>
                <a:ea typeface="+mn-ea"/>
              </a:rPr>
              <a:pPr defTabSz="761970" fontAlgn="auto">
                <a:spcBef>
                  <a:spcPts val="0"/>
                </a:spcBef>
                <a:spcAft>
                  <a:spcPts val="0"/>
                </a:spcAft>
              </a:pPr>
              <a:t>‹#›</a:t>
            </a:fld>
            <a:endParaRPr lang="en-GB">
              <a:solidFill>
                <a:prstClr val="black">
                  <a:tint val="75000"/>
                </a:prstClr>
              </a:solidFill>
              <a:latin typeface="Calibri"/>
              <a:ea typeface="+mn-ea"/>
            </a:endParaRPr>
          </a:p>
        </p:txBody>
      </p:sp>
    </p:spTree>
    <p:extLst>
      <p:ext uri="{BB962C8B-B14F-4D97-AF65-F5344CB8AC3E}">
        <p14:creationId xmlns:p14="http://schemas.microsoft.com/office/powerpoint/2010/main" val="3751999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5"/>
            <a:ext cx="2057400" cy="4876271"/>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28865"/>
            <a:ext cx="6019800" cy="48762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defTabSz="761970" fontAlgn="auto">
              <a:spcBef>
                <a:spcPts val="0"/>
              </a:spcBef>
              <a:spcAft>
                <a:spcPts val="0"/>
              </a:spcAft>
            </a:pPr>
            <a:fld id="{FF73E144-49FD-4540-BEBA-8003C8498302}" type="datetimeFigureOut">
              <a:rPr lang="en-GB" smtClean="0">
                <a:solidFill>
                  <a:prstClr val="black">
                    <a:tint val="75000"/>
                  </a:prstClr>
                </a:solidFill>
                <a:latin typeface="Calibri"/>
                <a:ea typeface="+mn-ea"/>
              </a:rPr>
              <a:pPr defTabSz="761970" fontAlgn="auto">
                <a:spcBef>
                  <a:spcPts val="0"/>
                </a:spcBef>
                <a:spcAft>
                  <a:spcPts val="0"/>
                </a:spcAft>
              </a:pPr>
              <a:t>07/08/2025</a:t>
            </a:fld>
            <a:endParaRPr lang="en-GB">
              <a:solidFill>
                <a:prstClr val="black">
                  <a:tint val="75000"/>
                </a:prstClr>
              </a:solidFill>
              <a:latin typeface="Calibri"/>
              <a:ea typeface="+mn-ea"/>
            </a:endParaRPr>
          </a:p>
        </p:txBody>
      </p:sp>
      <p:sp>
        <p:nvSpPr>
          <p:cNvPr id="5" name="Footer Placeholder 4"/>
          <p:cNvSpPr>
            <a:spLocks noGrp="1"/>
          </p:cNvSpPr>
          <p:nvPr>
            <p:ph type="ftr" sz="quarter" idx="11"/>
          </p:nvPr>
        </p:nvSpPr>
        <p:spPr/>
        <p:txBody>
          <a:bodyPr/>
          <a:lstStyle/>
          <a:p>
            <a:pPr defTabSz="761970" fontAlgn="auto">
              <a:spcBef>
                <a:spcPts val="0"/>
              </a:spcBef>
              <a:spcAft>
                <a:spcPts val="0"/>
              </a:spcAft>
            </a:pPr>
            <a:endParaRPr lang="en-GB">
              <a:solidFill>
                <a:prstClr val="black">
                  <a:tint val="75000"/>
                </a:prstClr>
              </a:solidFill>
              <a:latin typeface="Calibri"/>
              <a:ea typeface="+mn-ea"/>
            </a:endParaRPr>
          </a:p>
        </p:txBody>
      </p:sp>
      <p:sp>
        <p:nvSpPr>
          <p:cNvPr id="6" name="Slide Number Placeholder 5"/>
          <p:cNvSpPr>
            <a:spLocks noGrp="1"/>
          </p:cNvSpPr>
          <p:nvPr>
            <p:ph type="sldNum" sz="quarter" idx="12"/>
          </p:nvPr>
        </p:nvSpPr>
        <p:spPr/>
        <p:txBody>
          <a:bodyPr/>
          <a:lstStyle/>
          <a:p>
            <a:pPr defTabSz="761970" fontAlgn="auto">
              <a:spcBef>
                <a:spcPts val="0"/>
              </a:spcBef>
              <a:spcAft>
                <a:spcPts val="0"/>
              </a:spcAft>
            </a:pPr>
            <a:fld id="{1D1B0E6B-C2E1-440A-9690-1923598E643C}" type="slidenum">
              <a:rPr lang="en-GB" smtClean="0">
                <a:solidFill>
                  <a:prstClr val="black">
                    <a:tint val="75000"/>
                  </a:prstClr>
                </a:solidFill>
                <a:latin typeface="Calibri"/>
                <a:ea typeface="+mn-ea"/>
              </a:rPr>
              <a:pPr defTabSz="761970" fontAlgn="auto">
                <a:spcBef>
                  <a:spcPts val="0"/>
                </a:spcBef>
                <a:spcAft>
                  <a:spcPts val="0"/>
                </a:spcAft>
              </a:pPr>
              <a:t>‹#›</a:t>
            </a:fld>
            <a:endParaRPr lang="en-GB">
              <a:solidFill>
                <a:prstClr val="black">
                  <a:tint val="75000"/>
                </a:prstClr>
              </a:solidFill>
              <a:latin typeface="Calibri"/>
              <a:ea typeface="+mn-ea"/>
            </a:endParaRPr>
          </a:p>
        </p:txBody>
      </p:sp>
    </p:spTree>
    <p:extLst>
      <p:ext uri="{BB962C8B-B14F-4D97-AF65-F5344CB8AC3E}">
        <p14:creationId xmlns:p14="http://schemas.microsoft.com/office/powerpoint/2010/main" val="3150481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el og indholdsobjekt">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04788" y="200025"/>
            <a:ext cx="8732837" cy="5310188"/>
          </a:xfrm>
          <a:prstGeom prst="rect">
            <a:avLst/>
          </a:prstGeom>
          <a:solidFill>
            <a:schemeClr val="accent1"/>
          </a:solidFill>
          <a:ln>
            <a:noFill/>
          </a:ln>
          <a:extLst>
            <a:ext uri="{91240B29-F687-4F45-9708-019B960494DF}">
              <a14:hiddenLine xmlns:a14="http://schemas.microsoft.com/office/drawing/2010/main" w="0" algn="ctr">
                <a:solidFill>
                  <a:srgbClr val="000000"/>
                </a:solidFill>
                <a:miter lim="800000"/>
                <a:headEnd/>
                <a:tailEnd/>
              </a14:hiddenLine>
            </a:ext>
          </a:extLst>
        </p:spPr>
        <p:txBody>
          <a:bodyPr lIns="51419" tIns="25709" rIns="51419" bIns="25709"/>
          <a:lstStyle/>
          <a:p>
            <a:endParaRPr lang="en-US" sz="1800">
              <a:latin typeface="Calibri" pitchFamily="34" charset="0"/>
            </a:endParaRPr>
          </a:p>
        </p:txBody>
      </p:sp>
      <p:grpSp>
        <p:nvGrpSpPr>
          <p:cNvPr id="6" name="Grupper 6"/>
          <p:cNvGrpSpPr>
            <a:grpSpLocks/>
          </p:cNvGrpSpPr>
          <p:nvPr userDrawn="1"/>
        </p:nvGrpSpPr>
        <p:grpSpPr bwMode="auto">
          <a:xfrm>
            <a:off x="5556250" y="5053013"/>
            <a:ext cx="3381375" cy="457200"/>
            <a:chOff x="5556250" y="5053013"/>
            <a:chExt cx="3381375" cy="456664"/>
          </a:xfrm>
        </p:grpSpPr>
        <p:sp>
          <p:nvSpPr>
            <p:cNvPr id="7" name="Rectangle 3"/>
            <p:cNvSpPr>
              <a:spLocks noChangeArrowheads="1"/>
            </p:cNvSpPr>
            <p:nvPr/>
          </p:nvSpPr>
          <p:spPr bwMode="auto">
            <a:xfrm>
              <a:off x="5556250" y="5053013"/>
              <a:ext cx="3381375" cy="456664"/>
            </a:xfrm>
            <a:prstGeom prst="rect">
              <a:avLst/>
            </a:prstGeom>
            <a:solidFill>
              <a:srgbClr val="000000"/>
            </a:solidFill>
            <a:ln w="12700">
              <a:solidFill>
                <a:srgbClr val="000000"/>
              </a:solidFill>
              <a:miter lim="800000"/>
              <a:headEnd/>
              <a:tailEnd/>
            </a:ln>
          </p:spPr>
          <p:txBody>
            <a:bodyPr/>
            <a:lstStyle/>
            <a:p>
              <a:endParaRPr lang="en-US" sz="1800">
                <a:latin typeface="Calibri" pitchFamily="34" charset="0"/>
              </a:endParaRPr>
            </a:p>
          </p:txBody>
        </p:sp>
        <p:sp>
          <p:nvSpPr>
            <p:cNvPr id="8" name="Text Box 9"/>
            <p:cNvSpPr txBox="1">
              <a:spLocks noChangeArrowheads="1"/>
            </p:cNvSpPr>
            <p:nvPr/>
          </p:nvSpPr>
          <p:spPr bwMode="auto">
            <a:xfrm>
              <a:off x="5643563" y="5125952"/>
              <a:ext cx="3214687" cy="293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defRPr/>
              </a:pPr>
              <a:r>
                <a:rPr lang="en-US" altLang="ja-JP" sz="1900">
                  <a:solidFill>
                    <a:srgbClr val="FFFFFF"/>
                  </a:solidFill>
                  <a:latin typeface="Calibri" pitchFamily="34" charset="0"/>
                </a:rPr>
                <a:t>IT UNIVERSITY OF COPENHAGEN  </a:t>
              </a:r>
            </a:p>
          </p:txBody>
        </p:sp>
      </p:grpSp>
      <p:sp>
        <p:nvSpPr>
          <p:cNvPr id="3" name="Pladsholder til indhold 2"/>
          <p:cNvSpPr>
            <a:spLocks noGrp="1"/>
          </p:cNvSpPr>
          <p:nvPr>
            <p:ph idx="1"/>
          </p:nvPr>
        </p:nvSpPr>
        <p:spPr>
          <a:xfrm>
            <a:off x="1008063" y="1714500"/>
            <a:ext cx="4378325" cy="3200400"/>
          </a:xfrm>
        </p:spPr>
        <p:txBody>
          <a:bodyPr/>
          <a:lstStyle/>
          <a:p>
            <a:pPr lvl="0"/>
            <a:r>
              <a:rPr lang="da-DK"/>
              <a:t>Klik for at redigere teksttypografierne i masteren</a:t>
            </a:r>
          </a:p>
          <a:p>
            <a:pPr lvl="1"/>
            <a:r>
              <a:rPr lang="da-DK"/>
              <a:t>Andet niveau</a:t>
            </a:r>
          </a:p>
        </p:txBody>
      </p:sp>
      <p:sp>
        <p:nvSpPr>
          <p:cNvPr id="9" name="Pladsholder til indhold 2"/>
          <p:cNvSpPr>
            <a:spLocks noGrp="1"/>
          </p:cNvSpPr>
          <p:nvPr>
            <p:ph idx="10"/>
          </p:nvPr>
        </p:nvSpPr>
        <p:spPr>
          <a:xfrm>
            <a:off x="5562600" y="1555750"/>
            <a:ext cx="3373438" cy="3511550"/>
          </a:xfrm>
          <a:solidFill>
            <a:schemeClr val="bg1"/>
          </a:solidFill>
        </p:spPr>
        <p:txBody>
          <a:bodyPr/>
          <a:lstStyle>
            <a:lvl2pPr>
              <a:defRPr>
                <a:ln>
                  <a:solidFill>
                    <a:schemeClr val="bg1"/>
                  </a:solidFill>
                </a:ln>
              </a:defRPr>
            </a:lvl2pPr>
          </a:lstStyle>
          <a:p>
            <a:pPr lvl="1"/>
            <a:endParaRPr lang="da-DK" dirty="0"/>
          </a:p>
        </p:txBody>
      </p:sp>
      <p:sp>
        <p:nvSpPr>
          <p:cNvPr id="2" name="Titel 1"/>
          <p:cNvSpPr>
            <a:spLocks noGrp="1"/>
          </p:cNvSpPr>
          <p:nvPr>
            <p:ph type="title"/>
          </p:nvPr>
        </p:nvSpPr>
        <p:spPr>
          <a:xfrm>
            <a:off x="1008063" y="928688"/>
            <a:ext cx="7927975" cy="627062"/>
          </a:xfrm>
        </p:spPr>
        <p:txBody>
          <a:bodyPr/>
          <a:lstStyle/>
          <a:p>
            <a:r>
              <a:rPr lang="da-DK" dirty="0"/>
              <a:t>Klik for at redigere i masteren</a:t>
            </a:r>
          </a:p>
        </p:txBody>
      </p:sp>
      <p:sp>
        <p:nvSpPr>
          <p:cNvPr id="10" name="Pladsholder til sidefod 13"/>
          <p:cNvSpPr>
            <a:spLocks noGrp="1"/>
          </p:cNvSpPr>
          <p:nvPr userDrawn="1">
            <p:ph type="ftr" sz="quarter" idx="11"/>
          </p:nvPr>
        </p:nvSpPr>
        <p:spPr/>
        <p:txBody>
          <a:bodyPr/>
          <a:lstStyle>
            <a:lvl1pPr>
              <a:defRPr/>
            </a:lvl1pPr>
          </a:lstStyle>
          <a:p>
            <a:pPr>
              <a:defRPr/>
            </a:pPr>
            <a:r>
              <a:rPr lang="da-DK" altLang="ja-JP"/>
              <a:t>www.itu.dk</a:t>
            </a:r>
            <a:endParaRPr lang="en-US" altLang="ja-JP"/>
          </a:p>
        </p:txBody>
      </p:sp>
    </p:spTree>
    <p:extLst>
      <p:ext uri="{BB962C8B-B14F-4D97-AF65-F5344CB8AC3E}">
        <p14:creationId xmlns:p14="http://schemas.microsoft.com/office/powerpoint/2010/main" val="35014773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1_Titel og indholdsobjekt">
    <p:spTree>
      <p:nvGrpSpPr>
        <p:cNvPr id="1" name=""/>
        <p:cNvGrpSpPr/>
        <p:nvPr/>
      </p:nvGrpSpPr>
      <p:grpSpPr>
        <a:xfrm>
          <a:off x="0" y="0"/>
          <a:ext cx="0" cy="0"/>
          <a:chOff x="0" y="0"/>
          <a:chExt cx="0" cy="0"/>
        </a:xfrm>
      </p:grpSpPr>
      <p:sp>
        <p:nvSpPr>
          <p:cNvPr id="6" name="Text Box 12"/>
          <p:cNvSpPr txBox="1">
            <a:spLocks noChangeArrowheads="1"/>
          </p:cNvSpPr>
          <p:nvPr userDrawn="1"/>
        </p:nvSpPr>
        <p:spPr bwMode="auto">
          <a:xfrm>
            <a:off x="915990" y="5126038"/>
            <a:ext cx="271938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ea typeface="ＭＳ Ｐゴシック" pitchFamily="34" charset="-128"/>
              </a:defRPr>
            </a:lvl1pPr>
            <a:lvl2pPr eaLnBrk="0" hangingPunct="0">
              <a:defRPr sz="2400">
                <a:solidFill>
                  <a:schemeClr val="tx1"/>
                </a:solidFill>
                <a:latin typeface="Arial" charset="0"/>
                <a:ea typeface="ＭＳ Ｐゴシック" pitchFamily="34" charset="-128"/>
              </a:defRPr>
            </a:lvl2pPr>
            <a:lvl3pPr eaLnBrk="0" hangingPunct="0">
              <a:defRPr sz="2400">
                <a:solidFill>
                  <a:schemeClr val="tx1"/>
                </a:solidFill>
                <a:latin typeface="Arial" charset="0"/>
                <a:ea typeface="ＭＳ Ｐゴシック" pitchFamily="34" charset="-128"/>
              </a:defRPr>
            </a:lvl3pPr>
            <a:lvl4pPr eaLnBrk="0" hangingPunct="0">
              <a:defRPr sz="2400">
                <a:solidFill>
                  <a:schemeClr val="tx1"/>
                </a:solidFill>
                <a:latin typeface="Arial" charset="0"/>
                <a:ea typeface="ＭＳ Ｐゴシック" pitchFamily="34" charset="-128"/>
              </a:defRPr>
            </a:lvl4pPr>
            <a:lvl5pPr eaLnBrk="0" hangingPunct="0">
              <a:defRPr sz="2400">
                <a:solidFill>
                  <a:schemeClr val="tx1"/>
                </a:solidFill>
                <a:latin typeface="Arial" charset="0"/>
                <a:ea typeface="ＭＳ Ｐゴシック" pitchFamily="34" charset="-128"/>
              </a:defRPr>
            </a:lvl5pPr>
            <a:lvl6pPr eaLnBrk="0" fontAlgn="base" hangingPunct="0">
              <a:spcBef>
                <a:spcPct val="0"/>
              </a:spcBef>
              <a:spcAft>
                <a:spcPct val="0"/>
              </a:spcAft>
              <a:defRPr sz="2400">
                <a:solidFill>
                  <a:schemeClr val="tx1"/>
                </a:solidFill>
                <a:latin typeface="Arial" charset="0"/>
                <a:ea typeface="ＭＳ Ｐゴシック" pitchFamily="34" charset="-128"/>
              </a:defRPr>
            </a:lvl6pPr>
            <a:lvl7pPr eaLnBrk="0" fontAlgn="base" hangingPunct="0">
              <a:spcBef>
                <a:spcPct val="0"/>
              </a:spcBef>
              <a:spcAft>
                <a:spcPct val="0"/>
              </a:spcAft>
              <a:defRPr sz="2400">
                <a:solidFill>
                  <a:schemeClr val="tx1"/>
                </a:solidFill>
                <a:latin typeface="Arial" charset="0"/>
                <a:ea typeface="ＭＳ Ｐゴシック" pitchFamily="34" charset="-128"/>
              </a:defRPr>
            </a:lvl7pPr>
            <a:lvl8pPr eaLnBrk="0" fontAlgn="base" hangingPunct="0">
              <a:spcBef>
                <a:spcPct val="0"/>
              </a:spcBef>
              <a:spcAft>
                <a:spcPct val="0"/>
              </a:spcAft>
              <a:defRPr sz="2400">
                <a:solidFill>
                  <a:schemeClr val="tx1"/>
                </a:solidFill>
                <a:latin typeface="Arial" charset="0"/>
                <a:ea typeface="ＭＳ Ｐゴシック" pitchFamily="34" charset="-128"/>
              </a:defRPr>
            </a:lvl8pPr>
            <a:lvl9pPr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Arial" charset="0"/>
              <a:ea typeface="ＭＳ Ｐゴシック" pitchFamily="34" charset="-128"/>
              <a:cs typeface="+mn-cs"/>
            </a:endParaRPr>
          </a:p>
        </p:txBody>
      </p:sp>
      <p:sp>
        <p:nvSpPr>
          <p:cNvPr id="3" name="Pladsholder til indhold 2"/>
          <p:cNvSpPr>
            <a:spLocks noGrp="1"/>
          </p:cNvSpPr>
          <p:nvPr>
            <p:ph idx="1"/>
          </p:nvPr>
        </p:nvSpPr>
        <p:spPr>
          <a:xfrm>
            <a:off x="1008065" y="1714500"/>
            <a:ext cx="4378325" cy="3200400"/>
          </a:xfrm>
        </p:spPr>
        <p:txBody>
          <a:bodyPr/>
          <a:lstStyle/>
          <a:p>
            <a:pPr lvl="0"/>
            <a:r>
              <a:rPr lang="da-DK"/>
              <a:t>Klik for at redigere teksttypografierne i masteren</a:t>
            </a:r>
          </a:p>
          <a:p>
            <a:pPr lvl="1"/>
            <a:r>
              <a:rPr lang="da-DK"/>
              <a:t>Andet niveau</a:t>
            </a:r>
          </a:p>
        </p:txBody>
      </p:sp>
      <p:sp>
        <p:nvSpPr>
          <p:cNvPr id="9" name="Pladsholder til indhold 2"/>
          <p:cNvSpPr>
            <a:spLocks noGrp="1"/>
          </p:cNvSpPr>
          <p:nvPr>
            <p:ph idx="10"/>
          </p:nvPr>
        </p:nvSpPr>
        <p:spPr>
          <a:xfrm>
            <a:off x="5562600" y="1555750"/>
            <a:ext cx="3373438" cy="3511550"/>
          </a:xfrm>
          <a:solidFill>
            <a:schemeClr val="bg1"/>
          </a:solidFill>
        </p:spPr>
        <p:txBody>
          <a:bodyPr/>
          <a:lstStyle>
            <a:lvl2pPr>
              <a:defRPr>
                <a:ln>
                  <a:solidFill>
                    <a:schemeClr val="bg1"/>
                  </a:solidFill>
                </a:ln>
              </a:defRPr>
            </a:lvl2pPr>
          </a:lstStyle>
          <a:p>
            <a:pPr lvl="1"/>
            <a:endParaRPr lang="da-DK" dirty="0"/>
          </a:p>
        </p:txBody>
      </p:sp>
      <p:sp>
        <p:nvSpPr>
          <p:cNvPr id="2" name="Titel 1"/>
          <p:cNvSpPr>
            <a:spLocks noGrp="1"/>
          </p:cNvSpPr>
          <p:nvPr>
            <p:ph type="title"/>
          </p:nvPr>
        </p:nvSpPr>
        <p:spPr>
          <a:xfrm>
            <a:off x="1008065" y="928688"/>
            <a:ext cx="7927975" cy="627062"/>
          </a:xfrm>
        </p:spPr>
        <p:txBody>
          <a:bodyPr/>
          <a:lstStyle/>
          <a:p>
            <a:r>
              <a:rPr lang="da-DK" dirty="0"/>
              <a:t>Klik for at redigere i masteren</a:t>
            </a:r>
          </a:p>
        </p:txBody>
      </p:sp>
      <p:sp>
        <p:nvSpPr>
          <p:cNvPr id="7" name="Pladsholder til sidefod 13"/>
          <p:cNvSpPr>
            <a:spLocks noGrp="1"/>
          </p:cNvSpPr>
          <p:nvPr userDrawn="1">
            <p:ph type="ftr" sz="quarter" idx="11"/>
          </p:nvPr>
        </p:nvSpPr>
        <p:spPr/>
        <p:txBody>
          <a:bodyPr/>
          <a:lstStyle>
            <a:lvl1pPr>
              <a:defRPr/>
            </a:lvl1pPr>
          </a:lstStyle>
          <a:p>
            <a:pPr defTabSz="761970" fontAlgn="auto">
              <a:spcBef>
                <a:spcPts val="0"/>
              </a:spcBef>
              <a:spcAft>
                <a:spcPts val="0"/>
              </a:spcAft>
              <a:defRPr/>
            </a:pPr>
            <a:r>
              <a:rPr lang="da-DK" altLang="ja-JP">
                <a:solidFill>
                  <a:prstClr val="black">
                    <a:tint val="75000"/>
                  </a:prstClr>
                </a:solidFill>
                <a:latin typeface="Calibri"/>
              </a:rPr>
              <a:t>www.itu.dk</a:t>
            </a:r>
            <a:endParaRPr lang="en-US" altLang="ja-JP">
              <a:solidFill>
                <a:prstClr val="black">
                  <a:tint val="75000"/>
                </a:prstClr>
              </a:solidFill>
              <a:latin typeface="Calibri"/>
            </a:endParaRPr>
          </a:p>
        </p:txBody>
      </p:sp>
    </p:spTree>
    <p:extLst>
      <p:ext uri="{BB962C8B-B14F-4D97-AF65-F5344CB8AC3E}">
        <p14:creationId xmlns:p14="http://schemas.microsoft.com/office/powerpoint/2010/main" val="1956313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3750"/>
            </a:lvl1pPr>
          </a:lstStyle>
          <a:p>
            <a:r>
              <a:rPr lang="en-US"/>
              <a:t>Click to edit Master title style</a:t>
            </a:r>
            <a:endParaRPr lang="en-GB"/>
          </a:p>
        </p:txBody>
      </p:sp>
      <p:sp>
        <p:nvSpPr>
          <p:cNvPr id="3" name="Subtitle 2"/>
          <p:cNvSpPr>
            <a:spLocks noGrp="1"/>
          </p:cNvSpPr>
          <p:nvPr>
            <p:ph type="subTitle" idx="1"/>
          </p:nvPr>
        </p:nvSpPr>
        <p:spPr>
          <a:xfrm>
            <a:off x="1143000" y="3001698"/>
            <a:ext cx="6858000" cy="1379802"/>
          </a:xfrm>
        </p:spPr>
        <p:txBody>
          <a:bodyPr/>
          <a:lstStyle>
            <a:lvl1pPr marL="0" indent="0" algn="ctr">
              <a:buNone/>
              <a:defRPr sz="1500"/>
            </a:lvl1pPr>
            <a:lvl2pPr marL="285739" indent="0" algn="ctr">
              <a:buNone/>
              <a:defRPr sz="1250"/>
            </a:lvl2pPr>
            <a:lvl3pPr marL="571477" indent="0" algn="ctr">
              <a:buNone/>
              <a:defRPr sz="1125"/>
            </a:lvl3pPr>
            <a:lvl4pPr marL="857216" indent="0" algn="ctr">
              <a:buNone/>
              <a:defRPr sz="1000"/>
            </a:lvl4pPr>
            <a:lvl5pPr marL="1142954" indent="0" algn="ctr">
              <a:buNone/>
              <a:defRPr sz="1000"/>
            </a:lvl5pPr>
            <a:lvl6pPr marL="1428693" indent="0" algn="ctr">
              <a:buNone/>
              <a:defRPr sz="1000"/>
            </a:lvl6pPr>
            <a:lvl7pPr marL="1714431" indent="0" algn="ctr">
              <a:buNone/>
              <a:defRPr sz="1000"/>
            </a:lvl7pPr>
            <a:lvl8pPr marL="2000170" indent="0" algn="ctr">
              <a:buNone/>
              <a:defRPr sz="1000"/>
            </a:lvl8pPr>
            <a:lvl9pPr marL="2285909" indent="0" algn="ctr">
              <a:buNone/>
              <a:defRPr sz="10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defTabSz="761970"/>
            <a:fld id="{B834487D-1AC3-44A5-A6B8-8E5370043E4A}" type="datetimeFigureOut">
              <a:rPr lang="en-GB" smtClean="0">
                <a:solidFill>
                  <a:prstClr val="black">
                    <a:tint val="75000"/>
                  </a:prstClr>
                </a:solidFill>
                <a:ea typeface="+mn-ea"/>
              </a:rPr>
              <a:pPr defTabSz="761970"/>
              <a:t>07/08/2025</a:t>
            </a:fld>
            <a:endParaRPr lang="en-GB">
              <a:solidFill>
                <a:prstClr val="black">
                  <a:tint val="75000"/>
                </a:prstClr>
              </a:solidFill>
              <a:ea typeface="+mn-ea"/>
            </a:endParaRPr>
          </a:p>
        </p:txBody>
      </p:sp>
      <p:sp>
        <p:nvSpPr>
          <p:cNvPr id="5" name="Footer Placeholder 4"/>
          <p:cNvSpPr>
            <a:spLocks noGrp="1"/>
          </p:cNvSpPr>
          <p:nvPr>
            <p:ph type="ftr" sz="quarter" idx="11"/>
          </p:nvPr>
        </p:nvSpPr>
        <p:spPr/>
        <p:txBody>
          <a:bodyPr/>
          <a:lstStyle/>
          <a:p>
            <a:pPr defTabSz="761970"/>
            <a:endParaRPr lang="en-GB">
              <a:solidFill>
                <a:prstClr val="black">
                  <a:tint val="75000"/>
                </a:prstClr>
              </a:solidFill>
              <a:ea typeface="+mn-ea"/>
            </a:endParaRPr>
          </a:p>
        </p:txBody>
      </p:sp>
      <p:sp>
        <p:nvSpPr>
          <p:cNvPr id="6" name="Slide Number Placeholder 5"/>
          <p:cNvSpPr>
            <a:spLocks noGrp="1"/>
          </p:cNvSpPr>
          <p:nvPr>
            <p:ph type="sldNum" sz="quarter" idx="12"/>
          </p:nvPr>
        </p:nvSpPr>
        <p:spPr/>
        <p:txBody>
          <a:bodyPr/>
          <a:lstStyle/>
          <a:p>
            <a:pPr defTabSz="761970"/>
            <a:fld id="{6636E491-E092-41D6-8252-7510B0FEC3E1}" type="slidenum">
              <a:rPr lang="en-GB" smtClean="0">
                <a:solidFill>
                  <a:prstClr val="black">
                    <a:tint val="75000"/>
                  </a:prstClr>
                </a:solidFill>
                <a:ea typeface="+mn-ea"/>
              </a:rPr>
              <a:pPr defTabSz="761970"/>
              <a:t>‹#›</a:t>
            </a:fld>
            <a:endParaRPr lang="en-GB">
              <a:solidFill>
                <a:prstClr val="black">
                  <a:tint val="75000"/>
                </a:prstClr>
              </a:solidFill>
              <a:ea typeface="+mn-ea"/>
            </a:endParaRPr>
          </a:p>
        </p:txBody>
      </p:sp>
    </p:spTree>
    <p:extLst>
      <p:ext uri="{BB962C8B-B14F-4D97-AF65-F5344CB8AC3E}">
        <p14:creationId xmlns:p14="http://schemas.microsoft.com/office/powerpoint/2010/main" val="39378439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defTabSz="761970"/>
            <a:fld id="{B834487D-1AC3-44A5-A6B8-8E5370043E4A}" type="datetimeFigureOut">
              <a:rPr lang="en-GB" smtClean="0">
                <a:solidFill>
                  <a:prstClr val="black">
                    <a:tint val="75000"/>
                  </a:prstClr>
                </a:solidFill>
                <a:ea typeface="+mn-ea"/>
              </a:rPr>
              <a:pPr defTabSz="761970"/>
              <a:t>07/08/2025</a:t>
            </a:fld>
            <a:endParaRPr lang="en-GB">
              <a:solidFill>
                <a:prstClr val="black">
                  <a:tint val="75000"/>
                </a:prstClr>
              </a:solidFill>
              <a:ea typeface="+mn-ea"/>
            </a:endParaRPr>
          </a:p>
        </p:txBody>
      </p:sp>
      <p:sp>
        <p:nvSpPr>
          <p:cNvPr id="5" name="Footer Placeholder 4"/>
          <p:cNvSpPr>
            <a:spLocks noGrp="1"/>
          </p:cNvSpPr>
          <p:nvPr>
            <p:ph type="ftr" sz="quarter" idx="11"/>
          </p:nvPr>
        </p:nvSpPr>
        <p:spPr/>
        <p:txBody>
          <a:bodyPr/>
          <a:lstStyle/>
          <a:p>
            <a:pPr defTabSz="761970"/>
            <a:endParaRPr lang="en-GB">
              <a:solidFill>
                <a:prstClr val="black">
                  <a:tint val="75000"/>
                </a:prstClr>
              </a:solidFill>
              <a:ea typeface="+mn-ea"/>
            </a:endParaRPr>
          </a:p>
        </p:txBody>
      </p:sp>
      <p:sp>
        <p:nvSpPr>
          <p:cNvPr id="6" name="Slide Number Placeholder 5"/>
          <p:cNvSpPr>
            <a:spLocks noGrp="1"/>
          </p:cNvSpPr>
          <p:nvPr>
            <p:ph type="sldNum" sz="quarter" idx="12"/>
          </p:nvPr>
        </p:nvSpPr>
        <p:spPr/>
        <p:txBody>
          <a:bodyPr/>
          <a:lstStyle/>
          <a:p>
            <a:pPr defTabSz="761970"/>
            <a:fld id="{6636E491-E092-41D6-8252-7510B0FEC3E1}" type="slidenum">
              <a:rPr lang="en-GB" smtClean="0">
                <a:solidFill>
                  <a:prstClr val="black">
                    <a:tint val="75000"/>
                  </a:prstClr>
                </a:solidFill>
                <a:ea typeface="+mn-ea"/>
              </a:rPr>
              <a:pPr defTabSz="761970"/>
              <a:t>‹#›</a:t>
            </a:fld>
            <a:endParaRPr lang="en-GB">
              <a:solidFill>
                <a:prstClr val="black">
                  <a:tint val="75000"/>
                </a:prstClr>
              </a:solidFill>
              <a:ea typeface="+mn-ea"/>
            </a:endParaRPr>
          </a:p>
        </p:txBody>
      </p:sp>
    </p:spTree>
    <p:extLst>
      <p:ext uri="{BB962C8B-B14F-4D97-AF65-F5344CB8AC3E}">
        <p14:creationId xmlns:p14="http://schemas.microsoft.com/office/powerpoint/2010/main" val="9924173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3"/>
            <a:ext cx="7886700" cy="2377281"/>
          </a:xfrm>
        </p:spPr>
        <p:txBody>
          <a:bodyPr anchor="b"/>
          <a:lstStyle>
            <a:lvl1pPr>
              <a:defRPr sz="3750"/>
            </a:lvl1pPr>
          </a:lstStyle>
          <a:p>
            <a:r>
              <a:rPr lang="en-US"/>
              <a:t>Click to edit Master title style</a:t>
            </a:r>
            <a:endParaRPr lang="en-GB"/>
          </a:p>
        </p:txBody>
      </p:sp>
      <p:sp>
        <p:nvSpPr>
          <p:cNvPr id="3" name="Text Placeholder 2"/>
          <p:cNvSpPr>
            <a:spLocks noGrp="1"/>
          </p:cNvSpPr>
          <p:nvPr>
            <p:ph type="body" idx="1"/>
          </p:nvPr>
        </p:nvSpPr>
        <p:spPr>
          <a:xfrm>
            <a:off x="623888" y="3824554"/>
            <a:ext cx="7886700" cy="1250156"/>
          </a:xfrm>
        </p:spPr>
        <p:txBody>
          <a:bodyPr/>
          <a:lstStyle>
            <a:lvl1pPr marL="0" indent="0">
              <a:buNone/>
              <a:defRPr sz="1500">
                <a:solidFill>
                  <a:schemeClr val="tx1">
                    <a:tint val="75000"/>
                  </a:schemeClr>
                </a:solidFill>
              </a:defRPr>
            </a:lvl1pPr>
            <a:lvl2pPr marL="285739" indent="0">
              <a:buNone/>
              <a:defRPr sz="1250">
                <a:solidFill>
                  <a:schemeClr val="tx1">
                    <a:tint val="75000"/>
                  </a:schemeClr>
                </a:solidFill>
              </a:defRPr>
            </a:lvl2pPr>
            <a:lvl3pPr marL="571477" indent="0">
              <a:buNone/>
              <a:defRPr sz="1125">
                <a:solidFill>
                  <a:schemeClr val="tx1">
                    <a:tint val="75000"/>
                  </a:schemeClr>
                </a:solidFill>
              </a:defRPr>
            </a:lvl3pPr>
            <a:lvl4pPr marL="857216" indent="0">
              <a:buNone/>
              <a:defRPr sz="1000">
                <a:solidFill>
                  <a:schemeClr val="tx1">
                    <a:tint val="75000"/>
                  </a:schemeClr>
                </a:solidFill>
              </a:defRPr>
            </a:lvl4pPr>
            <a:lvl5pPr marL="1142954" indent="0">
              <a:buNone/>
              <a:defRPr sz="1000">
                <a:solidFill>
                  <a:schemeClr val="tx1">
                    <a:tint val="75000"/>
                  </a:schemeClr>
                </a:solidFill>
              </a:defRPr>
            </a:lvl5pPr>
            <a:lvl6pPr marL="1428693" indent="0">
              <a:buNone/>
              <a:defRPr sz="1000">
                <a:solidFill>
                  <a:schemeClr val="tx1">
                    <a:tint val="75000"/>
                  </a:schemeClr>
                </a:solidFill>
              </a:defRPr>
            </a:lvl6pPr>
            <a:lvl7pPr marL="1714431" indent="0">
              <a:buNone/>
              <a:defRPr sz="1000">
                <a:solidFill>
                  <a:schemeClr val="tx1">
                    <a:tint val="75000"/>
                  </a:schemeClr>
                </a:solidFill>
              </a:defRPr>
            </a:lvl7pPr>
            <a:lvl8pPr marL="2000170" indent="0">
              <a:buNone/>
              <a:defRPr sz="1000">
                <a:solidFill>
                  <a:schemeClr val="tx1">
                    <a:tint val="75000"/>
                  </a:schemeClr>
                </a:solidFill>
              </a:defRPr>
            </a:lvl8pPr>
            <a:lvl9pPr marL="2285909" indent="0">
              <a:buNone/>
              <a:defRPr sz="10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761970"/>
            <a:fld id="{B834487D-1AC3-44A5-A6B8-8E5370043E4A}" type="datetimeFigureOut">
              <a:rPr lang="en-GB" smtClean="0">
                <a:solidFill>
                  <a:prstClr val="black">
                    <a:tint val="75000"/>
                  </a:prstClr>
                </a:solidFill>
                <a:ea typeface="+mn-ea"/>
              </a:rPr>
              <a:pPr defTabSz="761970"/>
              <a:t>07/08/2025</a:t>
            </a:fld>
            <a:endParaRPr lang="en-GB">
              <a:solidFill>
                <a:prstClr val="black">
                  <a:tint val="75000"/>
                </a:prstClr>
              </a:solidFill>
              <a:ea typeface="+mn-ea"/>
            </a:endParaRPr>
          </a:p>
        </p:txBody>
      </p:sp>
      <p:sp>
        <p:nvSpPr>
          <p:cNvPr id="5" name="Footer Placeholder 4"/>
          <p:cNvSpPr>
            <a:spLocks noGrp="1"/>
          </p:cNvSpPr>
          <p:nvPr>
            <p:ph type="ftr" sz="quarter" idx="11"/>
          </p:nvPr>
        </p:nvSpPr>
        <p:spPr/>
        <p:txBody>
          <a:bodyPr/>
          <a:lstStyle/>
          <a:p>
            <a:pPr defTabSz="761970"/>
            <a:endParaRPr lang="en-GB">
              <a:solidFill>
                <a:prstClr val="black">
                  <a:tint val="75000"/>
                </a:prstClr>
              </a:solidFill>
              <a:ea typeface="+mn-ea"/>
            </a:endParaRPr>
          </a:p>
        </p:txBody>
      </p:sp>
      <p:sp>
        <p:nvSpPr>
          <p:cNvPr id="6" name="Slide Number Placeholder 5"/>
          <p:cNvSpPr>
            <a:spLocks noGrp="1"/>
          </p:cNvSpPr>
          <p:nvPr>
            <p:ph type="sldNum" sz="quarter" idx="12"/>
          </p:nvPr>
        </p:nvSpPr>
        <p:spPr/>
        <p:txBody>
          <a:bodyPr/>
          <a:lstStyle/>
          <a:p>
            <a:pPr defTabSz="761970"/>
            <a:fld id="{6636E491-E092-41D6-8252-7510B0FEC3E1}" type="slidenum">
              <a:rPr lang="en-GB" smtClean="0">
                <a:solidFill>
                  <a:prstClr val="black">
                    <a:tint val="75000"/>
                  </a:prstClr>
                </a:solidFill>
                <a:ea typeface="+mn-ea"/>
              </a:rPr>
              <a:pPr defTabSz="761970"/>
              <a:t>‹#›</a:t>
            </a:fld>
            <a:endParaRPr lang="en-GB">
              <a:solidFill>
                <a:prstClr val="black">
                  <a:tint val="75000"/>
                </a:prstClr>
              </a:solidFill>
              <a:ea typeface="+mn-ea"/>
            </a:endParaRPr>
          </a:p>
        </p:txBody>
      </p:sp>
    </p:spTree>
    <p:extLst>
      <p:ext uri="{BB962C8B-B14F-4D97-AF65-F5344CB8AC3E}">
        <p14:creationId xmlns:p14="http://schemas.microsoft.com/office/powerpoint/2010/main" val="22173502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defTabSz="761970"/>
            <a:fld id="{B834487D-1AC3-44A5-A6B8-8E5370043E4A}" type="datetimeFigureOut">
              <a:rPr lang="en-GB" smtClean="0">
                <a:solidFill>
                  <a:prstClr val="black">
                    <a:tint val="75000"/>
                  </a:prstClr>
                </a:solidFill>
                <a:ea typeface="+mn-ea"/>
              </a:rPr>
              <a:pPr defTabSz="761970"/>
              <a:t>07/08/2025</a:t>
            </a:fld>
            <a:endParaRPr lang="en-GB">
              <a:solidFill>
                <a:prstClr val="black">
                  <a:tint val="75000"/>
                </a:prstClr>
              </a:solidFill>
              <a:ea typeface="+mn-ea"/>
            </a:endParaRPr>
          </a:p>
        </p:txBody>
      </p:sp>
      <p:sp>
        <p:nvSpPr>
          <p:cNvPr id="6" name="Footer Placeholder 5"/>
          <p:cNvSpPr>
            <a:spLocks noGrp="1"/>
          </p:cNvSpPr>
          <p:nvPr>
            <p:ph type="ftr" sz="quarter" idx="11"/>
          </p:nvPr>
        </p:nvSpPr>
        <p:spPr/>
        <p:txBody>
          <a:bodyPr/>
          <a:lstStyle/>
          <a:p>
            <a:pPr defTabSz="761970"/>
            <a:endParaRPr lang="en-GB">
              <a:solidFill>
                <a:prstClr val="black">
                  <a:tint val="75000"/>
                </a:prstClr>
              </a:solidFill>
              <a:ea typeface="+mn-ea"/>
            </a:endParaRPr>
          </a:p>
        </p:txBody>
      </p:sp>
      <p:sp>
        <p:nvSpPr>
          <p:cNvPr id="7" name="Slide Number Placeholder 6"/>
          <p:cNvSpPr>
            <a:spLocks noGrp="1"/>
          </p:cNvSpPr>
          <p:nvPr>
            <p:ph type="sldNum" sz="quarter" idx="12"/>
          </p:nvPr>
        </p:nvSpPr>
        <p:spPr/>
        <p:txBody>
          <a:bodyPr/>
          <a:lstStyle/>
          <a:p>
            <a:pPr defTabSz="761970"/>
            <a:fld id="{6636E491-E092-41D6-8252-7510B0FEC3E1}" type="slidenum">
              <a:rPr lang="en-GB" smtClean="0">
                <a:solidFill>
                  <a:prstClr val="black">
                    <a:tint val="75000"/>
                  </a:prstClr>
                </a:solidFill>
                <a:ea typeface="+mn-ea"/>
              </a:rPr>
              <a:pPr defTabSz="761970"/>
              <a:t>‹#›</a:t>
            </a:fld>
            <a:endParaRPr lang="en-GB">
              <a:solidFill>
                <a:prstClr val="black">
                  <a:tint val="75000"/>
                </a:prstClr>
              </a:solidFill>
              <a:ea typeface="+mn-ea"/>
            </a:endParaRPr>
          </a:p>
        </p:txBody>
      </p:sp>
    </p:spTree>
    <p:extLst>
      <p:ext uri="{BB962C8B-B14F-4D97-AF65-F5344CB8AC3E}">
        <p14:creationId xmlns:p14="http://schemas.microsoft.com/office/powerpoint/2010/main" val="26877982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2"/>
            <a:ext cx="7886700" cy="1104636"/>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500" b="1"/>
            </a:lvl1pPr>
            <a:lvl2pPr marL="285739" indent="0">
              <a:buNone/>
              <a:defRPr sz="1250" b="1"/>
            </a:lvl2pPr>
            <a:lvl3pPr marL="571477" indent="0">
              <a:buNone/>
              <a:defRPr sz="1125" b="1"/>
            </a:lvl3pPr>
            <a:lvl4pPr marL="857216" indent="0">
              <a:buNone/>
              <a:defRPr sz="1000" b="1"/>
            </a:lvl4pPr>
            <a:lvl5pPr marL="1142954" indent="0">
              <a:buNone/>
              <a:defRPr sz="1000" b="1"/>
            </a:lvl5pPr>
            <a:lvl6pPr marL="1428693" indent="0">
              <a:buNone/>
              <a:defRPr sz="1000" b="1"/>
            </a:lvl6pPr>
            <a:lvl7pPr marL="1714431" indent="0">
              <a:buNone/>
              <a:defRPr sz="1000" b="1"/>
            </a:lvl7pPr>
            <a:lvl8pPr marL="2000170" indent="0">
              <a:buNone/>
              <a:defRPr sz="1000" b="1"/>
            </a:lvl8pPr>
            <a:lvl9pPr marL="2285909" indent="0">
              <a:buNone/>
              <a:defRPr sz="1000" b="1"/>
            </a:lvl9pPr>
          </a:lstStyle>
          <a:p>
            <a:pPr lvl="0"/>
            <a:r>
              <a:rPr lang="en-US"/>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1" y="1400969"/>
            <a:ext cx="3887391" cy="686593"/>
          </a:xfrm>
        </p:spPr>
        <p:txBody>
          <a:bodyPr anchor="b"/>
          <a:lstStyle>
            <a:lvl1pPr marL="0" indent="0">
              <a:buNone/>
              <a:defRPr sz="1500" b="1"/>
            </a:lvl1pPr>
            <a:lvl2pPr marL="285739" indent="0">
              <a:buNone/>
              <a:defRPr sz="1250" b="1"/>
            </a:lvl2pPr>
            <a:lvl3pPr marL="571477" indent="0">
              <a:buNone/>
              <a:defRPr sz="1125" b="1"/>
            </a:lvl3pPr>
            <a:lvl4pPr marL="857216" indent="0">
              <a:buNone/>
              <a:defRPr sz="1000" b="1"/>
            </a:lvl4pPr>
            <a:lvl5pPr marL="1142954" indent="0">
              <a:buNone/>
              <a:defRPr sz="1000" b="1"/>
            </a:lvl5pPr>
            <a:lvl6pPr marL="1428693" indent="0">
              <a:buNone/>
              <a:defRPr sz="1000" b="1"/>
            </a:lvl6pPr>
            <a:lvl7pPr marL="1714431" indent="0">
              <a:buNone/>
              <a:defRPr sz="1000" b="1"/>
            </a:lvl7pPr>
            <a:lvl8pPr marL="2000170" indent="0">
              <a:buNone/>
              <a:defRPr sz="1000" b="1"/>
            </a:lvl8pPr>
            <a:lvl9pPr marL="2285909" indent="0">
              <a:buNone/>
              <a:defRPr sz="1000" b="1"/>
            </a:lvl9pPr>
          </a:lstStyle>
          <a:p>
            <a:pPr lvl="0"/>
            <a:r>
              <a:rPr lang="en-US"/>
              <a:t>Click to edit Master text styles</a:t>
            </a:r>
          </a:p>
        </p:txBody>
      </p:sp>
      <p:sp>
        <p:nvSpPr>
          <p:cNvPr id="6" name="Content Placeholder 5"/>
          <p:cNvSpPr>
            <a:spLocks noGrp="1"/>
          </p:cNvSpPr>
          <p:nvPr>
            <p:ph sz="quarter" idx="4"/>
          </p:nvPr>
        </p:nvSpPr>
        <p:spPr>
          <a:xfrm>
            <a:off x="4629151" y="2087563"/>
            <a:ext cx="3887391"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defTabSz="761970"/>
            <a:fld id="{B834487D-1AC3-44A5-A6B8-8E5370043E4A}" type="datetimeFigureOut">
              <a:rPr lang="en-GB" smtClean="0">
                <a:solidFill>
                  <a:prstClr val="black">
                    <a:tint val="75000"/>
                  </a:prstClr>
                </a:solidFill>
                <a:ea typeface="+mn-ea"/>
              </a:rPr>
              <a:pPr defTabSz="761970"/>
              <a:t>07/08/2025</a:t>
            </a:fld>
            <a:endParaRPr lang="en-GB">
              <a:solidFill>
                <a:prstClr val="black">
                  <a:tint val="75000"/>
                </a:prstClr>
              </a:solidFill>
              <a:ea typeface="+mn-ea"/>
            </a:endParaRPr>
          </a:p>
        </p:txBody>
      </p:sp>
      <p:sp>
        <p:nvSpPr>
          <p:cNvPr id="8" name="Footer Placeholder 7"/>
          <p:cNvSpPr>
            <a:spLocks noGrp="1"/>
          </p:cNvSpPr>
          <p:nvPr>
            <p:ph type="ftr" sz="quarter" idx="11"/>
          </p:nvPr>
        </p:nvSpPr>
        <p:spPr/>
        <p:txBody>
          <a:bodyPr/>
          <a:lstStyle/>
          <a:p>
            <a:pPr defTabSz="761970"/>
            <a:endParaRPr lang="en-GB">
              <a:solidFill>
                <a:prstClr val="black">
                  <a:tint val="75000"/>
                </a:prstClr>
              </a:solidFill>
              <a:ea typeface="+mn-ea"/>
            </a:endParaRPr>
          </a:p>
        </p:txBody>
      </p:sp>
      <p:sp>
        <p:nvSpPr>
          <p:cNvPr id="9" name="Slide Number Placeholder 8"/>
          <p:cNvSpPr>
            <a:spLocks noGrp="1"/>
          </p:cNvSpPr>
          <p:nvPr>
            <p:ph type="sldNum" sz="quarter" idx="12"/>
          </p:nvPr>
        </p:nvSpPr>
        <p:spPr/>
        <p:txBody>
          <a:bodyPr/>
          <a:lstStyle/>
          <a:p>
            <a:pPr defTabSz="761970"/>
            <a:fld id="{6636E491-E092-41D6-8252-7510B0FEC3E1}" type="slidenum">
              <a:rPr lang="en-GB" smtClean="0">
                <a:solidFill>
                  <a:prstClr val="black">
                    <a:tint val="75000"/>
                  </a:prstClr>
                </a:solidFill>
                <a:ea typeface="+mn-ea"/>
              </a:rPr>
              <a:pPr defTabSz="761970"/>
              <a:t>‹#›</a:t>
            </a:fld>
            <a:endParaRPr lang="en-GB">
              <a:solidFill>
                <a:prstClr val="black">
                  <a:tint val="75000"/>
                </a:prstClr>
              </a:solidFill>
              <a:ea typeface="+mn-ea"/>
            </a:endParaRPr>
          </a:p>
        </p:txBody>
      </p:sp>
    </p:spTree>
    <p:extLst>
      <p:ext uri="{BB962C8B-B14F-4D97-AF65-F5344CB8AC3E}">
        <p14:creationId xmlns:p14="http://schemas.microsoft.com/office/powerpoint/2010/main" val="22417530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defTabSz="761970"/>
            <a:fld id="{B834487D-1AC3-44A5-A6B8-8E5370043E4A}" type="datetimeFigureOut">
              <a:rPr lang="en-GB" smtClean="0">
                <a:solidFill>
                  <a:prstClr val="black">
                    <a:tint val="75000"/>
                  </a:prstClr>
                </a:solidFill>
                <a:ea typeface="+mn-ea"/>
              </a:rPr>
              <a:pPr defTabSz="761970"/>
              <a:t>07/08/2025</a:t>
            </a:fld>
            <a:endParaRPr lang="en-GB">
              <a:solidFill>
                <a:prstClr val="black">
                  <a:tint val="75000"/>
                </a:prstClr>
              </a:solidFill>
              <a:ea typeface="+mn-ea"/>
            </a:endParaRPr>
          </a:p>
        </p:txBody>
      </p:sp>
      <p:sp>
        <p:nvSpPr>
          <p:cNvPr id="4" name="Footer Placeholder 3"/>
          <p:cNvSpPr>
            <a:spLocks noGrp="1"/>
          </p:cNvSpPr>
          <p:nvPr>
            <p:ph type="ftr" sz="quarter" idx="11"/>
          </p:nvPr>
        </p:nvSpPr>
        <p:spPr/>
        <p:txBody>
          <a:bodyPr/>
          <a:lstStyle/>
          <a:p>
            <a:pPr defTabSz="761970"/>
            <a:endParaRPr lang="en-GB">
              <a:solidFill>
                <a:prstClr val="black">
                  <a:tint val="75000"/>
                </a:prstClr>
              </a:solidFill>
              <a:ea typeface="+mn-ea"/>
            </a:endParaRPr>
          </a:p>
        </p:txBody>
      </p:sp>
      <p:sp>
        <p:nvSpPr>
          <p:cNvPr id="5" name="Slide Number Placeholder 4"/>
          <p:cNvSpPr>
            <a:spLocks noGrp="1"/>
          </p:cNvSpPr>
          <p:nvPr>
            <p:ph type="sldNum" sz="quarter" idx="12"/>
          </p:nvPr>
        </p:nvSpPr>
        <p:spPr/>
        <p:txBody>
          <a:bodyPr/>
          <a:lstStyle/>
          <a:p>
            <a:pPr defTabSz="761970"/>
            <a:fld id="{6636E491-E092-41D6-8252-7510B0FEC3E1}" type="slidenum">
              <a:rPr lang="en-GB" smtClean="0">
                <a:solidFill>
                  <a:prstClr val="black">
                    <a:tint val="75000"/>
                  </a:prstClr>
                </a:solidFill>
                <a:ea typeface="+mn-ea"/>
              </a:rPr>
              <a:pPr defTabSz="761970"/>
              <a:t>‹#›</a:t>
            </a:fld>
            <a:endParaRPr lang="en-GB">
              <a:solidFill>
                <a:prstClr val="black">
                  <a:tint val="75000"/>
                </a:prstClr>
              </a:solidFill>
              <a:ea typeface="+mn-ea"/>
            </a:endParaRPr>
          </a:p>
        </p:txBody>
      </p:sp>
    </p:spTree>
    <p:extLst>
      <p:ext uri="{BB962C8B-B14F-4D97-AF65-F5344CB8AC3E}">
        <p14:creationId xmlns:p14="http://schemas.microsoft.com/office/powerpoint/2010/main" val="30970026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761970"/>
            <a:fld id="{B834487D-1AC3-44A5-A6B8-8E5370043E4A}" type="datetimeFigureOut">
              <a:rPr lang="en-GB" smtClean="0">
                <a:solidFill>
                  <a:prstClr val="black">
                    <a:tint val="75000"/>
                  </a:prstClr>
                </a:solidFill>
                <a:ea typeface="+mn-ea"/>
              </a:rPr>
              <a:pPr defTabSz="761970"/>
              <a:t>07/08/2025</a:t>
            </a:fld>
            <a:endParaRPr lang="en-GB">
              <a:solidFill>
                <a:prstClr val="black">
                  <a:tint val="75000"/>
                </a:prstClr>
              </a:solidFill>
              <a:ea typeface="+mn-ea"/>
            </a:endParaRPr>
          </a:p>
        </p:txBody>
      </p:sp>
      <p:sp>
        <p:nvSpPr>
          <p:cNvPr id="3" name="Footer Placeholder 2"/>
          <p:cNvSpPr>
            <a:spLocks noGrp="1"/>
          </p:cNvSpPr>
          <p:nvPr>
            <p:ph type="ftr" sz="quarter" idx="11"/>
          </p:nvPr>
        </p:nvSpPr>
        <p:spPr/>
        <p:txBody>
          <a:bodyPr/>
          <a:lstStyle/>
          <a:p>
            <a:pPr defTabSz="761970"/>
            <a:endParaRPr lang="en-GB">
              <a:solidFill>
                <a:prstClr val="black">
                  <a:tint val="75000"/>
                </a:prstClr>
              </a:solidFill>
              <a:ea typeface="+mn-ea"/>
            </a:endParaRPr>
          </a:p>
        </p:txBody>
      </p:sp>
      <p:sp>
        <p:nvSpPr>
          <p:cNvPr id="4" name="Slide Number Placeholder 3"/>
          <p:cNvSpPr>
            <a:spLocks noGrp="1"/>
          </p:cNvSpPr>
          <p:nvPr>
            <p:ph type="sldNum" sz="quarter" idx="12"/>
          </p:nvPr>
        </p:nvSpPr>
        <p:spPr/>
        <p:txBody>
          <a:bodyPr/>
          <a:lstStyle/>
          <a:p>
            <a:pPr defTabSz="761970"/>
            <a:fld id="{6636E491-E092-41D6-8252-7510B0FEC3E1}" type="slidenum">
              <a:rPr lang="en-GB" smtClean="0">
                <a:solidFill>
                  <a:prstClr val="black">
                    <a:tint val="75000"/>
                  </a:prstClr>
                </a:solidFill>
                <a:ea typeface="+mn-ea"/>
              </a:rPr>
              <a:pPr defTabSz="761970"/>
              <a:t>‹#›</a:t>
            </a:fld>
            <a:endParaRPr lang="en-GB">
              <a:solidFill>
                <a:prstClr val="black">
                  <a:tint val="75000"/>
                </a:prstClr>
              </a:solidFill>
              <a:ea typeface="+mn-ea"/>
            </a:endParaRPr>
          </a:p>
        </p:txBody>
      </p:sp>
    </p:spTree>
    <p:extLst>
      <p:ext uri="{BB962C8B-B14F-4D97-AF65-F5344CB8AC3E}">
        <p14:creationId xmlns:p14="http://schemas.microsoft.com/office/powerpoint/2010/main" val="1754997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000"/>
            </a:lvl1pPr>
          </a:lstStyle>
          <a:p>
            <a:r>
              <a:rPr lang="en-US"/>
              <a:t>Click to edit Master title style</a:t>
            </a:r>
            <a:endParaRPr lang="en-GB"/>
          </a:p>
        </p:txBody>
      </p:sp>
      <p:sp>
        <p:nvSpPr>
          <p:cNvPr id="3" name="Content Placeholder 2"/>
          <p:cNvSpPr>
            <a:spLocks noGrp="1"/>
          </p:cNvSpPr>
          <p:nvPr>
            <p:ph idx="1"/>
          </p:nvPr>
        </p:nvSpPr>
        <p:spPr>
          <a:xfrm>
            <a:off x="3887391" y="822856"/>
            <a:ext cx="4629150" cy="4061354"/>
          </a:xfrm>
        </p:spPr>
        <p:txBody>
          <a:bodyPr/>
          <a:lstStyle>
            <a:lvl1pPr>
              <a:defRPr sz="2000"/>
            </a:lvl1pPr>
            <a:lvl2pPr>
              <a:defRPr sz="1750"/>
            </a:lvl2pPr>
            <a:lvl3pPr>
              <a:defRPr sz="1500"/>
            </a:lvl3pPr>
            <a:lvl4pPr>
              <a:defRPr sz="1250"/>
            </a:lvl4pPr>
            <a:lvl5pPr>
              <a:defRPr sz="1250"/>
            </a:lvl5pPr>
            <a:lvl6pPr>
              <a:defRPr sz="1250"/>
            </a:lvl6pPr>
            <a:lvl7pPr>
              <a:defRPr sz="1250"/>
            </a:lvl7pPr>
            <a:lvl8pPr>
              <a:defRPr sz="1250"/>
            </a:lvl8pPr>
            <a:lvl9pPr>
              <a:defRPr sz="12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000"/>
            </a:lvl1pPr>
            <a:lvl2pPr marL="285739" indent="0">
              <a:buNone/>
              <a:defRPr sz="875"/>
            </a:lvl2pPr>
            <a:lvl3pPr marL="571477" indent="0">
              <a:buNone/>
              <a:defRPr sz="750"/>
            </a:lvl3pPr>
            <a:lvl4pPr marL="857216" indent="0">
              <a:buNone/>
              <a:defRPr sz="625"/>
            </a:lvl4pPr>
            <a:lvl5pPr marL="1142954" indent="0">
              <a:buNone/>
              <a:defRPr sz="625"/>
            </a:lvl5pPr>
            <a:lvl6pPr marL="1428693" indent="0">
              <a:buNone/>
              <a:defRPr sz="625"/>
            </a:lvl6pPr>
            <a:lvl7pPr marL="1714431" indent="0">
              <a:buNone/>
              <a:defRPr sz="625"/>
            </a:lvl7pPr>
            <a:lvl8pPr marL="2000170" indent="0">
              <a:buNone/>
              <a:defRPr sz="625"/>
            </a:lvl8pPr>
            <a:lvl9pPr marL="2285909" indent="0">
              <a:buNone/>
              <a:defRPr sz="625"/>
            </a:lvl9pPr>
          </a:lstStyle>
          <a:p>
            <a:pPr lvl="0"/>
            <a:r>
              <a:rPr lang="en-US"/>
              <a:t>Click to edit Master text styles</a:t>
            </a:r>
          </a:p>
        </p:txBody>
      </p:sp>
      <p:sp>
        <p:nvSpPr>
          <p:cNvPr id="5" name="Date Placeholder 4"/>
          <p:cNvSpPr>
            <a:spLocks noGrp="1"/>
          </p:cNvSpPr>
          <p:nvPr>
            <p:ph type="dt" sz="half" idx="10"/>
          </p:nvPr>
        </p:nvSpPr>
        <p:spPr/>
        <p:txBody>
          <a:bodyPr/>
          <a:lstStyle/>
          <a:p>
            <a:pPr defTabSz="761970"/>
            <a:fld id="{B834487D-1AC3-44A5-A6B8-8E5370043E4A}" type="datetimeFigureOut">
              <a:rPr lang="en-GB" smtClean="0">
                <a:solidFill>
                  <a:prstClr val="black">
                    <a:tint val="75000"/>
                  </a:prstClr>
                </a:solidFill>
                <a:ea typeface="+mn-ea"/>
              </a:rPr>
              <a:pPr defTabSz="761970"/>
              <a:t>07/08/2025</a:t>
            </a:fld>
            <a:endParaRPr lang="en-GB">
              <a:solidFill>
                <a:prstClr val="black">
                  <a:tint val="75000"/>
                </a:prstClr>
              </a:solidFill>
              <a:ea typeface="+mn-ea"/>
            </a:endParaRPr>
          </a:p>
        </p:txBody>
      </p:sp>
      <p:sp>
        <p:nvSpPr>
          <p:cNvPr id="6" name="Footer Placeholder 5"/>
          <p:cNvSpPr>
            <a:spLocks noGrp="1"/>
          </p:cNvSpPr>
          <p:nvPr>
            <p:ph type="ftr" sz="quarter" idx="11"/>
          </p:nvPr>
        </p:nvSpPr>
        <p:spPr/>
        <p:txBody>
          <a:bodyPr/>
          <a:lstStyle/>
          <a:p>
            <a:pPr defTabSz="761970"/>
            <a:endParaRPr lang="en-GB">
              <a:solidFill>
                <a:prstClr val="black">
                  <a:tint val="75000"/>
                </a:prstClr>
              </a:solidFill>
              <a:ea typeface="+mn-ea"/>
            </a:endParaRPr>
          </a:p>
        </p:txBody>
      </p:sp>
      <p:sp>
        <p:nvSpPr>
          <p:cNvPr id="7" name="Slide Number Placeholder 6"/>
          <p:cNvSpPr>
            <a:spLocks noGrp="1"/>
          </p:cNvSpPr>
          <p:nvPr>
            <p:ph type="sldNum" sz="quarter" idx="12"/>
          </p:nvPr>
        </p:nvSpPr>
        <p:spPr/>
        <p:txBody>
          <a:bodyPr/>
          <a:lstStyle/>
          <a:p>
            <a:pPr defTabSz="761970"/>
            <a:fld id="{6636E491-E092-41D6-8252-7510B0FEC3E1}" type="slidenum">
              <a:rPr lang="en-GB" smtClean="0">
                <a:solidFill>
                  <a:prstClr val="black">
                    <a:tint val="75000"/>
                  </a:prstClr>
                </a:solidFill>
                <a:ea typeface="+mn-ea"/>
              </a:rPr>
              <a:pPr defTabSz="761970"/>
              <a:t>‹#›</a:t>
            </a:fld>
            <a:endParaRPr lang="en-GB">
              <a:solidFill>
                <a:prstClr val="black">
                  <a:tint val="75000"/>
                </a:prstClr>
              </a:solidFill>
              <a:ea typeface="+mn-ea"/>
            </a:endParaRPr>
          </a:p>
        </p:txBody>
      </p:sp>
    </p:spTree>
    <p:extLst>
      <p:ext uri="{BB962C8B-B14F-4D97-AF65-F5344CB8AC3E}">
        <p14:creationId xmlns:p14="http://schemas.microsoft.com/office/powerpoint/2010/main" val="499208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000"/>
            </a:lvl1pPr>
          </a:lstStyle>
          <a:p>
            <a:r>
              <a:rPr lang="en-US"/>
              <a:t>Click to edit Master title style</a:t>
            </a:r>
            <a:endParaRPr lang="en-GB"/>
          </a:p>
        </p:txBody>
      </p:sp>
      <p:sp>
        <p:nvSpPr>
          <p:cNvPr id="3" name="Picture Placeholder 2"/>
          <p:cNvSpPr>
            <a:spLocks noGrp="1"/>
          </p:cNvSpPr>
          <p:nvPr>
            <p:ph type="pic" idx="1"/>
          </p:nvPr>
        </p:nvSpPr>
        <p:spPr>
          <a:xfrm>
            <a:off x="3887391" y="822856"/>
            <a:ext cx="4629150" cy="4061354"/>
          </a:xfrm>
        </p:spPr>
        <p:txBody>
          <a:bodyPr/>
          <a:lstStyle>
            <a:lvl1pPr marL="0" indent="0">
              <a:buNone/>
              <a:defRPr sz="2000"/>
            </a:lvl1pPr>
            <a:lvl2pPr marL="285739" indent="0">
              <a:buNone/>
              <a:defRPr sz="1750"/>
            </a:lvl2pPr>
            <a:lvl3pPr marL="571477" indent="0">
              <a:buNone/>
              <a:defRPr sz="1500"/>
            </a:lvl3pPr>
            <a:lvl4pPr marL="857216" indent="0">
              <a:buNone/>
              <a:defRPr sz="1250"/>
            </a:lvl4pPr>
            <a:lvl5pPr marL="1142954" indent="0">
              <a:buNone/>
              <a:defRPr sz="1250"/>
            </a:lvl5pPr>
            <a:lvl6pPr marL="1428693" indent="0">
              <a:buNone/>
              <a:defRPr sz="1250"/>
            </a:lvl6pPr>
            <a:lvl7pPr marL="1714431" indent="0">
              <a:buNone/>
              <a:defRPr sz="1250"/>
            </a:lvl7pPr>
            <a:lvl8pPr marL="2000170" indent="0">
              <a:buNone/>
              <a:defRPr sz="1250"/>
            </a:lvl8pPr>
            <a:lvl9pPr marL="2285909" indent="0">
              <a:buNone/>
              <a:defRPr sz="1250"/>
            </a:lvl9pPr>
          </a:lstStyle>
          <a:p>
            <a:endParaRPr lang="en-GB"/>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000"/>
            </a:lvl1pPr>
            <a:lvl2pPr marL="285739" indent="0">
              <a:buNone/>
              <a:defRPr sz="875"/>
            </a:lvl2pPr>
            <a:lvl3pPr marL="571477" indent="0">
              <a:buNone/>
              <a:defRPr sz="750"/>
            </a:lvl3pPr>
            <a:lvl4pPr marL="857216" indent="0">
              <a:buNone/>
              <a:defRPr sz="625"/>
            </a:lvl4pPr>
            <a:lvl5pPr marL="1142954" indent="0">
              <a:buNone/>
              <a:defRPr sz="625"/>
            </a:lvl5pPr>
            <a:lvl6pPr marL="1428693" indent="0">
              <a:buNone/>
              <a:defRPr sz="625"/>
            </a:lvl6pPr>
            <a:lvl7pPr marL="1714431" indent="0">
              <a:buNone/>
              <a:defRPr sz="625"/>
            </a:lvl7pPr>
            <a:lvl8pPr marL="2000170" indent="0">
              <a:buNone/>
              <a:defRPr sz="625"/>
            </a:lvl8pPr>
            <a:lvl9pPr marL="2285909" indent="0">
              <a:buNone/>
              <a:defRPr sz="625"/>
            </a:lvl9pPr>
          </a:lstStyle>
          <a:p>
            <a:pPr lvl="0"/>
            <a:r>
              <a:rPr lang="en-US"/>
              <a:t>Click to edit Master text styles</a:t>
            </a:r>
          </a:p>
        </p:txBody>
      </p:sp>
      <p:sp>
        <p:nvSpPr>
          <p:cNvPr id="5" name="Date Placeholder 4"/>
          <p:cNvSpPr>
            <a:spLocks noGrp="1"/>
          </p:cNvSpPr>
          <p:nvPr>
            <p:ph type="dt" sz="half" idx="10"/>
          </p:nvPr>
        </p:nvSpPr>
        <p:spPr/>
        <p:txBody>
          <a:bodyPr/>
          <a:lstStyle/>
          <a:p>
            <a:pPr defTabSz="761970"/>
            <a:fld id="{B834487D-1AC3-44A5-A6B8-8E5370043E4A}" type="datetimeFigureOut">
              <a:rPr lang="en-GB" smtClean="0">
                <a:solidFill>
                  <a:prstClr val="black">
                    <a:tint val="75000"/>
                  </a:prstClr>
                </a:solidFill>
                <a:ea typeface="+mn-ea"/>
              </a:rPr>
              <a:pPr defTabSz="761970"/>
              <a:t>07/08/2025</a:t>
            </a:fld>
            <a:endParaRPr lang="en-GB">
              <a:solidFill>
                <a:prstClr val="black">
                  <a:tint val="75000"/>
                </a:prstClr>
              </a:solidFill>
              <a:ea typeface="+mn-ea"/>
            </a:endParaRPr>
          </a:p>
        </p:txBody>
      </p:sp>
      <p:sp>
        <p:nvSpPr>
          <p:cNvPr id="6" name="Footer Placeholder 5"/>
          <p:cNvSpPr>
            <a:spLocks noGrp="1"/>
          </p:cNvSpPr>
          <p:nvPr>
            <p:ph type="ftr" sz="quarter" idx="11"/>
          </p:nvPr>
        </p:nvSpPr>
        <p:spPr/>
        <p:txBody>
          <a:bodyPr/>
          <a:lstStyle/>
          <a:p>
            <a:pPr defTabSz="761970"/>
            <a:endParaRPr lang="en-GB">
              <a:solidFill>
                <a:prstClr val="black">
                  <a:tint val="75000"/>
                </a:prstClr>
              </a:solidFill>
              <a:ea typeface="+mn-ea"/>
            </a:endParaRPr>
          </a:p>
        </p:txBody>
      </p:sp>
      <p:sp>
        <p:nvSpPr>
          <p:cNvPr id="7" name="Slide Number Placeholder 6"/>
          <p:cNvSpPr>
            <a:spLocks noGrp="1"/>
          </p:cNvSpPr>
          <p:nvPr>
            <p:ph type="sldNum" sz="quarter" idx="12"/>
          </p:nvPr>
        </p:nvSpPr>
        <p:spPr/>
        <p:txBody>
          <a:bodyPr/>
          <a:lstStyle/>
          <a:p>
            <a:pPr defTabSz="761970"/>
            <a:fld id="{6636E491-E092-41D6-8252-7510B0FEC3E1}" type="slidenum">
              <a:rPr lang="en-GB" smtClean="0">
                <a:solidFill>
                  <a:prstClr val="black">
                    <a:tint val="75000"/>
                  </a:prstClr>
                </a:solidFill>
                <a:ea typeface="+mn-ea"/>
              </a:rPr>
              <a:pPr defTabSz="761970"/>
              <a:t>‹#›</a:t>
            </a:fld>
            <a:endParaRPr lang="en-GB">
              <a:solidFill>
                <a:prstClr val="black">
                  <a:tint val="75000"/>
                </a:prstClr>
              </a:solidFill>
              <a:ea typeface="+mn-ea"/>
            </a:endParaRPr>
          </a:p>
        </p:txBody>
      </p:sp>
    </p:spTree>
    <p:extLst>
      <p:ext uri="{BB962C8B-B14F-4D97-AF65-F5344CB8AC3E}">
        <p14:creationId xmlns:p14="http://schemas.microsoft.com/office/powerpoint/2010/main" val="2731299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el og indholdsobjekt">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04788" y="200025"/>
            <a:ext cx="8732837" cy="5310188"/>
          </a:xfrm>
          <a:prstGeom prst="rect">
            <a:avLst/>
          </a:prstGeom>
          <a:solidFill>
            <a:schemeClr val="bg2"/>
          </a:solidFill>
          <a:ln>
            <a:noFill/>
          </a:ln>
          <a:extLst>
            <a:ext uri="{91240B29-F687-4F45-9708-019B960494DF}">
              <a14:hiddenLine xmlns:a14="http://schemas.microsoft.com/office/drawing/2010/main" w="0" algn="ctr">
                <a:solidFill>
                  <a:srgbClr val="000000"/>
                </a:solidFill>
                <a:miter lim="800000"/>
                <a:headEnd/>
                <a:tailEnd/>
              </a14:hiddenLine>
            </a:ext>
          </a:extLst>
        </p:spPr>
        <p:txBody>
          <a:bodyPr lIns="51419" tIns="25709" rIns="51419" bIns="25709"/>
          <a:lstStyle/>
          <a:p>
            <a:endParaRPr lang="en-US" sz="1800">
              <a:latin typeface="Calibri" pitchFamily="34" charset="0"/>
            </a:endParaRPr>
          </a:p>
        </p:txBody>
      </p:sp>
      <p:grpSp>
        <p:nvGrpSpPr>
          <p:cNvPr id="6" name="Grupper 6"/>
          <p:cNvGrpSpPr>
            <a:grpSpLocks/>
          </p:cNvGrpSpPr>
          <p:nvPr userDrawn="1"/>
        </p:nvGrpSpPr>
        <p:grpSpPr bwMode="auto">
          <a:xfrm>
            <a:off x="5556250" y="5053013"/>
            <a:ext cx="3381375" cy="457200"/>
            <a:chOff x="5556250" y="5053013"/>
            <a:chExt cx="3381375" cy="456664"/>
          </a:xfrm>
        </p:grpSpPr>
        <p:sp>
          <p:nvSpPr>
            <p:cNvPr id="7" name="Rectangle 3"/>
            <p:cNvSpPr>
              <a:spLocks noChangeArrowheads="1"/>
            </p:cNvSpPr>
            <p:nvPr/>
          </p:nvSpPr>
          <p:spPr bwMode="auto">
            <a:xfrm>
              <a:off x="5556250" y="5053013"/>
              <a:ext cx="3381375" cy="456664"/>
            </a:xfrm>
            <a:prstGeom prst="rect">
              <a:avLst/>
            </a:prstGeom>
            <a:solidFill>
              <a:srgbClr val="000000"/>
            </a:solidFill>
            <a:ln w="12700">
              <a:solidFill>
                <a:srgbClr val="000000"/>
              </a:solidFill>
              <a:miter lim="800000"/>
              <a:headEnd/>
              <a:tailEnd/>
            </a:ln>
          </p:spPr>
          <p:txBody>
            <a:bodyPr/>
            <a:lstStyle/>
            <a:p>
              <a:endParaRPr lang="en-US" sz="1800">
                <a:latin typeface="Calibri" pitchFamily="34" charset="0"/>
              </a:endParaRPr>
            </a:p>
          </p:txBody>
        </p:sp>
        <p:sp>
          <p:nvSpPr>
            <p:cNvPr id="8" name="Text Box 9"/>
            <p:cNvSpPr txBox="1">
              <a:spLocks noChangeArrowheads="1"/>
            </p:cNvSpPr>
            <p:nvPr/>
          </p:nvSpPr>
          <p:spPr bwMode="auto">
            <a:xfrm>
              <a:off x="5643563" y="5125952"/>
              <a:ext cx="3214687" cy="293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defRPr/>
              </a:pPr>
              <a:r>
                <a:rPr lang="en-US" altLang="ja-JP" sz="1900">
                  <a:solidFill>
                    <a:srgbClr val="FFFFFF"/>
                  </a:solidFill>
                  <a:latin typeface="Calibri" pitchFamily="34" charset="0"/>
                </a:rPr>
                <a:t>IT UNIVERSITY OF COPENHAGEN  </a:t>
              </a:r>
            </a:p>
          </p:txBody>
        </p:sp>
      </p:grpSp>
      <p:sp>
        <p:nvSpPr>
          <p:cNvPr id="3" name="Pladsholder til indhold 2"/>
          <p:cNvSpPr>
            <a:spLocks noGrp="1"/>
          </p:cNvSpPr>
          <p:nvPr>
            <p:ph idx="1"/>
          </p:nvPr>
        </p:nvSpPr>
        <p:spPr>
          <a:xfrm>
            <a:off x="1008063" y="1714500"/>
            <a:ext cx="4378325" cy="3200400"/>
          </a:xfrm>
        </p:spPr>
        <p:txBody>
          <a:bodyPr/>
          <a:lstStyle/>
          <a:p>
            <a:pPr lvl="0"/>
            <a:r>
              <a:rPr lang="da-DK"/>
              <a:t>Klik for at redigere teksttypografierne i masteren</a:t>
            </a:r>
          </a:p>
          <a:p>
            <a:pPr lvl="1"/>
            <a:r>
              <a:rPr lang="da-DK"/>
              <a:t>Andet niveau</a:t>
            </a:r>
          </a:p>
        </p:txBody>
      </p:sp>
      <p:sp>
        <p:nvSpPr>
          <p:cNvPr id="9" name="Pladsholder til indhold 2"/>
          <p:cNvSpPr>
            <a:spLocks noGrp="1"/>
          </p:cNvSpPr>
          <p:nvPr>
            <p:ph idx="10"/>
          </p:nvPr>
        </p:nvSpPr>
        <p:spPr>
          <a:xfrm>
            <a:off x="5562600" y="1555750"/>
            <a:ext cx="3373438" cy="3511550"/>
          </a:xfrm>
          <a:solidFill>
            <a:schemeClr val="bg1"/>
          </a:solidFill>
        </p:spPr>
        <p:txBody>
          <a:bodyPr/>
          <a:lstStyle>
            <a:lvl2pPr>
              <a:defRPr>
                <a:ln>
                  <a:solidFill>
                    <a:schemeClr val="bg1"/>
                  </a:solidFill>
                </a:ln>
              </a:defRPr>
            </a:lvl2pPr>
          </a:lstStyle>
          <a:p>
            <a:pPr lvl="1"/>
            <a:endParaRPr lang="da-DK" dirty="0"/>
          </a:p>
        </p:txBody>
      </p:sp>
      <p:sp>
        <p:nvSpPr>
          <p:cNvPr id="2" name="Titel 1"/>
          <p:cNvSpPr>
            <a:spLocks noGrp="1"/>
          </p:cNvSpPr>
          <p:nvPr>
            <p:ph type="title"/>
          </p:nvPr>
        </p:nvSpPr>
        <p:spPr>
          <a:xfrm>
            <a:off x="1008063" y="928688"/>
            <a:ext cx="7927975" cy="627062"/>
          </a:xfrm>
        </p:spPr>
        <p:txBody>
          <a:bodyPr/>
          <a:lstStyle/>
          <a:p>
            <a:r>
              <a:rPr lang="da-DK" dirty="0"/>
              <a:t>Klik for at redigere i masteren</a:t>
            </a:r>
          </a:p>
        </p:txBody>
      </p:sp>
      <p:sp>
        <p:nvSpPr>
          <p:cNvPr id="10" name="Pladsholder til sidefod 13"/>
          <p:cNvSpPr>
            <a:spLocks noGrp="1"/>
          </p:cNvSpPr>
          <p:nvPr userDrawn="1">
            <p:ph type="ftr" sz="quarter" idx="11"/>
          </p:nvPr>
        </p:nvSpPr>
        <p:spPr/>
        <p:txBody>
          <a:bodyPr/>
          <a:lstStyle>
            <a:lvl1pPr>
              <a:defRPr/>
            </a:lvl1pPr>
          </a:lstStyle>
          <a:p>
            <a:pPr>
              <a:defRPr/>
            </a:pPr>
            <a:r>
              <a:rPr lang="da-DK" altLang="ja-JP"/>
              <a:t>www.itu.dk</a:t>
            </a:r>
            <a:endParaRPr lang="en-US" altLang="ja-JP"/>
          </a:p>
        </p:txBody>
      </p:sp>
    </p:spTree>
    <p:extLst>
      <p:ext uri="{BB962C8B-B14F-4D97-AF65-F5344CB8AC3E}">
        <p14:creationId xmlns:p14="http://schemas.microsoft.com/office/powerpoint/2010/main" val="8746385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defTabSz="761970"/>
            <a:fld id="{B834487D-1AC3-44A5-A6B8-8E5370043E4A}" type="datetimeFigureOut">
              <a:rPr lang="en-GB" smtClean="0">
                <a:solidFill>
                  <a:prstClr val="black">
                    <a:tint val="75000"/>
                  </a:prstClr>
                </a:solidFill>
                <a:ea typeface="+mn-ea"/>
              </a:rPr>
              <a:pPr defTabSz="761970"/>
              <a:t>07/08/2025</a:t>
            </a:fld>
            <a:endParaRPr lang="en-GB">
              <a:solidFill>
                <a:prstClr val="black">
                  <a:tint val="75000"/>
                </a:prstClr>
              </a:solidFill>
              <a:ea typeface="+mn-ea"/>
            </a:endParaRPr>
          </a:p>
        </p:txBody>
      </p:sp>
      <p:sp>
        <p:nvSpPr>
          <p:cNvPr id="5" name="Footer Placeholder 4"/>
          <p:cNvSpPr>
            <a:spLocks noGrp="1"/>
          </p:cNvSpPr>
          <p:nvPr>
            <p:ph type="ftr" sz="quarter" idx="11"/>
          </p:nvPr>
        </p:nvSpPr>
        <p:spPr/>
        <p:txBody>
          <a:bodyPr/>
          <a:lstStyle/>
          <a:p>
            <a:pPr defTabSz="761970"/>
            <a:endParaRPr lang="en-GB">
              <a:solidFill>
                <a:prstClr val="black">
                  <a:tint val="75000"/>
                </a:prstClr>
              </a:solidFill>
              <a:ea typeface="+mn-ea"/>
            </a:endParaRPr>
          </a:p>
        </p:txBody>
      </p:sp>
      <p:sp>
        <p:nvSpPr>
          <p:cNvPr id="6" name="Slide Number Placeholder 5"/>
          <p:cNvSpPr>
            <a:spLocks noGrp="1"/>
          </p:cNvSpPr>
          <p:nvPr>
            <p:ph type="sldNum" sz="quarter" idx="12"/>
          </p:nvPr>
        </p:nvSpPr>
        <p:spPr/>
        <p:txBody>
          <a:bodyPr/>
          <a:lstStyle/>
          <a:p>
            <a:pPr defTabSz="761970"/>
            <a:fld id="{6636E491-E092-41D6-8252-7510B0FEC3E1}" type="slidenum">
              <a:rPr lang="en-GB" smtClean="0">
                <a:solidFill>
                  <a:prstClr val="black">
                    <a:tint val="75000"/>
                  </a:prstClr>
                </a:solidFill>
                <a:ea typeface="+mn-ea"/>
              </a:rPr>
              <a:pPr defTabSz="761970"/>
              <a:t>‹#›</a:t>
            </a:fld>
            <a:endParaRPr lang="en-GB">
              <a:solidFill>
                <a:prstClr val="black">
                  <a:tint val="75000"/>
                </a:prstClr>
              </a:solidFill>
              <a:ea typeface="+mn-ea"/>
            </a:endParaRPr>
          </a:p>
        </p:txBody>
      </p:sp>
    </p:spTree>
    <p:extLst>
      <p:ext uri="{BB962C8B-B14F-4D97-AF65-F5344CB8AC3E}">
        <p14:creationId xmlns:p14="http://schemas.microsoft.com/office/powerpoint/2010/main" val="28745886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04271"/>
            <a:ext cx="1971675" cy="484319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1" y="304271"/>
            <a:ext cx="5800725" cy="48431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defTabSz="761970"/>
            <a:fld id="{B834487D-1AC3-44A5-A6B8-8E5370043E4A}" type="datetimeFigureOut">
              <a:rPr lang="en-GB" smtClean="0">
                <a:solidFill>
                  <a:prstClr val="black">
                    <a:tint val="75000"/>
                  </a:prstClr>
                </a:solidFill>
                <a:ea typeface="+mn-ea"/>
              </a:rPr>
              <a:pPr defTabSz="761970"/>
              <a:t>07/08/2025</a:t>
            </a:fld>
            <a:endParaRPr lang="en-GB">
              <a:solidFill>
                <a:prstClr val="black">
                  <a:tint val="75000"/>
                </a:prstClr>
              </a:solidFill>
              <a:ea typeface="+mn-ea"/>
            </a:endParaRPr>
          </a:p>
        </p:txBody>
      </p:sp>
      <p:sp>
        <p:nvSpPr>
          <p:cNvPr id="5" name="Footer Placeholder 4"/>
          <p:cNvSpPr>
            <a:spLocks noGrp="1"/>
          </p:cNvSpPr>
          <p:nvPr>
            <p:ph type="ftr" sz="quarter" idx="11"/>
          </p:nvPr>
        </p:nvSpPr>
        <p:spPr/>
        <p:txBody>
          <a:bodyPr/>
          <a:lstStyle/>
          <a:p>
            <a:pPr defTabSz="761970"/>
            <a:endParaRPr lang="en-GB">
              <a:solidFill>
                <a:prstClr val="black">
                  <a:tint val="75000"/>
                </a:prstClr>
              </a:solidFill>
              <a:ea typeface="+mn-ea"/>
            </a:endParaRPr>
          </a:p>
        </p:txBody>
      </p:sp>
      <p:sp>
        <p:nvSpPr>
          <p:cNvPr id="6" name="Slide Number Placeholder 5"/>
          <p:cNvSpPr>
            <a:spLocks noGrp="1"/>
          </p:cNvSpPr>
          <p:nvPr>
            <p:ph type="sldNum" sz="quarter" idx="12"/>
          </p:nvPr>
        </p:nvSpPr>
        <p:spPr/>
        <p:txBody>
          <a:bodyPr/>
          <a:lstStyle/>
          <a:p>
            <a:pPr defTabSz="761970"/>
            <a:fld id="{6636E491-E092-41D6-8252-7510B0FEC3E1}" type="slidenum">
              <a:rPr lang="en-GB" smtClean="0">
                <a:solidFill>
                  <a:prstClr val="black">
                    <a:tint val="75000"/>
                  </a:prstClr>
                </a:solidFill>
                <a:ea typeface="+mn-ea"/>
              </a:rPr>
              <a:pPr defTabSz="761970"/>
              <a:t>‹#›</a:t>
            </a:fld>
            <a:endParaRPr lang="en-GB">
              <a:solidFill>
                <a:prstClr val="black">
                  <a:tint val="75000"/>
                </a:prstClr>
              </a:solidFill>
              <a:ea typeface="+mn-ea"/>
            </a:endParaRPr>
          </a:p>
        </p:txBody>
      </p:sp>
    </p:spTree>
    <p:extLst>
      <p:ext uri="{BB962C8B-B14F-4D97-AF65-F5344CB8AC3E}">
        <p14:creationId xmlns:p14="http://schemas.microsoft.com/office/powerpoint/2010/main" val="19785412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00200" y="228865"/>
            <a:ext cx="7315200" cy="952500"/>
          </a:xfrm>
          <a:prstGeom prst="rect">
            <a:avLst/>
          </a:prstGeom>
        </p:spPr>
        <p:txBody>
          <a:bodyPr/>
          <a:lstStyle/>
          <a:p>
            <a:r>
              <a:rPr lang="en-US"/>
              <a:t>Click to edit Master title style</a:t>
            </a:r>
            <a:endParaRPr lang="da-DK"/>
          </a:p>
        </p:txBody>
      </p:sp>
      <p:sp>
        <p:nvSpPr>
          <p:cNvPr id="3" name="Text Placeholder 2"/>
          <p:cNvSpPr>
            <a:spLocks noGrp="1"/>
          </p:cNvSpPr>
          <p:nvPr>
            <p:ph type="body" sz="half" idx="1"/>
          </p:nvPr>
        </p:nvSpPr>
        <p:spPr>
          <a:xfrm>
            <a:off x="1295400" y="1333500"/>
            <a:ext cx="3733800" cy="377163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Content Placeholder 3"/>
          <p:cNvSpPr>
            <a:spLocks noGrp="1"/>
          </p:cNvSpPr>
          <p:nvPr>
            <p:ph sz="half" idx="2"/>
          </p:nvPr>
        </p:nvSpPr>
        <p:spPr>
          <a:xfrm>
            <a:off x="5181600" y="1333500"/>
            <a:ext cx="3733800" cy="377163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23747307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295400" y="228865"/>
            <a:ext cx="7620000" cy="487627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19501881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3750"/>
            </a:lvl1pPr>
          </a:lstStyle>
          <a:p>
            <a:r>
              <a:rPr lang="en-US"/>
              <a:t>Click to edit Master title style</a:t>
            </a:r>
            <a:endParaRPr lang="en-GB"/>
          </a:p>
        </p:txBody>
      </p:sp>
      <p:sp>
        <p:nvSpPr>
          <p:cNvPr id="3" name="Subtitle 2"/>
          <p:cNvSpPr>
            <a:spLocks noGrp="1"/>
          </p:cNvSpPr>
          <p:nvPr>
            <p:ph type="subTitle" idx="1"/>
          </p:nvPr>
        </p:nvSpPr>
        <p:spPr>
          <a:xfrm>
            <a:off x="1143000" y="3001698"/>
            <a:ext cx="6858000" cy="1379802"/>
          </a:xfrm>
        </p:spPr>
        <p:txBody>
          <a:bodyPr/>
          <a:lstStyle>
            <a:lvl1pPr marL="0" indent="0" algn="ctr">
              <a:buNone/>
              <a:defRPr sz="1500"/>
            </a:lvl1pPr>
            <a:lvl2pPr marL="285739" indent="0" algn="ctr">
              <a:buNone/>
              <a:defRPr sz="1250"/>
            </a:lvl2pPr>
            <a:lvl3pPr marL="571477" indent="0" algn="ctr">
              <a:buNone/>
              <a:defRPr sz="1125"/>
            </a:lvl3pPr>
            <a:lvl4pPr marL="857216" indent="0" algn="ctr">
              <a:buNone/>
              <a:defRPr sz="1000"/>
            </a:lvl4pPr>
            <a:lvl5pPr marL="1142954" indent="0" algn="ctr">
              <a:buNone/>
              <a:defRPr sz="1000"/>
            </a:lvl5pPr>
            <a:lvl6pPr marL="1428693" indent="0" algn="ctr">
              <a:buNone/>
              <a:defRPr sz="1000"/>
            </a:lvl6pPr>
            <a:lvl7pPr marL="1714431" indent="0" algn="ctr">
              <a:buNone/>
              <a:defRPr sz="1000"/>
            </a:lvl7pPr>
            <a:lvl8pPr marL="2000170" indent="0" algn="ctr">
              <a:buNone/>
              <a:defRPr sz="1000"/>
            </a:lvl8pPr>
            <a:lvl9pPr marL="2285909" indent="0" algn="ctr">
              <a:buNone/>
              <a:defRPr sz="10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defTabSz="761970"/>
            <a:fld id="{B834487D-1AC3-44A5-A6B8-8E5370043E4A}" type="datetimeFigureOut">
              <a:rPr lang="en-GB" smtClean="0">
                <a:solidFill>
                  <a:prstClr val="black">
                    <a:tint val="75000"/>
                  </a:prstClr>
                </a:solidFill>
                <a:ea typeface="+mn-ea"/>
              </a:rPr>
              <a:pPr defTabSz="761970"/>
              <a:t>07/08/2025</a:t>
            </a:fld>
            <a:endParaRPr lang="en-GB">
              <a:solidFill>
                <a:prstClr val="black">
                  <a:tint val="75000"/>
                </a:prstClr>
              </a:solidFill>
              <a:ea typeface="+mn-ea"/>
            </a:endParaRPr>
          </a:p>
        </p:txBody>
      </p:sp>
      <p:sp>
        <p:nvSpPr>
          <p:cNvPr id="5" name="Footer Placeholder 4"/>
          <p:cNvSpPr>
            <a:spLocks noGrp="1"/>
          </p:cNvSpPr>
          <p:nvPr>
            <p:ph type="ftr" sz="quarter" idx="11"/>
          </p:nvPr>
        </p:nvSpPr>
        <p:spPr/>
        <p:txBody>
          <a:bodyPr/>
          <a:lstStyle/>
          <a:p>
            <a:pPr defTabSz="761970"/>
            <a:endParaRPr lang="en-GB">
              <a:solidFill>
                <a:prstClr val="black">
                  <a:tint val="75000"/>
                </a:prstClr>
              </a:solidFill>
              <a:ea typeface="+mn-ea"/>
            </a:endParaRPr>
          </a:p>
        </p:txBody>
      </p:sp>
      <p:sp>
        <p:nvSpPr>
          <p:cNvPr id="6" name="Slide Number Placeholder 5"/>
          <p:cNvSpPr>
            <a:spLocks noGrp="1"/>
          </p:cNvSpPr>
          <p:nvPr>
            <p:ph type="sldNum" sz="quarter" idx="12"/>
          </p:nvPr>
        </p:nvSpPr>
        <p:spPr/>
        <p:txBody>
          <a:bodyPr/>
          <a:lstStyle/>
          <a:p>
            <a:pPr defTabSz="761970"/>
            <a:fld id="{6636E491-E092-41D6-8252-7510B0FEC3E1}" type="slidenum">
              <a:rPr lang="en-GB" smtClean="0">
                <a:solidFill>
                  <a:prstClr val="black">
                    <a:tint val="75000"/>
                  </a:prstClr>
                </a:solidFill>
                <a:ea typeface="+mn-ea"/>
              </a:rPr>
              <a:pPr defTabSz="761970"/>
              <a:t>‹#›</a:t>
            </a:fld>
            <a:endParaRPr lang="en-GB">
              <a:solidFill>
                <a:prstClr val="black">
                  <a:tint val="75000"/>
                </a:prstClr>
              </a:solidFill>
              <a:ea typeface="+mn-ea"/>
            </a:endParaRPr>
          </a:p>
        </p:txBody>
      </p:sp>
    </p:spTree>
    <p:extLst>
      <p:ext uri="{BB962C8B-B14F-4D97-AF65-F5344CB8AC3E}">
        <p14:creationId xmlns:p14="http://schemas.microsoft.com/office/powerpoint/2010/main" val="20915830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defTabSz="761970"/>
            <a:fld id="{B834487D-1AC3-44A5-A6B8-8E5370043E4A}" type="datetimeFigureOut">
              <a:rPr lang="en-GB" smtClean="0">
                <a:solidFill>
                  <a:prstClr val="black">
                    <a:tint val="75000"/>
                  </a:prstClr>
                </a:solidFill>
                <a:ea typeface="+mn-ea"/>
              </a:rPr>
              <a:pPr defTabSz="761970"/>
              <a:t>07/08/2025</a:t>
            </a:fld>
            <a:endParaRPr lang="en-GB">
              <a:solidFill>
                <a:prstClr val="black">
                  <a:tint val="75000"/>
                </a:prstClr>
              </a:solidFill>
              <a:ea typeface="+mn-ea"/>
            </a:endParaRPr>
          </a:p>
        </p:txBody>
      </p:sp>
      <p:sp>
        <p:nvSpPr>
          <p:cNvPr id="5" name="Footer Placeholder 4"/>
          <p:cNvSpPr>
            <a:spLocks noGrp="1"/>
          </p:cNvSpPr>
          <p:nvPr>
            <p:ph type="ftr" sz="quarter" idx="11"/>
          </p:nvPr>
        </p:nvSpPr>
        <p:spPr/>
        <p:txBody>
          <a:bodyPr/>
          <a:lstStyle/>
          <a:p>
            <a:pPr defTabSz="761970"/>
            <a:endParaRPr lang="en-GB">
              <a:solidFill>
                <a:prstClr val="black">
                  <a:tint val="75000"/>
                </a:prstClr>
              </a:solidFill>
              <a:ea typeface="+mn-ea"/>
            </a:endParaRPr>
          </a:p>
        </p:txBody>
      </p:sp>
      <p:sp>
        <p:nvSpPr>
          <p:cNvPr id="6" name="Slide Number Placeholder 5"/>
          <p:cNvSpPr>
            <a:spLocks noGrp="1"/>
          </p:cNvSpPr>
          <p:nvPr>
            <p:ph type="sldNum" sz="quarter" idx="12"/>
          </p:nvPr>
        </p:nvSpPr>
        <p:spPr/>
        <p:txBody>
          <a:bodyPr/>
          <a:lstStyle/>
          <a:p>
            <a:pPr defTabSz="761970"/>
            <a:fld id="{6636E491-E092-41D6-8252-7510B0FEC3E1}" type="slidenum">
              <a:rPr lang="en-GB" smtClean="0">
                <a:solidFill>
                  <a:prstClr val="black">
                    <a:tint val="75000"/>
                  </a:prstClr>
                </a:solidFill>
                <a:ea typeface="+mn-ea"/>
              </a:rPr>
              <a:pPr defTabSz="761970"/>
              <a:t>‹#›</a:t>
            </a:fld>
            <a:endParaRPr lang="en-GB">
              <a:solidFill>
                <a:prstClr val="black">
                  <a:tint val="75000"/>
                </a:prstClr>
              </a:solidFill>
              <a:ea typeface="+mn-ea"/>
            </a:endParaRPr>
          </a:p>
        </p:txBody>
      </p:sp>
    </p:spTree>
    <p:extLst>
      <p:ext uri="{BB962C8B-B14F-4D97-AF65-F5344CB8AC3E}">
        <p14:creationId xmlns:p14="http://schemas.microsoft.com/office/powerpoint/2010/main" val="2934335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3"/>
            <a:ext cx="7886700" cy="2377281"/>
          </a:xfrm>
        </p:spPr>
        <p:txBody>
          <a:bodyPr anchor="b"/>
          <a:lstStyle>
            <a:lvl1pPr>
              <a:defRPr sz="3750"/>
            </a:lvl1pPr>
          </a:lstStyle>
          <a:p>
            <a:r>
              <a:rPr lang="en-US"/>
              <a:t>Click to edit Master title style</a:t>
            </a:r>
            <a:endParaRPr lang="en-GB"/>
          </a:p>
        </p:txBody>
      </p:sp>
      <p:sp>
        <p:nvSpPr>
          <p:cNvPr id="3" name="Text Placeholder 2"/>
          <p:cNvSpPr>
            <a:spLocks noGrp="1"/>
          </p:cNvSpPr>
          <p:nvPr>
            <p:ph type="body" idx="1"/>
          </p:nvPr>
        </p:nvSpPr>
        <p:spPr>
          <a:xfrm>
            <a:off x="623888" y="3824554"/>
            <a:ext cx="7886700" cy="1250156"/>
          </a:xfrm>
        </p:spPr>
        <p:txBody>
          <a:bodyPr/>
          <a:lstStyle>
            <a:lvl1pPr marL="0" indent="0">
              <a:buNone/>
              <a:defRPr sz="1500">
                <a:solidFill>
                  <a:schemeClr val="tx1">
                    <a:tint val="75000"/>
                  </a:schemeClr>
                </a:solidFill>
              </a:defRPr>
            </a:lvl1pPr>
            <a:lvl2pPr marL="285739" indent="0">
              <a:buNone/>
              <a:defRPr sz="1250">
                <a:solidFill>
                  <a:schemeClr val="tx1">
                    <a:tint val="75000"/>
                  </a:schemeClr>
                </a:solidFill>
              </a:defRPr>
            </a:lvl2pPr>
            <a:lvl3pPr marL="571477" indent="0">
              <a:buNone/>
              <a:defRPr sz="1125">
                <a:solidFill>
                  <a:schemeClr val="tx1">
                    <a:tint val="75000"/>
                  </a:schemeClr>
                </a:solidFill>
              </a:defRPr>
            </a:lvl3pPr>
            <a:lvl4pPr marL="857216" indent="0">
              <a:buNone/>
              <a:defRPr sz="1000">
                <a:solidFill>
                  <a:schemeClr val="tx1">
                    <a:tint val="75000"/>
                  </a:schemeClr>
                </a:solidFill>
              </a:defRPr>
            </a:lvl4pPr>
            <a:lvl5pPr marL="1142954" indent="0">
              <a:buNone/>
              <a:defRPr sz="1000">
                <a:solidFill>
                  <a:schemeClr val="tx1">
                    <a:tint val="75000"/>
                  </a:schemeClr>
                </a:solidFill>
              </a:defRPr>
            </a:lvl5pPr>
            <a:lvl6pPr marL="1428693" indent="0">
              <a:buNone/>
              <a:defRPr sz="1000">
                <a:solidFill>
                  <a:schemeClr val="tx1">
                    <a:tint val="75000"/>
                  </a:schemeClr>
                </a:solidFill>
              </a:defRPr>
            </a:lvl6pPr>
            <a:lvl7pPr marL="1714431" indent="0">
              <a:buNone/>
              <a:defRPr sz="1000">
                <a:solidFill>
                  <a:schemeClr val="tx1">
                    <a:tint val="75000"/>
                  </a:schemeClr>
                </a:solidFill>
              </a:defRPr>
            </a:lvl7pPr>
            <a:lvl8pPr marL="2000170" indent="0">
              <a:buNone/>
              <a:defRPr sz="1000">
                <a:solidFill>
                  <a:schemeClr val="tx1">
                    <a:tint val="75000"/>
                  </a:schemeClr>
                </a:solidFill>
              </a:defRPr>
            </a:lvl8pPr>
            <a:lvl9pPr marL="2285909" indent="0">
              <a:buNone/>
              <a:defRPr sz="10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761970"/>
            <a:fld id="{B834487D-1AC3-44A5-A6B8-8E5370043E4A}" type="datetimeFigureOut">
              <a:rPr lang="en-GB" smtClean="0">
                <a:solidFill>
                  <a:prstClr val="black">
                    <a:tint val="75000"/>
                  </a:prstClr>
                </a:solidFill>
                <a:ea typeface="+mn-ea"/>
              </a:rPr>
              <a:pPr defTabSz="761970"/>
              <a:t>07/08/2025</a:t>
            </a:fld>
            <a:endParaRPr lang="en-GB">
              <a:solidFill>
                <a:prstClr val="black">
                  <a:tint val="75000"/>
                </a:prstClr>
              </a:solidFill>
              <a:ea typeface="+mn-ea"/>
            </a:endParaRPr>
          </a:p>
        </p:txBody>
      </p:sp>
      <p:sp>
        <p:nvSpPr>
          <p:cNvPr id="5" name="Footer Placeholder 4"/>
          <p:cNvSpPr>
            <a:spLocks noGrp="1"/>
          </p:cNvSpPr>
          <p:nvPr>
            <p:ph type="ftr" sz="quarter" idx="11"/>
          </p:nvPr>
        </p:nvSpPr>
        <p:spPr/>
        <p:txBody>
          <a:bodyPr/>
          <a:lstStyle/>
          <a:p>
            <a:pPr defTabSz="761970"/>
            <a:endParaRPr lang="en-GB">
              <a:solidFill>
                <a:prstClr val="black">
                  <a:tint val="75000"/>
                </a:prstClr>
              </a:solidFill>
              <a:ea typeface="+mn-ea"/>
            </a:endParaRPr>
          </a:p>
        </p:txBody>
      </p:sp>
      <p:sp>
        <p:nvSpPr>
          <p:cNvPr id="6" name="Slide Number Placeholder 5"/>
          <p:cNvSpPr>
            <a:spLocks noGrp="1"/>
          </p:cNvSpPr>
          <p:nvPr>
            <p:ph type="sldNum" sz="quarter" idx="12"/>
          </p:nvPr>
        </p:nvSpPr>
        <p:spPr/>
        <p:txBody>
          <a:bodyPr/>
          <a:lstStyle/>
          <a:p>
            <a:pPr defTabSz="761970"/>
            <a:fld id="{6636E491-E092-41D6-8252-7510B0FEC3E1}" type="slidenum">
              <a:rPr lang="en-GB" smtClean="0">
                <a:solidFill>
                  <a:prstClr val="black">
                    <a:tint val="75000"/>
                  </a:prstClr>
                </a:solidFill>
                <a:ea typeface="+mn-ea"/>
              </a:rPr>
              <a:pPr defTabSz="761970"/>
              <a:t>‹#›</a:t>
            </a:fld>
            <a:endParaRPr lang="en-GB">
              <a:solidFill>
                <a:prstClr val="black">
                  <a:tint val="75000"/>
                </a:prstClr>
              </a:solidFill>
              <a:ea typeface="+mn-ea"/>
            </a:endParaRPr>
          </a:p>
        </p:txBody>
      </p:sp>
    </p:spTree>
    <p:extLst>
      <p:ext uri="{BB962C8B-B14F-4D97-AF65-F5344CB8AC3E}">
        <p14:creationId xmlns:p14="http://schemas.microsoft.com/office/powerpoint/2010/main" val="10310977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defTabSz="761970"/>
            <a:fld id="{B834487D-1AC3-44A5-A6B8-8E5370043E4A}" type="datetimeFigureOut">
              <a:rPr lang="en-GB" smtClean="0">
                <a:solidFill>
                  <a:prstClr val="black">
                    <a:tint val="75000"/>
                  </a:prstClr>
                </a:solidFill>
                <a:ea typeface="+mn-ea"/>
              </a:rPr>
              <a:pPr defTabSz="761970"/>
              <a:t>07/08/2025</a:t>
            </a:fld>
            <a:endParaRPr lang="en-GB">
              <a:solidFill>
                <a:prstClr val="black">
                  <a:tint val="75000"/>
                </a:prstClr>
              </a:solidFill>
              <a:ea typeface="+mn-ea"/>
            </a:endParaRPr>
          </a:p>
        </p:txBody>
      </p:sp>
      <p:sp>
        <p:nvSpPr>
          <p:cNvPr id="6" name="Footer Placeholder 5"/>
          <p:cNvSpPr>
            <a:spLocks noGrp="1"/>
          </p:cNvSpPr>
          <p:nvPr>
            <p:ph type="ftr" sz="quarter" idx="11"/>
          </p:nvPr>
        </p:nvSpPr>
        <p:spPr/>
        <p:txBody>
          <a:bodyPr/>
          <a:lstStyle/>
          <a:p>
            <a:pPr defTabSz="761970"/>
            <a:endParaRPr lang="en-GB">
              <a:solidFill>
                <a:prstClr val="black">
                  <a:tint val="75000"/>
                </a:prstClr>
              </a:solidFill>
              <a:ea typeface="+mn-ea"/>
            </a:endParaRPr>
          </a:p>
        </p:txBody>
      </p:sp>
      <p:sp>
        <p:nvSpPr>
          <p:cNvPr id="7" name="Slide Number Placeholder 6"/>
          <p:cNvSpPr>
            <a:spLocks noGrp="1"/>
          </p:cNvSpPr>
          <p:nvPr>
            <p:ph type="sldNum" sz="quarter" idx="12"/>
          </p:nvPr>
        </p:nvSpPr>
        <p:spPr/>
        <p:txBody>
          <a:bodyPr/>
          <a:lstStyle/>
          <a:p>
            <a:pPr defTabSz="761970"/>
            <a:fld id="{6636E491-E092-41D6-8252-7510B0FEC3E1}" type="slidenum">
              <a:rPr lang="en-GB" smtClean="0">
                <a:solidFill>
                  <a:prstClr val="black">
                    <a:tint val="75000"/>
                  </a:prstClr>
                </a:solidFill>
                <a:ea typeface="+mn-ea"/>
              </a:rPr>
              <a:pPr defTabSz="761970"/>
              <a:t>‹#›</a:t>
            </a:fld>
            <a:endParaRPr lang="en-GB">
              <a:solidFill>
                <a:prstClr val="black">
                  <a:tint val="75000"/>
                </a:prstClr>
              </a:solidFill>
              <a:ea typeface="+mn-ea"/>
            </a:endParaRPr>
          </a:p>
        </p:txBody>
      </p:sp>
    </p:spTree>
    <p:extLst>
      <p:ext uri="{BB962C8B-B14F-4D97-AF65-F5344CB8AC3E}">
        <p14:creationId xmlns:p14="http://schemas.microsoft.com/office/powerpoint/2010/main" val="38816666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2"/>
            <a:ext cx="7886700" cy="1104636"/>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500" b="1"/>
            </a:lvl1pPr>
            <a:lvl2pPr marL="285739" indent="0">
              <a:buNone/>
              <a:defRPr sz="1250" b="1"/>
            </a:lvl2pPr>
            <a:lvl3pPr marL="571477" indent="0">
              <a:buNone/>
              <a:defRPr sz="1125" b="1"/>
            </a:lvl3pPr>
            <a:lvl4pPr marL="857216" indent="0">
              <a:buNone/>
              <a:defRPr sz="1000" b="1"/>
            </a:lvl4pPr>
            <a:lvl5pPr marL="1142954" indent="0">
              <a:buNone/>
              <a:defRPr sz="1000" b="1"/>
            </a:lvl5pPr>
            <a:lvl6pPr marL="1428693" indent="0">
              <a:buNone/>
              <a:defRPr sz="1000" b="1"/>
            </a:lvl6pPr>
            <a:lvl7pPr marL="1714431" indent="0">
              <a:buNone/>
              <a:defRPr sz="1000" b="1"/>
            </a:lvl7pPr>
            <a:lvl8pPr marL="2000170" indent="0">
              <a:buNone/>
              <a:defRPr sz="1000" b="1"/>
            </a:lvl8pPr>
            <a:lvl9pPr marL="2285909" indent="0">
              <a:buNone/>
              <a:defRPr sz="1000" b="1"/>
            </a:lvl9pPr>
          </a:lstStyle>
          <a:p>
            <a:pPr lvl="0"/>
            <a:r>
              <a:rPr lang="en-US"/>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1" y="1400969"/>
            <a:ext cx="3887391" cy="686593"/>
          </a:xfrm>
        </p:spPr>
        <p:txBody>
          <a:bodyPr anchor="b"/>
          <a:lstStyle>
            <a:lvl1pPr marL="0" indent="0">
              <a:buNone/>
              <a:defRPr sz="1500" b="1"/>
            </a:lvl1pPr>
            <a:lvl2pPr marL="285739" indent="0">
              <a:buNone/>
              <a:defRPr sz="1250" b="1"/>
            </a:lvl2pPr>
            <a:lvl3pPr marL="571477" indent="0">
              <a:buNone/>
              <a:defRPr sz="1125" b="1"/>
            </a:lvl3pPr>
            <a:lvl4pPr marL="857216" indent="0">
              <a:buNone/>
              <a:defRPr sz="1000" b="1"/>
            </a:lvl4pPr>
            <a:lvl5pPr marL="1142954" indent="0">
              <a:buNone/>
              <a:defRPr sz="1000" b="1"/>
            </a:lvl5pPr>
            <a:lvl6pPr marL="1428693" indent="0">
              <a:buNone/>
              <a:defRPr sz="1000" b="1"/>
            </a:lvl6pPr>
            <a:lvl7pPr marL="1714431" indent="0">
              <a:buNone/>
              <a:defRPr sz="1000" b="1"/>
            </a:lvl7pPr>
            <a:lvl8pPr marL="2000170" indent="0">
              <a:buNone/>
              <a:defRPr sz="1000" b="1"/>
            </a:lvl8pPr>
            <a:lvl9pPr marL="2285909" indent="0">
              <a:buNone/>
              <a:defRPr sz="1000" b="1"/>
            </a:lvl9pPr>
          </a:lstStyle>
          <a:p>
            <a:pPr lvl="0"/>
            <a:r>
              <a:rPr lang="en-US"/>
              <a:t>Click to edit Master text styles</a:t>
            </a:r>
          </a:p>
        </p:txBody>
      </p:sp>
      <p:sp>
        <p:nvSpPr>
          <p:cNvPr id="6" name="Content Placeholder 5"/>
          <p:cNvSpPr>
            <a:spLocks noGrp="1"/>
          </p:cNvSpPr>
          <p:nvPr>
            <p:ph sz="quarter" idx="4"/>
          </p:nvPr>
        </p:nvSpPr>
        <p:spPr>
          <a:xfrm>
            <a:off x="4629151" y="2087563"/>
            <a:ext cx="3887391"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defTabSz="761970"/>
            <a:fld id="{B834487D-1AC3-44A5-A6B8-8E5370043E4A}" type="datetimeFigureOut">
              <a:rPr lang="en-GB" smtClean="0">
                <a:solidFill>
                  <a:prstClr val="black">
                    <a:tint val="75000"/>
                  </a:prstClr>
                </a:solidFill>
                <a:ea typeface="+mn-ea"/>
              </a:rPr>
              <a:pPr defTabSz="761970"/>
              <a:t>07/08/2025</a:t>
            </a:fld>
            <a:endParaRPr lang="en-GB">
              <a:solidFill>
                <a:prstClr val="black">
                  <a:tint val="75000"/>
                </a:prstClr>
              </a:solidFill>
              <a:ea typeface="+mn-ea"/>
            </a:endParaRPr>
          </a:p>
        </p:txBody>
      </p:sp>
      <p:sp>
        <p:nvSpPr>
          <p:cNvPr id="8" name="Footer Placeholder 7"/>
          <p:cNvSpPr>
            <a:spLocks noGrp="1"/>
          </p:cNvSpPr>
          <p:nvPr>
            <p:ph type="ftr" sz="quarter" idx="11"/>
          </p:nvPr>
        </p:nvSpPr>
        <p:spPr/>
        <p:txBody>
          <a:bodyPr/>
          <a:lstStyle/>
          <a:p>
            <a:pPr defTabSz="761970"/>
            <a:endParaRPr lang="en-GB">
              <a:solidFill>
                <a:prstClr val="black">
                  <a:tint val="75000"/>
                </a:prstClr>
              </a:solidFill>
              <a:ea typeface="+mn-ea"/>
            </a:endParaRPr>
          </a:p>
        </p:txBody>
      </p:sp>
      <p:sp>
        <p:nvSpPr>
          <p:cNvPr id="9" name="Slide Number Placeholder 8"/>
          <p:cNvSpPr>
            <a:spLocks noGrp="1"/>
          </p:cNvSpPr>
          <p:nvPr>
            <p:ph type="sldNum" sz="quarter" idx="12"/>
          </p:nvPr>
        </p:nvSpPr>
        <p:spPr/>
        <p:txBody>
          <a:bodyPr/>
          <a:lstStyle/>
          <a:p>
            <a:pPr defTabSz="761970"/>
            <a:fld id="{6636E491-E092-41D6-8252-7510B0FEC3E1}" type="slidenum">
              <a:rPr lang="en-GB" smtClean="0">
                <a:solidFill>
                  <a:prstClr val="black">
                    <a:tint val="75000"/>
                  </a:prstClr>
                </a:solidFill>
                <a:ea typeface="+mn-ea"/>
              </a:rPr>
              <a:pPr defTabSz="761970"/>
              <a:t>‹#›</a:t>
            </a:fld>
            <a:endParaRPr lang="en-GB">
              <a:solidFill>
                <a:prstClr val="black">
                  <a:tint val="75000"/>
                </a:prstClr>
              </a:solidFill>
              <a:ea typeface="+mn-ea"/>
            </a:endParaRPr>
          </a:p>
        </p:txBody>
      </p:sp>
    </p:spTree>
    <p:extLst>
      <p:ext uri="{BB962C8B-B14F-4D97-AF65-F5344CB8AC3E}">
        <p14:creationId xmlns:p14="http://schemas.microsoft.com/office/powerpoint/2010/main" val="19446765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defTabSz="761970"/>
            <a:fld id="{B834487D-1AC3-44A5-A6B8-8E5370043E4A}" type="datetimeFigureOut">
              <a:rPr lang="en-GB" smtClean="0">
                <a:solidFill>
                  <a:prstClr val="black">
                    <a:tint val="75000"/>
                  </a:prstClr>
                </a:solidFill>
                <a:ea typeface="+mn-ea"/>
              </a:rPr>
              <a:pPr defTabSz="761970"/>
              <a:t>07/08/2025</a:t>
            </a:fld>
            <a:endParaRPr lang="en-GB">
              <a:solidFill>
                <a:prstClr val="black">
                  <a:tint val="75000"/>
                </a:prstClr>
              </a:solidFill>
              <a:ea typeface="+mn-ea"/>
            </a:endParaRPr>
          </a:p>
        </p:txBody>
      </p:sp>
      <p:sp>
        <p:nvSpPr>
          <p:cNvPr id="4" name="Footer Placeholder 3"/>
          <p:cNvSpPr>
            <a:spLocks noGrp="1"/>
          </p:cNvSpPr>
          <p:nvPr>
            <p:ph type="ftr" sz="quarter" idx="11"/>
          </p:nvPr>
        </p:nvSpPr>
        <p:spPr/>
        <p:txBody>
          <a:bodyPr/>
          <a:lstStyle/>
          <a:p>
            <a:pPr defTabSz="761970"/>
            <a:endParaRPr lang="en-GB">
              <a:solidFill>
                <a:prstClr val="black">
                  <a:tint val="75000"/>
                </a:prstClr>
              </a:solidFill>
              <a:ea typeface="+mn-ea"/>
            </a:endParaRPr>
          </a:p>
        </p:txBody>
      </p:sp>
      <p:sp>
        <p:nvSpPr>
          <p:cNvPr id="5" name="Slide Number Placeholder 4"/>
          <p:cNvSpPr>
            <a:spLocks noGrp="1"/>
          </p:cNvSpPr>
          <p:nvPr>
            <p:ph type="sldNum" sz="quarter" idx="12"/>
          </p:nvPr>
        </p:nvSpPr>
        <p:spPr/>
        <p:txBody>
          <a:bodyPr/>
          <a:lstStyle/>
          <a:p>
            <a:pPr defTabSz="761970"/>
            <a:fld id="{6636E491-E092-41D6-8252-7510B0FEC3E1}" type="slidenum">
              <a:rPr lang="en-GB" smtClean="0">
                <a:solidFill>
                  <a:prstClr val="black">
                    <a:tint val="75000"/>
                  </a:prstClr>
                </a:solidFill>
                <a:ea typeface="+mn-ea"/>
              </a:rPr>
              <a:pPr defTabSz="761970"/>
              <a:t>‹#›</a:t>
            </a:fld>
            <a:endParaRPr lang="en-GB">
              <a:solidFill>
                <a:prstClr val="black">
                  <a:tint val="75000"/>
                </a:prstClr>
              </a:solidFill>
              <a:ea typeface="+mn-ea"/>
            </a:endParaRPr>
          </a:p>
        </p:txBody>
      </p:sp>
    </p:spTree>
    <p:extLst>
      <p:ext uri="{BB962C8B-B14F-4D97-AF65-F5344CB8AC3E}">
        <p14:creationId xmlns:p14="http://schemas.microsoft.com/office/powerpoint/2010/main" val="3146676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sidefod 13"/>
          <p:cNvSpPr>
            <a:spLocks noGrp="1"/>
          </p:cNvSpPr>
          <p:nvPr userDrawn="1">
            <p:ph type="ftr" sz="quarter" idx="10"/>
          </p:nvPr>
        </p:nvSpPr>
        <p:spPr/>
        <p:txBody>
          <a:bodyPr/>
          <a:lstStyle>
            <a:lvl1pPr>
              <a:defRPr/>
            </a:lvl1pPr>
          </a:lstStyle>
          <a:p>
            <a:pPr>
              <a:defRPr/>
            </a:pPr>
            <a:r>
              <a:rPr lang="da-DK" altLang="ja-JP"/>
              <a:t>www.itu.dk</a:t>
            </a:r>
            <a:endParaRPr lang="en-US" altLang="ja-JP"/>
          </a:p>
        </p:txBody>
      </p:sp>
    </p:spTree>
    <p:extLst>
      <p:ext uri="{BB962C8B-B14F-4D97-AF65-F5344CB8AC3E}">
        <p14:creationId xmlns:p14="http://schemas.microsoft.com/office/powerpoint/2010/main" val="399071022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761970"/>
            <a:fld id="{B834487D-1AC3-44A5-A6B8-8E5370043E4A}" type="datetimeFigureOut">
              <a:rPr lang="en-GB" smtClean="0">
                <a:solidFill>
                  <a:prstClr val="black">
                    <a:tint val="75000"/>
                  </a:prstClr>
                </a:solidFill>
                <a:ea typeface="+mn-ea"/>
              </a:rPr>
              <a:pPr defTabSz="761970"/>
              <a:t>07/08/2025</a:t>
            </a:fld>
            <a:endParaRPr lang="en-GB">
              <a:solidFill>
                <a:prstClr val="black">
                  <a:tint val="75000"/>
                </a:prstClr>
              </a:solidFill>
              <a:ea typeface="+mn-ea"/>
            </a:endParaRPr>
          </a:p>
        </p:txBody>
      </p:sp>
      <p:sp>
        <p:nvSpPr>
          <p:cNvPr id="3" name="Footer Placeholder 2"/>
          <p:cNvSpPr>
            <a:spLocks noGrp="1"/>
          </p:cNvSpPr>
          <p:nvPr>
            <p:ph type="ftr" sz="quarter" idx="11"/>
          </p:nvPr>
        </p:nvSpPr>
        <p:spPr/>
        <p:txBody>
          <a:bodyPr/>
          <a:lstStyle/>
          <a:p>
            <a:pPr defTabSz="761970"/>
            <a:endParaRPr lang="en-GB">
              <a:solidFill>
                <a:prstClr val="black">
                  <a:tint val="75000"/>
                </a:prstClr>
              </a:solidFill>
              <a:ea typeface="+mn-ea"/>
            </a:endParaRPr>
          </a:p>
        </p:txBody>
      </p:sp>
      <p:sp>
        <p:nvSpPr>
          <p:cNvPr id="4" name="Slide Number Placeholder 3"/>
          <p:cNvSpPr>
            <a:spLocks noGrp="1"/>
          </p:cNvSpPr>
          <p:nvPr>
            <p:ph type="sldNum" sz="quarter" idx="12"/>
          </p:nvPr>
        </p:nvSpPr>
        <p:spPr/>
        <p:txBody>
          <a:bodyPr/>
          <a:lstStyle/>
          <a:p>
            <a:pPr defTabSz="761970"/>
            <a:fld id="{6636E491-E092-41D6-8252-7510B0FEC3E1}" type="slidenum">
              <a:rPr lang="en-GB" smtClean="0">
                <a:solidFill>
                  <a:prstClr val="black">
                    <a:tint val="75000"/>
                  </a:prstClr>
                </a:solidFill>
                <a:ea typeface="+mn-ea"/>
              </a:rPr>
              <a:pPr defTabSz="761970"/>
              <a:t>‹#›</a:t>
            </a:fld>
            <a:endParaRPr lang="en-GB">
              <a:solidFill>
                <a:prstClr val="black">
                  <a:tint val="75000"/>
                </a:prstClr>
              </a:solidFill>
              <a:ea typeface="+mn-ea"/>
            </a:endParaRPr>
          </a:p>
        </p:txBody>
      </p:sp>
    </p:spTree>
    <p:extLst>
      <p:ext uri="{BB962C8B-B14F-4D97-AF65-F5344CB8AC3E}">
        <p14:creationId xmlns:p14="http://schemas.microsoft.com/office/powerpoint/2010/main" val="35342170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000"/>
            </a:lvl1pPr>
          </a:lstStyle>
          <a:p>
            <a:r>
              <a:rPr lang="en-US"/>
              <a:t>Click to edit Master title style</a:t>
            </a:r>
            <a:endParaRPr lang="en-GB"/>
          </a:p>
        </p:txBody>
      </p:sp>
      <p:sp>
        <p:nvSpPr>
          <p:cNvPr id="3" name="Content Placeholder 2"/>
          <p:cNvSpPr>
            <a:spLocks noGrp="1"/>
          </p:cNvSpPr>
          <p:nvPr>
            <p:ph idx="1"/>
          </p:nvPr>
        </p:nvSpPr>
        <p:spPr>
          <a:xfrm>
            <a:off x="3887391" y="822856"/>
            <a:ext cx="4629150" cy="4061354"/>
          </a:xfrm>
        </p:spPr>
        <p:txBody>
          <a:bodyPr/>
          <a:lstStyle>
            <a:lvl1pPr>
              <a:defRPr sz="2000"/>
            </a:lvl1pPr>
            <a:lvl2pPr>
              <a:defRPr sz="1750"/>
            </a:lvl2pPr>
            <a:lvl3pPr>
              <a:defRPr sz="1500"/>
            </a:lvl3pPr>
            <a:lvl4pPr>
              <a:defRPr sz="1250"/>
            </a:lvl4pPr>
            <a:lvl5pPr>
              <a:defRPr sz="1250"/>
            </a:lvl5pPr>
            <a:lvl6pPr>
              <a:defRPr sz="1250"/>
            </a:lvl6pPr>
            <a:lvl7pPr>
              <a:defRPr sz="1250"/>
            </a:lvl7pPr>
            <a:lvl8pPr>
              <a:defRPr sz="1250"/>
            </a:lvl8pPr>
            <a:lvl9pPr>
              <a:defRPr sz="12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000"/>
            </a:lvl1pPr>
            <a:lvl2pPr marL="285739" indent="0">
              <a:buNone/>
              <a:defRPr sz="875"/>
            </a:lvl2pPr>
            <a:lvl3pPr marL="571477" indent="0">
              <a:buNone/>
              <a:defRPr sz="750"/>
            </a:lvl3pPr>
            <a:lvl4pPr marL="857216" indent="0">
              <a:buNone/>
              <a:defRPr sz="625"/>
            </a:lvl4pPr>
            <a:lvl5pPr marL="1142954" indent="0">
              <a:buNone/>
              <a:defRPr sz="625"/>
            </a:lvl5pPr>
            <a:lvl6pPr marL="1428693" indent="0">
              <a:buNone/>
              <a:defRPr sz="625"/>
            </a:lvl6pPr>
            <a:lvl7pPr marL="1714431" indent="0">
              <a:buNone/>
              <a:defRPr sz="625"/>
            </a:lvl7pPr>
            <a:lvl8pPr marL="2000170" indent="0">
              <a:buNone/>
              <a:defRPr sz="625"/>
            </a:lvl8pPr>
            <a:lvl9pPr marL="2285909" indent="0">
              <a:buNone/>
              <a:defRPr sz="625"/>
            </a:lvl9pPr>
          </a:lstStyle>
          <a:p>
            <a:pPr lvl="0"/>
            <a:r>
              <a:rPr lang="en-US"/>
              <a:t>Click to edit Master text styles</a:t>
            </a:r>
          </a:p>
        </p:txBody>
      </p:sp>
      <p:sp>
        <p:nvSpPr>
          <p:cNvPr id="5" name="Date Placeholder 4"/>
          <p:cNvSpPr>
            <a:spLocks noGrp="1"/>
          </p:cNvSpPr>
          <p:nvPr>
            <p:ph type="dt" sz="half" idx="10"/>
          </p:nvPr>
        </p:nvSpPr>
        <p:spPr/>
        <p:txBody>
          <a:bodyPr/>
          <a:lstStyle/>
          <a:p>
            <a:pPr defTabSz="761970"/>
            <a:fld id="{B834487D-1AC3-44A5-A6B8-8E5370043E4A}" type="datetimeFigureOut">
              <a:rPr lang="en-GB" smtClean="0">
                <a:solidFill>
                  <a:prstClr val="black">
                    <a:tint val="75000"/>
                  </a:prstClr>
                </a:solidFill>
                <a:ea typeface="+mn-ea"/>
              </a:rPr>
              <a:pPr defTabSz="761970"/>
              <a:t>07/08/2025</a:t>
            </a:fld>
            <a:endParaRPr lang="en-GB">
              <a:solidFill>
                <a:prstClr val="black">
                  <a:tint val="75000"/>
                </a:prstClr>
              </a:solidFill>
              <a:ea typeface="+mn-ea"/>
            </a:endParaRPr>
          </a:p>
        </p:txBody>
      </p:sp>
      <p:sp>
        <p:nvSpPr>
          <p:cNvPr id="6" name="Footer Placeholder 5"/>
          <p:cNvSpPr>
            <a:spLocks noGrp="1"/>
          </p:cNvSpPr>
          <p:nvPr>
            <p:ph type="ftr" sz="quarter" idx="11"/>
          </p:nvPr>
        </p:nvSpPr>
        <p:spPr/>
        <p:txBody>
          <a:bodyPr/>
          <a:lstStyle/>
          <a:p>
            <a:pPr defTabSz="761970"/>
            <a:endParaRPr lang="en-GB">
              <a:solidFill>
                <a:prstClr val="black">
                  <a:tint val="75000"/>
                </a:prstClr>
              </a:solidFill>
              <a:ea typeface="+mn-ea"/>
            </a:endParaRPr>
          </a:p>
        </p:txBody>
      </p:sp>
      <p:sp>
        <p:nvSpPr>
          <p:cNvPr id="7" name="Slide Number Placeholder 6"/>
          <p:cNvSpPr>
            <a:spLocks noGrp="1"/>
          </p:cNvSpPr>
          <p:nvPr>
            <p:ph type="sldNum" sz="quarter" idx="12"/>
          </p:nvPr>
        </p:nvSpPr>
        <p:spPr/>
        <p:txBody>
          <a:bodyPr/>
          <a:lstStyle/>
          <a:p>
            <a:pPr defTabSz="761970"/>
            <a:fld id="{6636E491-E092-41D6-8252-7510B0FEC3E1}" type="slidenum">
              <a:rPr lang="en-GB" smtClean="0">
                <a:solidFill>
                  <a:prstClr val="black">
                    <a:tint val="75000"/>
                  </a:prstClr>
                </a:solidFill>
                <a:ea typeface="+mn-ea"/>
              </a:rPr>
              <a:pPr defTabSz="761970"/>
              <a:t>‹#›</a:t>
            </a:fld>
            <a:endParaRPr lang="en-GB">
              <a:solidFill>
                <a:prstClr val="black">
                  <a:tint val="75000"/>
                </a:prstClr>
              </a:solidFill>
              <a:ea typeface="+mn-ea"/>
            </a:endParaRPr>
          </a:p>
        </p:txBody>
      </p:sp>
    </p:spTree>
    <p:extLst>
      <p:ext uri="{BB962C8B-B14F-4D97-AF65-F5344CB8AC3E}">
        <p14:creationId xmlns:p14="http://schemas.microsoft.com/office/powerpoint/2010/main" val="407162119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000"/>
            </a:lvl1pPr>
          </a:lstStyle>
          <a:p>
            <a:r>
              <a:rPr lang="en-US"/>
              <a:t>Click to edit Master title style</a:t>
            </a:r>
            <a:endParaRPr lang="en-GB"/>
          </a:p>
        </p:txBody>
      </p:sp>
      <p:sp>
        <p:nvSpPr>
          <p:cNvPr id="3" name="Picture Placeholder 2"/>
          <p:cNvSpPr>
            <a:spLocks noGrp="1"/>
          </p:cNvSpPr>
          <p:nvPr>
            <p:ph type="pic" idx="1"/>
          </p:nvPr>
        </p:nvSpPr>
        <p:spPr>
          <a:xfrm>
            <a:off x="3887391" y="822856"/>
            <a:ext cx="4629150" cy="4061354"/>
          </a:xfrm>
        </p:spPr>
        <p:txBody>
          <a:bodyPr/>
          <a:lstStyle>
            <a:lvl1pPr marL="0" indent="0">
              <a:buNone/>
              <a:defRPr sz="2000"/>
            </a:lvl1pPr>
            <a:lvl2pPr marL="285739" indent="0">
              <a:buNone/>
              <a:defRPr sz="1750"/>
            </a:lvl2pPr>
            <a:lvl3pPr marL="571477" indent="0">
              <a:buNone/>
              <a:defRPr sz="1500"/>
            </a:lvl3pPr>
            <a:lvl4pPr marL="857216" indent="0">
              <a:buNone/>
              <a:defRPr sz="1250"/>
            </a:lvl4pPr>
            <a:lvl5pPr marL="1142954" indent="0">
              <a:buNone/>
              <a:defRPr sz="1250"/>
            </a:lvl5pPr>
            <a:lvl6pPr marL="1428693" indent="0">
              <a:buNone/>
              <a:defRPr sz="1250"/>
            </a:lvl6pPr>
            <a:lvl7pPr marL="1714431" indent="0">
              <a:buNone/>
              <a:defRPr sz="1250"/>
            </a:lvl7pPr>
            <a:lvl8pPr marL="2000170" indent="0">
              <a:buNone/>
              <a:defRPr sz="1250"/>
            </a:lvl8pPr>
            <a:lvl9pPr marL="2285909" indent="0">
              <a:buNone/>
              <a:defRPr sz="1250"/>
            </a:lvl9pPr>
          </a:lstStyle>
          <a:p>
            <a:endParaRPr lang="en-GB"/>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000"/>
            </a:lvl1pPr>
            <a:lvl2pPr marL="285739" indent="0">
              <a:buNone/>
              <a:defRPr sz="875"/>
            </a:lvl2pPr>
            <a:lvl3pPr marL="571477" indent="0">
              <a:buNone/>
              <a:defRPr sz="750"/>
            </a:lvl3pPr>
            <a:lvl4pPr marL="857216" indent="0">
              <a:buNone/>
              <a:defRPr sz="625"/>
            </a:lvl4pPr>
            <a:lvl5pPr marL="1142954" indent="0">
              <a:buNone/>
              <a:defRPr sz="625"/>
            </a:lvl5pPr>
            <a:lvl6pPr marL="1428693" indent="0">
              <a:buNone/>
              <a:defRPr sz="625"/>
            </a:lvl6pPr>
            <a:lvl7pPr marL="1714431" indent="0">
              <a:buNone/>
              <a:defRPr sz="625"/>
            </a:lvl7pPr>
            <a:lvl8pPr marL="2000170" indent="0">
              <a:buNone/>
              <a:defRPr sz="625"/>
            </a:lvl8pPr>
            <a:lvl9pPr marL="2285909" indent="0">
              <a:buNone/>
              <a:defRPr sz="625"/>
            </a:lvl9pPr>
          </a:lstStyle>
          <a:p>
            <a:pPr lvl="0"/>
            <a:r>
              <a:rPr lang="en-US"/>
              <a:t>Click to edit Master text styles</a:t>
            </a:r>
          </a:p>
        </p:txBody>
      </p:sp>
      <p:sp>
        <p:nvSpPr>
          <p:cNvPr id="5" name="Date Placeholder 4"/>
          <p:cNvSpPr>
            <a:spLocks noGrp="1"/>
          </p:cNvSpPr>
          <p:nvPr>
            <p:ph type="dt" sz="half" idx="10"/>
          </p:nvPr>
        </p:nvSpPr>
        <p:spPr/>
        <p:txBody>
          <a:bodyPr/>
          <a:lstStyle/>
          <a:p>
            <a:pPr defTabSz="761970"/>
            <a:fld id="{B834487D-1AC3-44A5-A6B8-8E5370043E4A}" type="datetimeFigureOut">
              <a:rPr lang="en-GB" smtClean="0">
                <a:solidFill>
                  <a:prstClr val="black">
                    <a:tint val="75000"/>
                  </a:prstClr>
                </a:solidFill>
                <a:ea typeface="+mn-ea"/>
              </a:rPr>
              <a:pPr defTabSz="761970"/>
              <a:t>07/08/2025</a:t>
            </a:fld>
            <a:endParaRPr lang="en-GB">
              <a:solidFill>
                <a:prstClr val="black">
                  <a:tint val="75000"/>
                </a:prstClr>
              </a:solidFill>
              <a:ea typeface="+mn-ea"/>
            </a:endParaRPr>
          </a:p>
        </p:txBody>
      </p:sp>
      <p:sp>
        <p:nvSpPr>
          <p:cNvPr id="6" name="Footer Placeholder 5"/>
          <p:cNvSpPr>
            <a:spLocks noGrp="1"/>
          </p:cNvSpPr>
          <p:nvPr>
            <p:ph type="ftr" sz="quarter" idx="11"/>
          </p:nvPr>
        </p:nvSpPr>
        <p:spPr/>
        <p:txBody>
          <a:bodyPr/>
          <a:lstStyle/>
          <a:p>
            <a:pPr defTabSz="761970"/>
            <a:endParaRPr lang="en-GB">
              <a:solidFill>
                <a:prstClr val="black">
                  <a:tint val="75000"/>
                </a:prstClr>
              </a:solidFill>
              <a:ea typeface="+mn-ea"/>
            </a:endParaRPr>
          </a:p>
        </p:txBody>
      </p:sp>
      <p:sp>
        <p:nvSpPr>
          <p:cNvPr id="7" name="Slide Number Placeholder 6"/>
          <p:cNvSpPr>
            <a:spLocks noGrp="1"/>
          </p:cNvSpPr>
          <p:nvPr>
            <p:ph type="sldNum" sz="quarter" idx="12"/>
          </p:nvPr>
        </p:nvSpPr>
        <p:spPr/>
        <p:txBody>
          <a:bodyPr/>
          <a:lstStyle/>
          <a:p>
            <a:pPr defTabSz="761970"/>
            <a:fld id="{6636E491-E092-41D6-8252-7510B0FEC3E1}" type="slidenum">
              <a:rPr lang="en-GB" smtClean="0">
                <a:solidFill>
                  <a:prstClr val="black">
                    <a:tint val="75000"/>
                  </a:prstClr>
                </a:solidFill>
                <a:ea typeface="+mn-ea"/>
              </a:rPr>
              <a:pPr defTabSz="761970"/>
              <a:t>‹#›</a:t>
            </a:fld>
            <a:endParaRPr lang="en-GB">
              <a:solidFill>
                <a:prstClr val="black">
                  <a:tint val="75000"/>
                </a:prstClr>
              </a:solidFill>
              <a:ea typeface="+mn-ea"/>
            </a:endParaRPr>
          </a:p>
        </p:txBody>
      </p:sp>
    </p:spTree>
    <p:extLst>
      <p:ext uri="{BB962C8B-B14F-4D97-AF65-F5344CB8AC3E}">
        <p14:creationId xmlns:p14="http://schemas.microsoft.com/office/powerpoint/2010/main" val="27615542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defTabSz="761970"/>
            <a:fld id="{B834487D-1AC3-44A5-A6B8-8E5370043E4A}" type="datetimeFigureOut">
              <a:rPr lang="en-GB" smtClean="0">
                <a:solidFill>
                  <a:prstClr val="black">
                    <a:tint val="75000"/>
                  </a:prstClr>
                </a:solidFill>
                <a:ea typeface="+mn-ea"/>
              </a:rPr>
              <a:pPr defTabSz="761970"/>
              <a:t>07/08/2025</a:t>
            </a:fld>
            <a:endParaRPr lang="en-GB">
              <a:solidFill>
                <a:prstClr val="black">
                  <a:tint val="75000"/>
                </a:prstClr>
              </a:solidFill>
              <a:ea typeface="+mn-ea"/>
            </a:endParaRPr>
          </a:p>
        </p:txBody>
      </p:sp>
      <p:sp>
        <p:nvSpPr>
          <p:cNvPr id="5" name="Footer Placeholder 4"/>
          <p:cNvSpPr>
            <a:spLocks noGrp="1"/>
          </p:cNvSpPr>
          <p:nvPr>
            <p:ph type="ftr" sz="quarter" idx="11"/>
          </p:nvPr>
        </p:nvSpPr>
        <p:spPr/>
        <p:txBody>
          <a:bodyPr/>
          <a:lstStyle/>
          <a:p>
            <a:pPr defTabSz="761970"/>
            <a:endParaRPr lang="en-GB">
              <a:solidFill>
                <a:prstClr val="black">
                  <a:tint val="75000"/>
                </a:prstClr>
              </a:solidFill>
              <a:ea typeface="+mn-ea"/>
            </a:endParaRPr>
          </a:p>
        </p:txBody>
      </p:sp>
      <p:sp>
        <p:nvSpPr>
          <p:cNvPr id="6" name="Slide Number Placeholder 5"/>
          <p:cNvSpPr>
            <a:spLocks noGrp="1"/>
          </p:cNvSpPr>
          <p:nvPr>
            <p:ph type="sldNum" sz="quarter" idx="12"/>
          </p:nvPr>
        </p:nvSpPr>
        <p:spPr/>
        <p:txBody>
          <a:bodyPr/>
          <a:lstStyle/>
          <a:p>
            <a:pPr defTabSz="761970"/>
            <a:fld id="{6636E491-E092-41D6-8252-7510B0FEC3E1}" type="slidenum">
              <a:rPr lang="en-GB" smtClean="0">
                <a:solidFill>
                  <a:prstClr val="black">
                    <a:tint val="75000"/>
                  </a:prstClr>
                </a:solidFill>
                <a:ea typeface="+mn-ea"/>
              </a:rPr>
              <a:pPr defTabSz="761970"/>
              <a:t>‹#›</a:t>
            </a:fld>
            <a:endParaRPr lang="en-GB">
              <a:solidFill>
                <a:prstClr val="black">
                  <a:tint val="75000"/>
                </a:prstClr>
              </a:solidFill>
              <a:ea typeface="+mn-ea"/>
            </a:endParaRPr>
          </a:p>
        </p:txBody>
      </p:sp>
    </p:spTree>
    <p:extLst>
      <p:ext uri="{BB962C8B-B14F-4D97-AF65-F5344CB8AC3E}">
        <p14:creationId xmlns:p14="http://schemas.microsoft.com/office/powerpoint/2010/main" val="205450566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04271"/>
            <a:ext cx="1971675" cy="484319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1" y="304271"/>
            <a:ext cx="5800725" cy="48431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defTabSz="761970"/>
            <a:fld id="{B834487D-1AC3-44A5-A6B8-8E5370043E4A}" type="datetimeFigureOut">
              <a:rPr lang="en-GB" smtClean="0">
                <a:solidFill>
                  <a:prstClr val="black">
                    <a:tint val="75000"/>
                  </a:prstClr>
                </a:solidFill>
                <a:ea typeface="+mn-ea"/>
              </a:rPr>
              <a:pPr defTabSz="761970"/>
              <a:t>07/08/2025</a:t>
            </a:fld>
            <a:endParaRPr lang="en-GB">
              <a:solidFill>
                <a:prstClr val="black">
                  <a:tint val="75000"/>
                </a:prstClr>
              </a:solidFill>
              <a:ea typeface="+mn-ea"/>
            </a:endParaRPr>
          </a:p>
        </p:txBody>
      </p:sp>
      <p:sp>
        <p:nvSpPr>
          <p:cNvPr id="5" name="Footer Placeholder 4"/>
          <p:cNvSpPr>
            <a:spLocks noGrp="1"/>
          </p:cNvSpPr>
          <p:nvPr>
            <p:ph type="ftr" sz="quarter" idx="11"/>
          </p:nvPr>
        </p:nvSpPr>
        <p:spPr/>
        <p:txBody>
          <a:bodyPr/>
          <a:lstStyle/>
          <a:p>
            <a:pPr defTabSz="761970"/>
            <a:endParaRPr lang="en-GB">
              <a:solidFill>
                <a:prstClr val="black">
                  <a:tint val="75000"/>
                </a:prstClr>
              </a:solidFill>
              <a:ea typeface="+mn-ea"/>
            </a:endParaRPr>
          </a:p>
        </p:txBody>
      </p:sp>
      <p:sp>
        <p:nvSpPr>
          <p:cNvPr id="6" name="Slide Number Placeholder 5"/>
          <p:cNvSpPr>
            <a:spLocks noGrp="1"/>
          </p:cNvSpPr>
          <p:nvPr>
            <p:ph type="sldNum" sz="quarter" idx="12"/>
          </p:nvPr>
        </p:nvSpPr>
        <p:spPr/>
        <p:txBody>
          <a:bodyPr/>
          <a:lstStyle/>
          <a:p>
            <a:pPr defTabSz="761970"/>
            <a:fld id="{6636E491-E092-41D6-8252-7510B0FEC3E1}" type="slidenum">
              <a:rPr lang="en-GB" smtClean="0">
                <a:solidFill>
                  <a:prstClr val="black">
                    <a:tint val="75000"/>
                  </a:prstClr>
                </a:solidFill>
                <a:ea typeface="+mn-ea"/>
              </a:rPr>
              <a:pPr defTabSz="761970"/>
              <a:t>‹#›</a:t>
            </a:fld>
            <a:endParaRPr lang="en-GB">
              <a:solidFill>
                <a:prstClr val="black">
                  <a:tint val="75000"/>
                </a:prstClr>
              </a:solidFill>
              <a:ea typeface="+mn-ea"/>
            </a:endParaRPr>
          </a:p>
        </p:txBody>
      </p:sp>
    </p:spTree>
    <p:extLst>
      <p:ext uri="{BB962C8B-B14F-4D97-AF65-F5344CB8AC3E}">
        <p14:creationId xmlns:p14="http://schemas.microsoft.com/office/powerpoint/2010/main" val="28792323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00200" y="228865"/>
            <a:ext cx="7315200" cy="952500"/>
          </a:xfrm>
          <a:prstGeom prst="rect">
            <a:avLst/>
          </a:prstGeom>
        </p:spPr>
        <p:txBody>
          <a:bodyPr/>
          <a:lstStyle/>
          <a:p>
            <a:r>
              <a:rPr lang="en-US"/>
              <a:t>Click to edit Master title style</a:t>
            </a:r>
            <a:endParaRPr lang="da-DK"/>
          </a:p>
        </p:txBody>
      </p:sp>
      <p:sp>
        <p:nvSpPr>
          <p:cNvPr id="3" name="Text Placeholder 2"/>
          <p:cNvSpPr>
            <a:spLocks noGrp="1"/>
          </p:cNvSpPr>
          <p:nvPr>
            <p:ph type="body" sz="half" idx="1"/>
          </p:nvPr>
        </p:nvSpPr>
        <p:spPr>
          <a:xfrm>
            <a:off x="1295400" y="1333500"/>
            <a:ext cx="3733800" cy="377163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Content Placeholder 3"/>
          <p:cNvSpPr>
            <a:spLocks noGrp="1"/>
          </p:cNvSpPr>
          <p:nvPr>
            <p:ph sz="half" idx="2"/>
          </p:nvPr>
        </p:nvSpPr>
        <p:spPr>
          <a:xfrm>
            <a:off x="5181600" y="1333500"/>
            <a:ext cx="3733800" cy="377163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15267793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295400" y="228865"/>
            <a:ext cx="7620000" cy="487627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1049158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521" y="1424550"/>
            <a:ext cx="7886880" cy="2377449"/>
          </a:xfrm>
        </p:spPr>
        <p:txBody>
          <a:bodyPr anchor="b"/>
          <a:lstStyle>
            <a:lvl1pPr>
              <a:defRPr sz="4536"/>
            </a:lvl1pPr>
          </a:lstStyle>
          <a:p>
            <a:r>
              <a:rPr lang="en-US"/>
              <a:t>Click to edit Master title style</a:t>
            </a:r>
            <a:endParaRPr lang="en-GB"/>
          </a:p>
        </p:txBody>
      </p:sp>
      <p:sp>
        <p:nvSpPr>
          <p:cNvPr id="3" name="Text Placeholder 2"/>
          <p:cNvSpPr>
            <a:spLocks noGrp="1"/>
          </p:cNvSpPr>
          <p:nvPr>
            <p:ph type="body" idx="1"/>
          </p:nvPr>
        </p:nvSpPr>
        <p:spPr>
          <a:xfrm>
            <a:off x="623521" y="3824802"/>
            <a:ext cx="7886880" cy="1249331"/>
          </a:xfrm>
        </p:spPr>
        <p:txBody>
          <a:bodyPr/>
          <a:lstStyle>
            <a:lvl1pPr marL="0" indent="0">
              <a:buNone/>
              <a:defRPr sz="1814"/>
            </a:lvl1pPr>
            <a:lvl2pPr marL="345643" indent="0">
              <a:buNone/>
              <a:defRPr sz="1512"/>
            </a:lvl2pPr>
            <a:lvl3pPr marL="691286" indent="0">
              <a:buNone/>
              <a:defRPr sz="1361"/>
            </a:lvl3pPr>
            <a:lvl4pPr marL="1036930" indent="0">
              <a:buNone/>
              <a:defRPr sz="1210"/>
            </a:lvl4pPr>
            <a:lvl5pPr marL="1382573" indent="0">
              <a:buNone/>
              <a:defRPr sz="1210"/>
            </a:lvl5pPr>
            <a:lvl6pPr marL="1728216" indent="0">
              <a:buNone/>
              <a:defRPr sz="1210"/>
            </a:lvl6pPr>
            <a:lvl7pPr marL="2073859" indent="0">
              <a:buNone/>
              <a:defRPr sz="1210"/>
            </a:lvl7pPr>
            <a:lvl8pPr marL="2419502" indent="0">
              <a:buNone/>
              <a:defRPr sz="1210"/>
            </a:lvl8pPr>
            <a:lvl9pPr marL="2765146" indent="0">
              <a:buNone/>
              <a:defRPr sz="1210"/>
            </a:lvl9pPr>
          </a:lstStyle>
          <a:p>
            <a:pPr lvl="0"/>
            <a:r>
              <a:rPr lang="en-US"/>
              <a:t>Click to edit Master text styles</a:t>
            </a:r>
          </a:p>
        </p:txBody>
      </p:sp>
      <p:sp>
        <p:nvSpPr>
          <p:cNvPr id="4" name="Date Placeholder 3"/>
          <p:cNvSpPr>
            <a:spLocks noGrp="1"/>
          </p:cNvSpPr>
          <p:nvPr>
            <p:ph type="dt" idx="10"/>
          </p:nvPr>
        </p:nvSpPr>
        <p:spPr>
          <a:xfrm>
            <a:off x="456481" y="5206147"/>
            <a:ext cx="2128320" cy="392442"/>
          </a:xfrm>
          <a:prstGeom prst="rect">
            <a:avLst/>
          </a:prstGeom>
        </p:spPr>
        <p:txBody>
          <a:bodyPr/>
          <a:lstStyle>
            <a:lvl1pPr>
              <a:defRPr/>
            </a:lvl1pPr>
          </a:lstStyle>
          <a:p>
            <a:endParaRPr lang="en-US" altLang="en-US"/>
          </a:p>
        </p:txBody>
      </p:sp>
      <p:sp>
        <p:nvSpPr>
          <p:cNvPr id="5" name="Footer Placeholder 4"/>
          <p:cNvSpPr>
            <a:spLocks noGrp="1"/>
          </p:cNvSpPr>
          <p:nvPr>
            <p:ph type="ftr" idx="11"/>
          </p:nvPr>
        </p:nvSpPr>
        <p:spPr/>
        <p:txBody>
          <a:bodyPr/>
          <a:lstStyle>
            <a:lvl1pPr>
              <a:defRPr/>
            </a:lvl1pPr>
          </a:lstStyle>
          <a:p>
            <a:endParaRPr lang="en-US" altLang="en-US"/>
          </a:p>
        </p:txBody>
      </p:sp>
      <p:sp>
        <p:nvSpPr>
          <p:cNvPr id="6" name="Slide Number Placeholder 5"/>
          <p:cNvSpPr>
            <a:spLocks noGrp="1"/>
          </p:cNvSpPr>
          <p:nvPr>
            <p:ph type="sldNum" idx="12"/>
          </p:nvPr>
        </p:nvSpPr>
        <p:spPr>
          <a:xfrm>
            <a:off x="6556321" y="5206147"/>
            <a:ext cx="2128320" cy="392442"/>
          </a:xfrm>
          <a:prstGeom prst="rect">
            <a:avLst/>
          </a:prstGeom>
        </p:spPr>
        <p:txBody>
          <a:bodyPr/>
          <a:lstStyle>
            <a:lvl1pPr>
              <a:defRPr/>
            </a:lvl1pPr>
          </a:lstStyle>
          <a:p>
            <a:fld id="{750EC9CD-913F-46ED-BAD7-D40ADF0C2F01}" type="slidenum">
              <a:rPr lang="en-US" altLang="en-US"/>
              <a:pPr/>
              <a:t>‹#›</a:t>
            </a:fld>
            <a:endParaRPr lang="en-US" altLang="en-US"/>
          </a:p>
        </p:txBody>
      </p:sp>
    </p:spTree>
    <p:extLst>
      <p:ext uri="{BB962C8B-B14F-4D97-AF65-F5344CB8AC3E}">
        <p14:creationId xmlns:p14="http://schemas.microsoft.com/office/powerpoint/2010/main" val="21760826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75913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theme" Target="../theme/theme2.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5.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Pladsholder til titel 1"/>
          <p:cNvSpPr>
            <a:spLocks noGrp="1"/>
          </p:cNvSpPr>
          <p:nvPr>
            <p:ph type="title"/>
          </p:nvPr>
        </p:nvSpPr>
        <p:spPr bwMode="auto">
          <a:xfrm>
            <a:off x="1008063" y="928688"/>
            <a:ext cx="7927975" cy="627062"/>
          </a:xfrm>
          <a:prstGeom prst="rect">
            <a:avLst/>
          </a:prstGeom>
          <a:solidFill>
            <a:schemeClr val="tx1"/>
          </a:solidFill>
          <a:ln w="9525">
            <a:noFill/>
            <a:miter lim="800000"/>
            <a:headEnd/>
            <a:tailEnd/>
          </a:ln>
        </p:spPr>
        <p:txBody>
          <a:bodyPr vert="horz" wrap="square" lIns="216000" tIns="0" rIns="91440" bIns="72000" numCol="1" anchor="ctr" anchorCtr="0" compatLnSpc="1">
            <a:prstTxWarp prst="textNoShape">
              <a:avLst/>
            </a:prstTxWarp>
          </a:bodyPr>
          <a:lstStyle/>
          <a:p>
            <a:pPr lvl="0"/>
            <a:r>
              <a:rPr lang="da-DK"/>
              <a:t>Klik for at redigere i masteren</a:t>
            </a:r>
          </a:p>
        </p:txBody>
      </p:sp>
      <p:sp>
        <p:nvSpPr>
          <p:cNvPr id="1027" name="Pladsholder til tekst 2"/>
          <p:cNvSpPr>
            <a:spLocks noGrp="1"/>
          </p:cNvSpPr>
          <p:nvPr>
            <p:ph type="body" idx="1"/>
          </p:nvPr>
        </p:nvSpPr>
        <p:spPr bwMode="auto">
          <a:xfrm>
            <a:off x="1008063" y="1714500"/>
            <a:ext cx="4378325" cy="333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a-DK"/>
              <a:t>Klik for at redigere teksttypografierne i masteren</a:t>
            </a:r>
          </a:p>
          <a:p>
            <a:pPr lvl="1"/>
            <a:r>
              <a:rPr lang="da-DK"/>
              <a:t>Andet niveau</a:t>
            </a:r>
          </a:p>
          <a:p>
            <a:pPr lvl="2"/>
            <a:r>
              <a:rPr lang="da-DK"/>
              <a:t>Tredje niveau</a:t>
            </a:r>
          </a:p>
        </p:txBody>
      </p:sp>
      <p:sp>
        <p:nvSpPr>
          <p:cNvPr id="11" name="Pladsholder til sidefod 13"/>
          <p:cNvSpPr>
            <a:spLocks noGrp="1"/>
          </p:cNvSpPr>
          <p:nvPr userDrawn="1">
            <p:ph type="ftr" sz="quarter" idx="3"/>
          </p:nvPr>
        </p:nvSpPr>
        <p:spPr>
          <a:xfrm>
            <a:off x="3843338" y="5172075"/>
            <a:ext cx="1543050" cy="257175"/>
          </a:xfrm>
          <a:prstGeom prst="rect">
            <a:avLst/>
          </a:prstGeom>
        </p:spPr>
        <p:txBody>
          <a:bodyPr vert="horz" wrap="square" lIns="91440" tIns="45720" rIns="91440" bIns="45720" numCol="1" anchor="t" anchorCtr="0" compatLnSpc="1">
            <a:prstTxWarp prst="textNoShape">
              <a:avLst/>
            </a:prstTxWarp>
          </a:bodyPr>
          <a:lstStyle>
            <a:lvl1pPr algn="r">
              <a:lnSpc>
                <a:spcPts val="1625"/>
              </a:lnSpc>
              <a:defRPr sz="1300">
                <a:ea typeface="ＭＳ Ｐゴシック" charset="-128"/>
              </a:defRPr>
            </a:lvl1pPr>
          </a:lstStyle>
          <a:p>
            <a:pPr>
              <a:defRPr/>
            </a:pPr>
            <a:r>
              <a:rPr lang="da-DK" altLang="ja-JP"/>
              <a:t>www.itu.dk</a:t>
            </a:r>
            <a:endParaRPr lang="en-US" altLang="ja-JP"/>
          </a:p>
        </p:txBody>
      </p:sp>
      <p:grpSp>
        <p:nvGrpSpPr>
          <p:cNvPr id="1029" name="Grupper 11"/>
          <p:cNvGrpSpPr>
            <a:grpSpLocks/>
          </p:cNvGrpSpPr>
          <p:nvPr userDrawn="1"/>
        </p:nvGrpSpPr>
        <p:grpSpPr bwMode="auto">
          <a:xfrm>
            <a:off x="5556250" y="5053013"/>
            <a:ext cx="3381375" cy="457200"/>
            <a:chOff x="5556250" y="5053013"/>
            <a:chExt cx="3381375" cy="456664"/>
          </a:xfrm>
        </p:grpSpPr>
        <p:sp>
          <p:nvSpPr>
            <p:cNvPr id="1030" name="Rectangle 3"/>
            <p:cNvSpPr>
              <a:spLocks noChangeArrowheads="1"/>
            </p:cNvSpPr>
            <p:nvPr/>
          </p:nvSpPr>
          <p:spPr bwMode="auto">
            <a:xfrm>
              <a:off x="5556250" y="5053013"/>
              <a:ext cx="3381375" cy="456664"/>
            </a:xfrm>
            <a:prstGeom prst="rect">
              <a:avLst/>
            </a:prstGeom>
            <a:solidFill>
              <a:srgbClr val="000000"/>
            </a:solidFill>
            <a:ln w="12700">
              <a:solidFill>
                <a:srgbClr val="000000"/>
              </a:solidFill>
              <a:miter lim="800000"/>
              <a:headEnd/>
              <a:tailEnd/>
            </a:ln>
          </p:spPr>
          <p:txBody>
            <a:bodyPr/>
            <a:lstStyle/>
            <a:p>
              <a:endParaRPr lang="en-US" sz="1800">
                <a:latin typeface="Calibri" pitchFamily="34" charset="0"/>
              </a:endParaRPr>
            </a:p>
          </p:txBody>
        </p:sp>
        <p:sp>
          <p:nvSpPr>
            <p:cNvPr id="1031" name="Text Box 9"/>
            <p:cNvSpPr txBox="1">
              <a:spLocks noChangeArrowheads="1"/>
            </p:cNvSpPr>
            <p:nvPr/>
          </p:nvSpPr>
          <p:spPr bwMode="auto">
            <a:xfrm>
              <a:off x="5643563" y="5125952"/>
              <a:ext cx="3214687" cy="293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defRPr/>
              </a:pPr>
              <a:r>
                <a:rPr lang="en-US" altLang="ja-JP" sz="1900">
                  <a:solidFill>
                    <a:srgbClr val="FFFFFF"/>
                  </a:solidFill>
                  <a:latin typeface="Calibri" pitchFamily="34" charset="0"/>
                </a:rPr>
                <a:t>IT UNIVERSITY OF COPENHAGEN  </a:t>
              </a:r>
            </a:p>
          </p:txBody>
        </p:sp>
      </p:grpSp>
    </p:spTree>
  </p:cSld>
  <p:clrMap bg1="lt1" tx1="dk1" bg2="lt2" tx2="dk2" accent1="accent1" accent2="accent2" accent3="accent3" accent4="accent4" accent5="accent5" accent6="accent6" hlink="hlink" folHlink="folHlink"/>
  <p:sldLayoutIdLst>
    <p:sldLayoutId id="2147483748" r:id="rId1"/>
    <p:sldLayoutId id="2147483746" r:id="rId2"/>
    <p:sldLayoutId id="2147483749" r:id="rId3"/>
    <p:sldLayoutId id="2147483750" r:id="rId4"/>
    <p:sldLayoutId id="2147483751" r:id="rId5"/>
    <p:sldLayoutId id="2147483752" r:id="rId6"/>
    <p:sldLayoutId id="2147483747" r:id="rId7"/>
    <p:sldLayoutId id="2147483755" r:id="rId8"/>
    <p:sldLayoutId id="2147483830" r:id="rId9"/>
  </p:sldLayoutIdLst>
  <p:txStyles>
    <p:title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0"/>
        </a:spcBef>
        <a:spcAft>
          <a:spcPct val="0"/>
        </a:spcAft>
        <a:defRPr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0"/>
        </a:spcBef>
        <a:spcAft>
          <a:spcPct val="0"/>
        </a:spcAft>
        <a:defRPr sz="1100" kern="1200">
          <a:solidFill>
            <a:schemeClr val="tx1"/>
          </a:solidFill>
          <a:latin typeface="+mn-lt"/>
          <a:ea typeface="ＭＳ Ｐゴシック" pitchFamily="-65" charset="-128"/>
          <a:cs typeface="+mn-cs"/>
        </a:defRPr>
      </a:lvl2pPr>
      <a:lvl3pPr marL="250825" indent="-142875" algn="l" defTabSz="457200" rtl="0" eaLnBrk="0" fontAlgn="base" hangingPunct="0">
        <a:lnSpc>
          <a:spcPts val="1325"/>
        </a:lnSpc>
        <a:spcBef>
          <a:spcPts val="400"/>
        </a:spcBef>
        <a:spcAft>
          <a:spcPct val="0"/>
        </a:spcAft>
        <a:buFont typeface="Arial" charset="0"/>
        <a:buChar char="•"/>
        <a:defRPr sz="11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Pladsholder til titel 1"/>
          <p:cNvSpPr>
            <a:spLocks noGrp="1"/>
          </p:cNvSpPr>
          <p:nvPr>
            <p:ph type="title"/>
          </p:nvPr>
        </p:nvSpPr>
        <p:spPr bwMode="auto">
          <a:xfrm>
            <a:off x="1008063" y="928688"/>
            <a:ext cx="7927975" cy="627062"/>
          </a:xfrm>
          <a:prstGeom prst="rect">
            <a:avLst/>
          </a:prstGeom>
          <a:solidFill>
            <a:schemeClr val="tx1"/>
          </a:solidFill>
          <a:ln w="9525">
            <a:noFill/>
            <a:miter lim="800000"/>
            <a:headEnd/>
            <a:tailEnd/>
          </a:ln>
        </p:spPr>
        <p:txBody>
          <a:bodyPr vert="horz" wrap="square" lIns="216000" tIns="0" rIns="91440" bIns="72000" numCol="1" anchor="ctr" anchorCtr="0" compatLnSpc="1">
            <a:prstTxWarp prst="textNoShape">
              <a:avLst/>
            </a:prstTxWarp>
          </a:bodyPr>
          <a:lstStyle/>
          <a:p>
            <a:pPr lvl="0"/>
            <a:r>
              <a:rPr lang="da-DK"/>
              <a:t>Klik for at redigere i masteren</a:t>
            </a:r>
          </a:p>
        </p:txBody>
      </p:sp>
      <p:sp>
        <p:nvSpPr>
          <p:cNvPr id="1027" name="Pladsholder til tekst 2"/>
          <p:cNvSpPr>
            <a:spLocks noGrp="1"/>
          </p:cNvSpPr>
          <p:nvPr>
            <p:ph type="body" idx="1"/>
          </p:nvPr>
        </p:nvSpPr>
        <p:spPr bwMode="auto">
          <a:xfrm>
            <a:off x="1008063" y="1714500"/>
            <a:ext cx="4378325" cy="333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a-DK"/>
              <a:t>Klik for at redigere teksttypografierne i masteren</a:t>
            </a:r>
          </a:p>
          <a:p>
            <a:pPr lvl="1"/>
            <a:r>
              <a:rPr lang="da-DK"/>
              <a:t>Andet niveau</a:t>
            </a:r>
          </a:p>
          <a:p>
            <a:pPr lvl="2"/>
            <a:r>
              <a:rPr lang="da-DK"/>
              <a:t>Tredje niveau</a:t>
            </a:r>
          </a:p>
        </p:txBody>
      </p:sp>
    </p:spTree>
    <p:extLst>
      <p:ext uri="{BB962C8B-B14F-4D97-AF65-F5344CB8AC3E}">
        <p14:creationId xmlns:p14="http://schemas.microsoft.com/office/powerpoint/2010/main" val="341935552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6" r:id="rId9"/>
    <p:sldLayoutId id="2147483832" r:id="rId10"/>
  </p:sldLayoutIdLst>
  <p:txStyles>
    <p:title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0"/>
        </a:spcBef>
        <a:spcAft>
          <a:spcPct val="0"/>
        </a:spcAft>
        <a:defRPr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0"/>
        </a:spcBef>
        <a:spcAft>
          <a:spcPct val="0"/>
        </a:spcAft>
        <a:defRPr sz="1100" kern="1200">
          <a:solidFill>
            <a:schemeClr val="tx1"/>
          </a:solidFill>
          <a:latin typeface="+mn-lt"/>
          <a:ea typeface="ＭＳ Ｐゴシック" pitchFamily="-65" charset="-128"/>
          <a:cs typeface="+mn-cs"/>
        </a:defRPr>
      </a:lvl2pPr>
      <a:lvl3pPr marL="250825" indent="-142875" algn="l" defTabSz="457200" rtl="0" eaLnBrk="0" fontAlgn="base" hangingPunct="0">
        <a:lnSpc>
          <a:spcPts val="1325"/>
        </a:lnSpc>
        <a:spcBef>
          <a:spcPts val="400"/>
        </a:spcBef>
        <a:spcAft>
          <a:spcPct val="0"/>
        </a:spcAft>
        <a:buFont typeface="Arial" charset="0"/>
        <a:buChar char="•"/>
        <a:defRPr sz="11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839391" y="273843"/>
            <a:ext cx="7465219" cy="1031051"/>
          </a:xfrm>
          <a:prstGeom prst="rect">
            <a:avLst/>
          </a:prstGeom>
        </p:spPr>
        <p:txBody>
          <a:bodyPr wrap="square" lIns="0" tIns="0" rIns="0" bIns="0">
            <a:spAutoFit/>
          </a:bodyPr>
          <a:lstStyle>
            <a:lvl1pPr>
              <a:defRPr sz="6700" b="0" i="0">
                <a:solidFill>
                  <a:schemeClr val="tx1"/>
                </a:solidFill>
                <a:latin typeface="Arial"/>
                <a:cs typeface="Arial"/>
              </a:defRPr>
            </a:lvl1pPr>
          </a:lstStyle>
          <a:p>
            <a:endParaRPr/>
          </a:p>
        </p:txBody>
      </p:sp>
      <p:sp>
        <p:nvSpPr>
          <p:cNvPr id="3" name="Holder 3"/>
          <p:cNvSpPr>
            <a:spLocks noGrp="1"/>
          </p:cNvSpPr>
          <p:nvPr>
            <p:ph type="body" idx="1"/>
          </p:nvPr>
        </p:nvSpPr>
        <p:spPr>
          <a:xfrm>
            <a:off x="1053703" y="1585020"/>
            <a:ext cx="6496348" cy="523220"/>
          </a:xfrm>
          <a:prstGeom prst="rect">
            <a:avLst/>
          </a:prstGeom>
        </p:spPr>
        <p:txBody>
          <a:bodyPr wrap="square" lIns="0" tIns="0" rIns="0" bIns="0">
            <a:spAutoFit/>
          </a:bodyPr>
          <a:lstStyle>
            <a:lvl1pPr>
              <a:defRPr sz="3400" b="0" i="0">
                <a:solidFill>
                  <a:schemeClr val="tx1"/>
                </a:solidFill>
                <a:latin typeface="Arial"/>
                <a:cs typeface="Arial"/>
              </a:defRPr>
            </a:lvl1pPr>
          </a:lstStyle>
          <a:p>
            <a:endParaRPr/>
          </a:p>
        </p:txBody>
      </p:sp>
      <p:sp>
        <p:nvSpPr>
          <p:cNvPr id="4" name="Holder 4"/>
          <p:cNvSpPr>
            <a:spLocks noGrp="1"/>
          </p:cNvSpPr>
          <p:nvPr>
            <p:ph type="ftr" sz="quarter" idx="5"/>
          </p:nvPr>
        </p:nvSpPr>
        <p:spPr>
          <a:xfrm>
            <a:off x="3108960" y="5314950"/>
            <a:ext cx="2926080" cy="162352"/>
          </a:xfrm>
          <a:prstGeom prst="rect">
            <a:avLst/>
          </a:prstGeom>
        </p:spPr>
        <p:txBody>
          <a:bodyPr wrap="square" lIns="0" tIns="0" rIns="0" bIns="0">
            <a:spAutoFit/>
          </a:bodyPr>
          <a:lstStyle>
            <a:lvl1pPr algn="ctr">
              <a:defRPr>
                <a:solidFill>
                  <a:schemeClr val="tx1">
                    <a:tint val="75000"/>
                  </a:schemeClr>
                </a:solidFill>
              </a:defRPr>
            </a:lvl1pPr>
          </a:lstStyle>
          <a:p>
            <a:pPr defTabSz="535747" fontAlgn="auto">
              <a:spcBef>
                <a:spcPts val="0"/>
              </a:spcBef>
              <a:spcAft>
                <a:spcPts val="0"/>
              </a:spcAft>
            </a:pPr>
            <a:endParaRPr lang="en-GB" sz="1055">
              <a:solidFill>
                <a:prstClr val="black">
                  <a:tint val="75000"/>
                </a:prstClr>
              </a:solidFill>
              <a:latin typeface="Calibri"/>
              <a:ea typeface="+mn-ea"/>
            </a:endParaRPr>
          </a:p>
        </p:txBody>
      </p:sp>
      <p:sp>
        <p:nvSpPr>
          <p:cNvPr id="5" name="Holder 5"/>
          <p:cNvSpPr>
            <a:spLocks noGrp="1"/>
          </p:cNvSpPr>
          <p:nvPr>
            <p:ph type="dt" sz="half" idx="6"/>
          </p:nvPr>
        </p:nvSpPr>
        <p:spPr>
          <a:xfrm>
            <a:off x="457200" y="5314950"/>
            <a:ext cx="2103120" cy="162352"/>
          </a:xfrm>
          <a:prstGeom prst="rect">
            <a:avLst/>
          </a:prstGeom>
        </p:spPr>
        <p:txBody>
          <a:bodyPr wrap="square" lIns="0" tIns="0" rIns="0" bIns="0">
            <a:spAutoFit/>
          </a:bodyPr>
          <a:lstStyle>
            <a:lvl1pPr algn="l">
              <a:defRPr>
                <a:solidFill>
                  <a:schemeClr val="tx1">
                    <a:tint val="75000"/>
                  </a:schemeClr>
                </a:solidFill>
              </a:defRPr>
            </a:lvl1pPr>
          </a:lstStyle>
          <a:p>
            <a:pPr defTabSz="535747" fontAlgn="auto">
              <a:spcBef>
                <a:spcPts val="0"/>
              </a:spcBef>
              <a:spcAft>
                <a:spcPts val="0"/>
              </a:spcAft>
            </a:pPr>
            <a:fld id="{1D8BD707-D9CF-40AE-B4C6-C98DA3205C09}" type="datetimeFigureOut">
              <a:rPr lang="en-US" sz="1055" smtClean="0">
                <a:solidFill>
                  <a:prstClr val="black">
                    <a:tint val="75000"/>
                  </a:prstClr>
                </a:solidFill>
                <a:latin typeface="Calibri"/>
                <a:ea typeface="+mn-ea"/>
              </a:rPr>
              <a:pPr defTabSz="535747" fontAlgn="auto">
                <a:spcBef>
                  <a:spcPts val="0"/>
                </a:spcBef>
                <a:spcAft>
                  <a:spcPts val="0"/>
                </a:spcAft>
              </a:pPr>
              <a:t>8/7/2025</a:t>
            </a:fld>
            <a:endParaRPr lang="en-US" sz="1055">
              <a:solidFill>
                <a:prstClr val="black">
                  <a:tint val="75000"/>
                </a:prstClr>
              </a:solidFill>
              <a:latin typeface="Calibri"/>
              <a:ea typeface="+mn-ea"/>
            </a:endParaRPr>
          </a:p>
        </p:txBody>
      </p:sp>
      <p:sp>
        <p:nvSpPr>
          <p:cNvPr id="6" name="Holder 6"/>
          <p:cNvSpPr>
            <a:spLocks noGrp="1"/>
          </p:cNvSpPr>
          <p:nvPr>
            <p:ph type="sldNum" sz="quarter" idx="7"/>
          </p:nvPr>
        </p:nvSpPr>
        <p:spPr>
          <a:xfrm>
            <a:off x="6583680" y="5314950"/>
            <a:ext cx="2103120" cy="162352"/>
          </a:xfrm>
          <a:prstGeom prst="rect">
            <a:avLst/>
          </a:prstGeom>
        </p:spPr>
        <p:txBody>
          <a:bodyPr wrap="square" lIns="0" tIns="0" rIns="0" bIns="0">
            <a:spAutoFit/>
          </a:bodyPr>
          <a:lstStyle>
            <a:lvl1pPr algn="r">
              <a:defRPr>
                <a:solidFill>
                  <a:schemeClr val="tx1">
                    <a:tint val="75000"/>
                  </a:schemeClr>
                </a:solidFill>
              </a:defRPr>
            </a:lvl1pPr>
          </a:lstStyle>
          <a:p>
            <a:pPr defTabSz="535747" fontAlgn="auto">
              <a:spcBef>
                <a:spcPts val="0"/>
              </a:spcBef>
              <a:spcAft>
                <a:spcPts val="0"/>
              </a:spcAft>
            </a:pPr>
            <a:fld id="{B6F15528-21DE-4FAA-801E-634DDDAF4B2B}" type="slidenum">
              <a:rPr lang="en-GB" sz="1055" smtClean="0">
                <a:solidFill>
                  <a:prstClr val="black">
                    <a:tint val="75000"/>
                  </a:prstClr>
                </a:solidFill>
                <a:latin typeface="Calibri"/>
                <a:ea typeface="+mn-ea"/>
              </a:rPr>
              <a:pPr defTabSz="535747" fontAlgn="auto">
                <a:spcBef>
                  <a:spcPts val="0"/>
                </a:spcBef>
                <a:spcAft>
                  <a:spcPts val="0"/>
                </a:spcAft>
              </a:pPr>
              <a:t>‹#›</a:t>
            </a:fld>
            <a:endParaRPr lang="en-GB" sz="1055">
              <a:solidFill>
                <a:prstClr val="black">
                  <a:tint val="75000"/>
                </a:prstClr>
              </a:solidFill>
              <a:latin typeface="Calibri"/>
              <a:ea typeface="+mn-ea"/>
            </a:endParaRPr>
          </a:p>
        </p:txBody>
      </p:sp>
    </p:spTree>
    <p:extLst>
      <p:ext uri="{BB962C8B-B14F-4D97-AF65-F5344CB8AC3E}">
        <p14:creationId xmlns:p14="http://schemas.microsoft.com/office/powerpoint/2010/main" val="296182235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831" r:id="rId6"/>
  </p:sldLayoutIdLst>
  <p:txStyles>
    <p:titleStyle>
      <a:lvl1pPr>
        <a:defRPr>
          <a:latin typeface="+mj-lt"/>
          <a:ea typeface="+mj-ea"/>
          <a:cs typeface="+mj-cs"/>
        </a:defRPr>
      </a:lvl1pPr>
    </p:titleStyle>
    <p:bodyStyle>
      <a:lvl1pPr marL="0">
        <a:defRPr>
          <a:latin typeface="+mn-lt"/>
          <a:ea typeface="+mn-ea"/>
          <a:cs typeface="+mn-cs"/>
        </a:defRPr>
      </a:lvl1pPr>
      <a:lvl2pPr marL="267873">
        <a:defRPr>
          <a:latin typeface="+mn-lt"/>
          <a:ea typeface="+mn-ea"/>
          <a:cs typeface="+mn-cs"/>
        </a:defRPr>
      </a:lvl2pPr>
      <a:lvl3pPr marL="535747">
        <a:defRPr>
          <a:latin typeface="+mn-lt"/>
          <a:ea typeface="+mn-ea"/>
          <a:cs typeface="+mn-cs"/>
        </a:defRPr>
      </a:lvl3pPr>
      <a:lvl4pPr marL="803620">
        <a:defRPr>
          <a:latin typeface="+mn-lt"/>
          <a:ea typeface="+mn-ea"/>
          <a:cs typeface="+mn-cs"/>
        </a:defRPr>
      </a:lvl4pPr>
      <a:lvl5pPr marL="1071494">
        <a:defRPr>
          <a:latin typeface="+mn-lt"/>
          <a:ea typeface="+mn-ea"/>
          <a:cs typeface="+mn-cs"/>
        </a:defRPr>
      </a:lvl5pPr>
      <a:lvl6pPr marL="1339367">
        <a:defRPr>
          <a:latin typeface="+mn-lt"/>
          <a:ea typeface="+mn-ea"/>
          <a:cs typeface="+mn-cs"/>
        </a:defRPr>
      </a:lvl6pPr>
      <a:lvl7pPr marL="1607241">
        <a:defRPr>
          <a:latin typeface="+mn-lt"/>
          <a:ea typeface="+mn-ea"/>
          <a:cs typeface="+mn-cs"/>
        </a:defRPr>
      </a:lvl7pPr>
      <a:lvl8pPr marL="1875114">
        <a:defRPr>
          <a:latin typeface="+mn-lt"/>
          <a:ea typeface="+mn-ea"/>
          <a:cs typeface="+mn-cs"/>
        </a:defRPr>
      </a:lvl8pPr>
      <a:lvl9pPr marL="2142988">
        <a:defRPr>
          <a:latin typeface="+mn-lt"/>
          <a:ea typeface="+mn-ea"/>
          <a:cs typeface="+mn-cs"/>
        </a:defRPr>
      </a:lvl9pPr>
    </p:bodyStyle>
    <p:otherStyle>
      <a:lvl1pPr marL="0">
        <a:defRPr>
          <a:latin typeface="+mn-lt"/>
          <a:ea typeface="+mn-ea"/>
          <a:cs typeface="+mn-cs"/>
        </a:defRPr>
      </a:lvl1pPr>
      <a:lvl2pPr marL="267873">
        <a:defRPr>
          <a:latin typeface="+mn-lt"/>
          <a:ea typeface="+mn-ea"/>
          <a:cs typeface="+mn-cs"/>
        </a:defRPr>
      </a:lvl2pPr>
      <a:lvl3pPr marL="535747">
        <a:defRPr>
          <a:latin typeface="+mn-lt"/>
          <a:ea typeface="+mn-ea"/>
          <a:cs typeface="+mn-cs"/>
        </a:defRPr>
      </a:lvl3pPr>
      <a:lvl4pPr marL="803620">
        <a:defRPr>
          <a:latin typeface="+mn-lt"/>
          <a:ea typeface="+mn-ea"/>
          <a:cs typeface="+mn-cs"/>
        </a:defRPr>
      </a:lvl4pPr>
      <a:lvl5pPr marL="1071494">
        <a:defRPr>
          <a:latin typeface="+mn-lt"/>
          <a:ea typeface="+mn-ea"/>
          <a:cs typeface="+mn-cs"/>
        </a:defRPr>
      </a:lvl5pPr>
      <a:lvl6pPr marL="1339367">
        <a:defRPr>
          <a:latin typeface="+mn-lt"/>
          <a:ea typeface="+mn-ea"/>
          <a:cs typeface="+mn-cs"/>
        </a:defRPr>
      </a:lvl6pPr>
      <a:lvl7pPr marL="1607241">
        <a:defRPr>
          <a:latin typeface="+mn-lt"/>
          <a:ea typeface="+mn-ea"/>
          <a:cs typeface="+mn-cs"/>
        </a:defRPr>
      </a:lvl7pPr>
      <a:lvl8pPr marL="1875114">
        <a:defRPr>
          <a:latin typeface="+mn-lt"/>
          <a:ea typeface="+mn-ea"/>
          <a:cs typeface="+mn-cs"/>
        </a:defRPr>
      </a:lvl8pPr>
      <a:lvl9pPr marL="2142988">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761970" fontAlgn="auto">
              <a:spcBef>
                <a:spcPts val="0"/>
              </a:spcBef>
              <a:spcAft>
                <a:spcPts val="0"/>
              </a:spcAft>
            </a:pPr>
            <a:fld id="{FF73E144-49FD-4540-BEBA-8003C8498302}" type="datetimeFigureOut">
              <a:rPr lang="en-GB" smtClean="0">
                <a:solidFill>
                  <a:prstClr val="black">
                    <a:tint val="75000"/>
                  </a:prstClr>
                </a:solidFill>
                <a:latin typeface="Calibri"/>
                <a:ea typeface="+mn-ea"/>
              </a:rPr>
              <a:pPr defTabSz="761970" fontAlgn="auto">
                <a:spcBef>
                  <a:spcPts val="0"/>
                </a:spcBef>
                <a:spcAft>
                  <a:spcPts val="0"/>
                </a:spcAft>
              </a:pPr>
              <a:t>07/08/2025</a:t>
            </a:fld>
            <a:endParaRPr lang="en-GB">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000">
                <a:solidFill>
                  <a:schemeClr val="tx1">
                    <a:tint val="75000"/>
                  </a:schemeClr>
                </a:solidFill>
              </a:defRPr>
            </a:lvl1pPr>
          </a:lstStyle>
          <a:p>
            <a:pPr defTabSz="761970" fontAlgn="auto">
              <a:spcBef>
                <a:spcPts val="0"/>
              </a:spcBef>
              <a:spcAft>
                <a:spcPts val="0"/>
              </a:spcAft>
            </a:pPr>
            <a:endParaRPr lang="en-GB">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761970" fontAlgn="auto">
              <a:spcBef>
                <a:spcPts val="0"/>
              </a:spcBef>
              <a:spcAft>
                <a:spcPts val="0"/>
              </a:spcAft>
            </a:pPr>
            <a:fld id="{1D1B0E6B-C2E1-440A-9690-1923598E643C}" type="slidenum">
              <a:rPr lang="en-GB" smtClean="0">
                <a:solidFill>
                  <a:prstClr val="black">
                    <a:tint val="75000"/>
                  </a:prstClr>
                </a:solidFill>
                <a:latin typeface="Calibri"/>
                <a:ea typeface="+mn-ea"/>
              </a:rPr>
              <a:pPr defTabSz="761970" fontAlgn="auto">
                <a:spcBef>
                  <a:spcPts val="0"/>
                </a:spcBef>
                <a:spcAft>
                  <a:spcPts val="0"/>
                </a:spcAft>
              </a:pPr>
              <a:t>‹#›</a:t>
            </a:fld>
            <a:endParaRPr lang="en-GB">
              <a:solidFill>
                <a:prstClr val="black">
                  <a:tint val="75000"/>
                </a:prstClr>
              </a:solidFill>
              <a:latin typeface="Calibri"/>
              <a:ea typeface="+mn-ea"/>
            </a:endParaRPr>
          </a:p>
        </p:txBody>
      </p:sp>
    </p:spTree>
    <p:extLst>
      <p:ext uri="{BB962C8B-B14F-4D97-AF65-F5344CB8AC3E}">
        <p14:creationId xmlns:p14="http://schemas.microsoft.com/office/powerpoint/2010/main" val="2012685796"/>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Lst>
  <p:txStyles>
    <p:titleStyle>
      <a:lvl1pPr algn="ctr" defTabSz="761970" rtl="0" eaLnBrk="1" latinLnBrk="0" hangingPunct="1">
        <a:spcBef>
          <a:spcPct val="0"/>
        </a:spcBef>
        <a:buNone/>
        <a:defRPr sz="3667" kern="1200">
          <a:solidFill>
            <a:schemeClr val="tx1"/>
          </a:solidFill>
          <a:latin typeface="+mj-lt"/>
          <a:ea typeface="+mj-ea"/>
          <a:cs typeface="+mj-cs"/>
        </a:defRPr>
      </a:lvl1pPr>
    </p:titleStyle>
    <p:bodyStyle>
      <a:lvl1pPr marL="285739" indent="-285739" algn="l" defTabSz="761970" rtl="0" eaLnBrk="1" latinLnBrk="0" hangingPunct="1">
        <a:spcBef>
          <a:spcPct val="20000"/>
        </a:spcBef>
        <a:buFont typeface="Arial" pitchFamily="34" charset="0"/>
        <a:buChar char="•"/>
        <a:defRPr sz="2667" kern="1200">
          <a:solidFill>
            <a:schemeClr val="tx1"/>
          </a:solidFill>
          <a:latin typeface="+mn-lt"/>
          <a:ea typeface="+mn-ea"/>
          <a:cs typeface="+mn-cs"/>
        </a:defRPr>
      </a:lvl1pPr>
      <a:lvl2pPr marL="619100" indent="-238115" algn="l" defTabSz="761970" rtl="0" eaLnBrk="1" latinLnBrk="0" hangingPunct="1">
        <a:spcBef>
          <a:spcPct val="20000"/>
        </a:spcBef>
        <a:buFont typeface="Arial" pitchFamily="34" charset="0"/>
        <a:buChar char="–"/>
        <a:defRPr sz="2333" kern="1200">
          <a:solidFill>
            <a:schemeClr val="tx1"/>
          </a:solidFill>
          <a:latin typeface="+mn-lt"/>
          <a:ea typeface="+mn-ea"/>
          <a:cs typeface="+mn-cs"/>
        </a:defRPr>
      </a:lvl2pPr>
      <a:lvl3pPr marL="952462" indent="-190492" algn="l" defTabSz="76197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333447"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4pPr>
      <a:lvl5pPr marL="171443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5pPr>
      <a:lvl6pPr marL="209541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6pPr>
      <a:lvl7pPr marL="247640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7pPr>
      <a:lvl8pPr marL="285738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8pPr>
      <a:lvl9pPr marL="3238370"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761970" fontAlgn="auto">
              <a:spcBef>
                <a:spcPts val="0"/>
              </a:spcBef>
              <a:spcAft>
                <a:spcPts val="0"/>
              </a:spcAft>
            </a:pPr>
            <a:fld id="{FF73E144-49FD-4540-BEBA-8003C8498302}" type="datetimeFigureOut">
              <a:rPr lang="en-GB" smtClean="0">
                <a:solidFill>
                  <a:prstClr val="black">
                    <a:tint val="75000"/>
                  </a:prstClr>
                </a:solidFill>
                <a:latin typeface="Calibri"/>
                <a:ea typeface="+mn-ea"/>
              </a:rPr>
              <a:pPr defTabSz="761970" fontAlgn="auto">
                <a:spcBef>
                  <a:spcPts val="0"/>
                </a:spcBef>
                <a:spcAft>
                  <a:spcPts val="0"/>
                </a:spcAft>
              </a:pPr>
              <a:t>07/08/2025</a:t>
            </a:fld>
            <a:endParaRPr lang="en-GB">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000">
                <a:solidFill>
                  <a:schemeClr val="tx1">
                    <a:tint val="75000"/>
                  </a:schemeClr>
                </a:solidFill>
              </a:defRPr>
            </a:lvl1pPr>
          </a:lstStyle>
          <a:p>
            <a:pPr defTabSz="761970" fontAlgn="auto">
              <a:spcBef>
                <a:spcPts val="0"/>
              </a:spcBef>
              <a:spcAft>
                <a:spcPts val="0"/>
              </a:spcAft>
            </a:pPr>
            <a:endParaRPr lang="en-GB">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761970" fontAlgn="auto">
              <a:spcBef>
                <a:spcPts val="0"/>
              </a:spcBef>
              <a:spcAft>
                <a:spcPts val="0"/>
              </a:spcAft>
            </a:pPr>
            <a:fld id="{1D1B0E6B-C2E1-440A-9690-1923598E643C}" type="slidenum">
              <a:rPr lang="en-GB" smtClean="0">
                <a:solidFill>
                  <a:prstClr val="black">
                    <a:tint val="75000"/>
                  </a:prstClr>
                </a:solidFill>
                <a:latin typeface="Calibri"/>
                <a:ea typeface="+mn-ea"/>
              </a:rPr>
              <a:pPr defTabSz="761970" fontAlgn="auto">
                <a:spcBef>
                  <a:spcPts val="0"/>
                </a:spcBef>
                <a:spcAft>
                  <a:spcPts val="0"/>
                </a:spcAft>
              </a:pPr>
              <a:t>‹#›</a:t>
            </a:fld>
            <a:endParaRPr lang="en-GB">
              <a:solidFill>
                <a:prstClr val="black">
                  <a:tint val="75000"/>
                </a:prstClr>
              </a:solidFill>
              <a:latin typeface="Calibri"/>
              <a:ea typeface="+mn-ea"/>
            </a:endParaRPr>
          </a:p>
        </p:txBody>
      </p:sp>
    </p:spTree>
    <p:extLst>
      <p:ext uri="{BB962C8B-B14F-4D97-AF65-F5344CB8AC3E}">
        <p14:creationId xmlns:p14="http://schemas.microsoft.com/office/powerpoint/2010/main" val="1243739102"/>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Lst>
  <p:txStyles>
    <p:titleStyle>
      <a:lvl1pPr algn="ctr" defTabSz="761970" rtl="0" eaLnBrk="1" latinLnBrk="0" hangingPunct="1">
        <a:spcBef>
          <a:spcPct val="0"/>
        </a:spcBef>
        <a:buNone/>
        <a:defRPr sz="3667" kern="1200">
          <a:solidFill>
            <a:schemeClr val="tx1"/>
          </a:solidFill>
          <a:latin typeface="+mj-lt"/>
          <a:ea typeface="+mj-ea"/>
          <a:cs typeface="+mj-cs"/>
        </a:defRPr>
      </a:lvl1pPr>
    </p:titleStyle>
    <p:bodyStyle>
      <a:lvl1pPr marL="285739" indent="-285739" algn="l" defTabSz="761970" rtl="0" eaLnBrk="1" latinLnBrk="0" hangingPunct="1">
        <a:spcBef>
          <a:spcPct val="20000"/>
        </a:spcBef>
        <a:buFont typeface="Arial" pitchFamily="34" charset="0"/>
        <a:buChar char="•"/>
        <a:defRPr sz="2667" kern="1200">
          <a:solidFill>
            <a:schemeClr val="tx1"/>
          </a:solidFill>
          <a:latin typeface="+mn-lt"/>
          <a:ea typeface="+mn-ea"/>
          <a:cs typeface="+mn-cs"/>
        </a:defRPr>
      </a:lvl1pPr>
      <a:lvl2pPr marL="619100" indent="-238115" algn="l" defTabSz="761970" rtl="0" eaLnBrk="1" latinLnBrk="0" hangingPunct="1">
        <a:spcBef>
          <a:spcPct val="20000"/>
        </a:spcBef>
        <a:buFont typeface="Arial" pitchFamily="34" charset="0"/>
        <a:buChar char="–"/>
        <a:defRPr sz="2333" kern="1200">
          <a:solidFill>
            <a:schemeClr val="tx1"/>
          </a:solidFill>
          <a:latin typeface="+mn-lt"/>
          <a:ea typeface="+mn-ea"/>
          <a:cs typeface="+mn-cs"/>
        </a:defRPr>
      </a:lvl2pPr>
      <a:lvl3pPr marL="952462" indent="-190492" algn="l" defTabSz="76197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333447"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4pPr>
      <a:lvl5pPr marL="171443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5pPr>
      <a:lvl6pPr marL="209541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6pPr>
      <a:lvl7pPr marL="247640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7pPr>
      <a:lvl8pPr marL="285738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8pPr>
      <a:lvl9pPr marL="3238370"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2"/>
            <a:ext cx="7886700" cy="1104636"/>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5296960"/>
            <a:ext cx="2057400" cy="304271"/>
          </a:xfrm>
          <a:prstGeom prst="rect">
            <a:avLst/>
          </a:prstGeom>
        </p:spPr>
        <p:txBody>
          <a:bodyPr vert="horz" lIns="91440" tIns="45720" rIns="91440" bIns="45720" rtlCol="0" anchor="ctr"/>
          <a:lstStyle>
            <a:lvl1pPr algn="l">
              <a:defRPr sz="750">
                <a:solidFill>
                  <a:schemeClr val="tx1">
                    <a:tint val="75000"/>
                  </a:schemeClr>
                </a:solidFill>
              </a:defRPr>
            </a:lvl1pPr>
          </a:lstStyle>
          <a:p>
            <a:pPr defTabSz="761970"/>
            <a:fld id="{B834487D-1AC3-44A5-A6B8-8E5370043E4A}" type="datetimeFigureOut">
              <a:rPr lang="en-GB" smtClean="0">
                <a:solidFill>
                  <a:prstClr val="black">
                    <a:tint val="75000"/>
                  </a:prstClr>
                </a:solidFill>
                <a:ea typeface="+mn-ea"/>
              </a:rPr>
              <a:pPr defTabSz="761970"/>
              <a:t>07/08/2025</a:t>
            </a:fld>
            <a:endParaRPr lang="en-GB">
              <a:solidFill>
                <a:prstClr val="black">
                  <a:tint val="75000"/>
                </a:prstClr>
              </a:solidFill>
              <a:ea typeface="+mn-ea"/>
            </a:endParaRPr>
          </a:p>
        </p:txBody>
      </p:sp>
      <p:sp>
        <p:nvSpPr>
          <p:cNvPr id="5" name="Footer Placeholder 4"/>
          <p:cNvSpPr>
            <a:spLocks noGrp="1"/>
          </p:cNvSpPr>
          <p:nvPr>
            <p:ph type="ftr" sz="quarter" idx="3"/>
          </p:nvPr>
        </p:nvSpPr>
        <p:spPr>
          <a:xfrm>
            <a:off x="3028950" y="5296960"/>
            <a:ext cx="3086100" cy="304271"/>
          </a:xfrm>
          <a:prstGeom prst="rect">
            <a:avLst/>
          </a:prstGeom>
        </p:spPr>
        <p:txBody>
          <a:bodyPr vert="horz" lIns="91440" tIns="45720" rIns="91440" bIns="45720" rtlCol="0" anchor="ctr"/>
          <a:lstStyle>
            <a:lvl1pPr algn="ctr">
              <a:defRPr sz="750">
                <a:solidFill>
                  <a:schemeClr val="tx1">
                    <a:tint val="75000"/>
                  </a:schemeClr>
                </a:solidFill>
              </a:defRPr>
            </a:lvl1pPr>
          </a:lstStyle>
          <a:p>
            <a:pPr defTabSz="761970"/>
            <a:endParaRPr lang="en-GB">
              <a:solidFill>
                <a:prstClr val="black">
                  <a:tint val="75000"/>
                </a:prstClr>
              </a:solidFill>
              <a:ea typeface="+mn-ea"/>
            </a:endParaRPr>
          </a:p>
        </p:txBody>
      </p:sp>
      <p:sp>
        <p:nvSpPr>
          <p:cNvPr id="6" name="Slide Number Placeholder 5"/>
          <p:cNvSpPr>
            <a:spLocks noGrp="1"/>
          </p:cNvSpPr>
          <p:nvPr>
            <p:ph type="sldNum" sz="quarter" idx="4"/>
          </p:nvPr>
        </p:nvSpPr>
        <p:spPr>
          <a:xfrm>
            <a:off x="6457950" y="5296960"/>
            <a:ext cx="2057400" cy="304271"/>
          </a:xfrm>
          <a:prstGeom prst="rect">
            <a:avLst/>
          </a:prstGeom>
        </p:spPr>
        <p:txBody>
          <a:bodyPr vert="horz" lIns="91440" tIns="45720" rIns="91440" bIns="45720" rtlCol="0" anchor="ctr"/>
          <a:lstStyle>
            <a:lvl1pPr algn="r">
              <a:defRPr sz="750">
                <a:solidFill>
                  <a:schemeClr val="tx1">
                    <a:tint val="75000"/>
                  </a:schemeClr>
                </a:solidFill>
              </a:defRPr>
            </a:lvl1pPr>
          </a:lstStyle>
          <a:p>
            <a:pPr defTabSz="761970"/>
            <a:fld id="{6636E491-E092-41D6-8252-7510B0FEC3E1}" type="slidenum">
              <a:rPr lang="en-GB" smtClean="0">
                <a:solidFill>
                  <a:prstClr val="black">
                    <a:tint val="75000"/>
                  </a:prstClr>
                </a:solidFill>
                <a:ea typeface="+mn-ea"/>
              </a:rPr>
              <a:pPr defTabSz="761970"/>
              <a:t>‹#›</a:t>
            </a:fld>
            <a:endParaRPr lang="en-GB">
              <a:solidFill>
                <a:prstClr val="black">
                  <a:tint val="75000"/>
                </a:prstClr>
              </a:solidFill>
              <a:ea typeface="+mn-ea"/>
            </a:endParaRPr>
          </a:p>
        </p:txBody>
      </p:sp>
    </p:spTree>
    <p:extLst>
      <p:ext uri="{BB962C8B-B14F-4D97-AF65-F5344CB8AC3E}">
        <p14:creationId xmlns:p14="http://schemas.microsoft.com/office/powerpoint/2010/main" val="2094047370"/>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Lst>
  <p:txStyles>
    <p:titleStyle>
      <a:lvl1pPr algn="l" defTabSz="571477" rtl="0" eaLnBrk="1" latinLnBrk="0" hangingPunct="1">
        <a:lnSpc>
          <a:spcPct val="90000"/>
        </a:lnSpc>
        <a:spcBef>
          <a:spcPct val="0"/>
        </a:spcBef>
        <a:buNone/>
        <a:defRPr sz="2750" kern="1200">
          <a:solidFill>
            <a:schemeClr val="tx1"/>
          </a:solidFill>
          <a:latin typeface="+mj-lt"/>
          <a:ea typeface="+mj-ea"/>
          <a:cs typeface="+mj-cs"/>
        </a:defRPr>
      </a:lvl1pPr>
    </p:titleStyle>
    <p:bodyStyle>
      <a:lvl1pPr marL="142869" indent="-142869" algn="l" defTabSz="571477" rtl="0" eaLnBrk="1" latinLnBrk="0" hangingPunct="1">
        <a:lnSpc>
          <a:spcPct val="90000"/>
        </a:lnSpc>
        <a:spcBef>
          <a:spcPts val="625"/>
        </a:spcBef>
        <a:buFont typeface="Arial" panose="020B0604020202020204" pitchFamily="34" charset="0"/>
        <a:buChar char="•"/>
        <a:defRPr sz="1750" kern="1200">
          <a:solidFill>
            <a:schemeClr val="tx1"/>
          </a:solidFill>
          <a:latin typeface="+mn-lt"/>
          <a:ea typeface="+mn-ea"/>
          <a:cs typeface="+mn-cs"/>
        </a:defRPr>
      </a:lvl1pPr>
      <a:lvl2pPr marL="428608" indent="-142869" algn="l" defTabSz="571477" rtl="0" eaLnBrk="1" latinLnBrk="0" hangingPunct="1">
        <a:lnSpc>
          <a:spcPct val="90000"/>
        </a:lnSpc>
        <a:spcBef>
          <a:spcPts val="312"/>
        </a:spcBef>
        <a:buFont typeface="Arial" panose="020B0604020202020204" pitchFamily="34" charset="0"/>
        <a:buChar char="•"/>
        <a:defRPr sz="1500" kern="1200">
          <a:solidFill>
            <a:schemeClr val="tx1"/>
          </a:solidFill>
          <a:latin typeface="+mn-lt"/>
          <a:ea typeface="+mn-ea"/>
          <a:cs typeface="+mn-cs"/>
        </a:defRPr>
      </a:lvl2pPr>
      <a:lvl3pPr marL="714346" indent="-142869" algn="l" defTabSz="571477" rtl="0" eaLnBrk="1" latinLnBrk="0" hangingPunct="1">
        <a:lnSpc>
          <a:spcPct val="90000"/>
        </a:lnSpc>
        <a:spcBef>
          <a:spcPts val="312"/>
        </a:spcBef>
        <a:buFont typeface="Arial" panose="020B0604020202020204" pitchFamily="34" charset="0"/>
        <a:buChar char="•"/>
        <a:defRPr sz="1250" kern="1200">
          <a:solidFill>
            <a:schemeClr val="tx1"/>
          </a:solidFill>
          <a:latin typeface="+mn-lt"/>
          <a:ea typeface="+mn-ea"/>
          <a:cs typeface="+mn-cs"/>
        </a:defRPr>
      </a:lvl3pPr>
      <a:lvl4pPr marL="1000085" indent="-142869" algn="l" defTabSz="571477" rtl="0" eaLnBrk="1" latinLnBrk="0" hangingPunct="1">
        <a:lnSpc>
          <a:spcPct val="90000"/>
        </a:lnSpc>
        <a:spcBef>
          <a:spcPts val="312"/>
        </a:spcBef>
        <a:buFont typeface="Arial" panose="020B0604020202020204" pitchFamily="34" charset="0"/>
        <a:buChar char="•"/>
        <a:defRPr sz="1125" kern="1200">
          <a:solidFill>
            <a:schemeClr val="tx1"/>
          </a:solidFill>
          <a:latin typeface="+mn-lt"/>
          <a:ea typeface="+mn-ea"/>
          <a:cs typeface="+mn-cs"/>
        </a:defRPr>
      </a:lvl4pPr>
      <a:lvl5pPr marL="1285824" indent="-142869" algn="l" defTabSz="571477" rtl="0" eaLnBrk="1" latinLnBrk="0" hangingPunct="1">
        <a:lnSpc>
          <a:spcPct val="90000"/>
        </a:lnSpc>
        <a:spcBef>
          <a:spcPts val="312"/>
        </a:spcBef>
        <a:buFont typeface="Arial" panose="020B0604020202020204" pitchFamily="34" charset="0"/>
        <a:buChar char="•"/>
        <a:defRPr sz="1125" kern="1200">
          <a:solidFill>
            <a:schemeClr val="tx1"/>
          </a:solidFill>
          <a:latin typeface="+mn-lt"/>
          <a:ea typeface="+mn-ea"/>
          <a:cs typeface="+mn-cs"/>
        </a:defRPr>
      </a:lvl5pPr>
      <a:lvl6pPr marL="1571562" indent="-142869" algn="l" defTabSz="571477" rtl="0" eaLnBrk="1" latinLnBrk="0" hangingPunct="1">
        <a:lnSpc>
          <a:spcPct val="90000"/>
        </a:lnSpc>
        <a:spcBef>
          <a:spcPts val="312"/>
        </a:spcBef>
        <a:buFont typeface="Arial" panose="020B0604020202020204" pitchFamily="34" charset="0"/>
        <a:buChar char="•"/>
        <a:defRPr sz="1125" kern="1200">
          <a:solidFill>
            <a:schemeClr val="tx1"/>
          </a:solidFill>
          <a:latin typeface="+mn-lt"/>
          <a:ea typeface="+mn-ea"/>
          <a:cs typeface="+mn-cs"/>
        </a:defRPr>
      </a:lvl6pPr>
      <a:lvl7pPr marL="1857301" indent="-142869" algn="l" defTabSz="571477" rtl="0" eaLnBrk="1" latinLnBrk="0" hangingPunct="1">
        <a:lnSpc>
          <a:spcPct val="90000"/>
        </a:lnSpc>
        <a:spcBef>
          <a:spcPts val="312"/>
        </a:spcBef>
        <a:buFont typeface="Arial" panose="020B0604020202020204" pitchFamily="34" charset="0"/>
        <a:buChar char="•"/>
        <a:defRPr sz="1125" kern="1200">
          <a:solidFill>
            <a:schemeClr val="tx1"/>
          </a:solidFill>
          <a:latin typeface="+mn-lt"/>
          <a:ea typeface="+mn-ea"/>
          <a:cs typeface="+mn-cs"/>
        </a:defRPr>
      </a:lvl7pPr>
      <a:lvl8pPr marL="2143039" indent="-142869" algn="l" defTabSz="571477" rtl="0" eaLnBrk="1" latinLnBrk="0" hangingPunct="1">
        <a:lnSpc>
          <a:spcPct val="90000"/>
        </a:lnSpc>
        <a:spcBef>
          <a:spcPts val="312"/>
        </a:spcBef>
        <a:buFont typeface="Arial" panose="020B0604020202020204" pitchFamily="34" charset="0"/>
        <a:buChar char="•"/>
        <a:defRPr sz="1125" kern="1200">
          <a:solidFill>
            <a:schemeClr val="tx1"/>
          </a:solidFill>
          <a:latin typeface="+mn-lt"/>
          <a:ea typeface="+mn-ea"/>
          <a:cs typeface="+mn-cs"/>
        </a:defRPr>
      </a:lvl8pPr>
      <a:lvl9pPr marL="2428778" indent="-142869" algn="l" defTabSz="571477" rtl="0" eaLnBrk="1" latinLnBrk="0" hangingPunct="1">
        <a:lnSpc>
          <a:spcPct val="90000"/>
        </a:lnSpc>
        <a:spcBef>
          <a:spcPts val="312"/>
        </a:spcBef>
        <a:buFont typeface="Arial" panose="020B0604020202020204" pitchFamily="34" charset="0"/>
        <a:buChar char="•"/>
        <a:defRPr sz="1125" kern="1200">
          <a:solidFill>
            <a:schemeClr val="tx1"/>
          </a:solidFill>
          <a:latin typeface="+mn-lt"/>
          <a:ea typeface="+mn-ea"/>
          <a:cs typeface="+mn-cs"/>
        </a:defRPr>
      </a:lvl9pPr>
    </p:bodyStyle>
    <p:otherStyle>
      <a:defPPr>
        <a:defRPr lang="en-US"/>
      </a:defPPr>
      <a:lvl1pPr marL="0" algn="l" defTabSz="571477" rtl="0" eaLnBrk="1" latinLnBrk="0" hangingPunct="1">
        <a:defRPr sz="1125" kern="1200">
          <a:solidFill>
            <a:schemeClr val="tx1"/>
          </a:solidFill>
          <a:latin typeface="+mn-lt"/>
          <a:ea typeface="+mn-ea"/>
          <a:cs typeface="+mn-cs"/>
        </a:defRPr>
      </a:lvl1pPr>
      <a:lvl2pPr marL="285739" algn="l" defTabSz="571477" rtl="0" eaLnBrk="1" latinLnBrk="0" hangingPunct="1">
        <a:defRPr sz="1125" kern="1200">
          <a:solidFill>
            <a:schemeClr val="tx1"/>
          </a:solidFill>
          <a:latin typeface="+mn-lt"/>
          <a:ea typeface="+mn-ea"/>
          <a:cs typeface="+mn-cs"/>
        </a:defRPr>
      </a:lvl2pPr>
      <a:lvl3pPr marL="571477" algn="l" defTabSz="571477" rtl="0" eaLnBrk="1" latinLnBrk="0" hangingPunct="1">
        <a:defRPr sz="1125" kern="1200">
          <a:solidFill>
            <a:schemeClr val="tx1"/>
          </a:solidFill>
          <a:latin typeface="+mn-lt"/>
          <a:ea typeface="+mn-ea"/>
          <a:cs typeface="+mn-cs"/>
        </a:defRPr>
      </a:lvl3pPr>
      <a:lvl4pPr marL="857216" algn="l" defTabSz="571477" rtl="0" eaLnBrk="1" latinLnBrk="0" hangingPunct="1">
        <a:defRPr sz="1125" kern="1200">
          <a:solidFill>
            <a:schemeClr val="tx1"/>
          </a:solidFill>
          <a:latin typeface="+mn-lt"/>
          <a:ea typeface="+mn-ea"/>
          <a:cs typeface="+mn-cs"/>
        </a:defRPr>
      </a:lvl4pPr>
      <a:lvl5pPr marL="1142954" algn="l" defTabSz="571477" rtl="0" eaLnBrk="1" latinLnBrk="0" hangingPunct="1">
        <a:defRPr sz="1125" kern="1200">
          <a:solidFill>
            <a:schemeClr val="tx1"/>
          </a:solidFill>
          <a:latin typeface="+mn-lt"/>
          <a:ea typeface="+mn-ea"/>
          <a:cs typeface="+mn-cs"/>
        </a:defRPr>
      </a:lvl5pPr>
      <a:lvl6pPr marL="1428693" algn="l" defTabSz="571477" rtl="0" eaLnBrk="1" latinLnBrk="0" hangingPunct="1">
        <a:defRPr sz="1125" kern="1200">
          <a:solidFill>
            <a:schemeClr val="tx1"/>
          </a:solidFill>
          <a:latin typeface="+mn-lt"/>
          <a:ea typeface="+mn-ea"/>
          <a:cs typeface="+mn-cs"/>
        </a:defRPr>
      </a:lvl6pPr>
      <a:lvl7pPr marL="1714431" algn="l" defTabSz="571477" rtl="0" eaLnBrk="1" latinLnBrk="0" hangingPunct="1">
        <a:defRPr sz="1125" kern="1200">
          <a:solidFill>
            <a:schemeClr val="tx1"/>
          </a:solidFill>
          <a:latin typeface="+mn-lt"/>
          <a:ea typeface="+mn-ea"/>
          <a:cs typeface="+mn-cs"/>
        </a:defRPr>
      </a:lvl7pPr>
      <a:lvl8pPr marL="2000170" algn="l" defTabSz="571477" rtl="0" eaLnBrk="1" latinLnBrk="0" hangingPunct="1">
        <a:defRPr sz="1125" kern="1200">
          <a:solidFill>
            <a:schemeClr val="tx1"/>
          </a:solidFill>
          <a:latin typeface="+mn-lt"/>
          <a:ea typeface="+mn-ea"/>
          <a:cs typeface="+mn-cs"/>
        </a:defRPr>
      </a:lvl8pPr>
      <a:lvl9pPr marL="2285909" algn="l" defTabSz="571477" rtl="0" eaLnBrk="1" latinLnBrk="0" hangingPunct="1">
        <a:defRPr sz="1125"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2"/>
            <a:ext cx="7886700" cy="1104636"/>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5296960"/>
            <a:ext cx="2057400" cy="304271"/>
          </a:xfrm>
          <a:prstGeom prst="rect">
            <a:avLst/>
          </a:prstGeom>
        </p:spPr>
        <p:txBody>
          <a:bodyPr vert="horz" lIns="91440" tIns="45720" rIns="91440" bIns="45720" rtlCol="0" anchor="ctr"/>
          <a:lstStyle>
            <a:lvl1pPr algn="l">
              <a:defRPr sz="750">
                <a:solidFill>
                  <a:schemeClr val="tx1">
                    <a:tint val="75000"/>
                  </a:schemeClr>
                </a:solidFill>
              </a:defRPr>
            </a:lvl1pPr>
          </a:lstStyle>
          <a:p>
            <a:pPr defTabSz="761970"/>
            <a:fld id="{B834487D-1AC3-44A5-A6B8-8E5370043E4A}" type="datetimeFigureOut">
              <a:rPr lang="en-GB" smtClean="0">
                <a:solidFill>
                  <a:prstClr val="black">
                    <a:tint val="75000"/>
                  </a:prstClr>
                </a:solidFill>
                <a:ea typeface="+mn-ea"/>
              </a:rPr>
              <a:pPr defTabSz="761970"/>
              <a:t>07/08/2025</a:t>
            </a:fld>
            <a:endParaRPr lang="en-GB">
              <a:solidFill>
                <a:prstClr val="black">
                  <a:tint val="75000"/>
                </a:prstClr>
              </a:solidFill>
              <a:ea typeface="+mn-ea"/>
            </a:endParaRPr>
          </a:p>
        </p:txBody>
      </p:sp>
      <p:sp>
        <p:nvSpPr>
          <p:cNvPr id="5" name="Footer Placeholder 4"/>
          <p:cNvSpPr>
            <a:spLocks noGrp="1"/>
          </p:cNvSpPr>
          <p:nvPr>
            <p:ph type="ftr" sz="quarter" idx="3"/>
          </p:nvPr>
        </p:nvSpPr>
        <p:spPr>
          <a:xfrm>
            <a:off x="3028950" y="5296960"/>
            <a:ext cx="3086100" cy="304271"/>
          </a:xfrm>
          <a:prstGeom prst="rect">
            <a:avLst/>
          </a:prstGeom>
        </p:spPr>
        <p:txBody>
          <a:bodyPr vert="horz" lIns="91440" tIns="45720" rIns="91440" bIns="45720" rtlCol="0" anchor="ctr"/>
          <a:lstStyle>
            <a:lvl1pPr algn="ctr">
              <a:defRPr sz="750">
                <a:solidFill>
                  <a:schemeClr val="tx1">
                    <a:tint val="75000"/>
                  </a:schemeClr>
                </a:solidFill>
              </a:defRPr>
            </a:lvl1pPr>
          </a:lstStyle>
          <a:p>
            <a:pPr defTabSz="761970"/>
            <a:endParaRPr lang="en-GB">
              <a:solidFill>
                <a:prstClr val="black">
                  <a:tint val="75000"/>
                </a:prstClr>
              </a:solidFill>
              <a:ea typeface="+mn-ea"/>
            </a:endParaRPr>
          </a:p>
        </p:txBody>
      </p:sp>
      <p:sp>
        <p:nvSpPr>
          <p:cNvPr id="6" name="Slide Number Placeholder 5"/>
          <p:cNvSpPr>
            <a:spLocks noGrp="1"/>
          </p:cNvSpPr>
          <p:nvPr>
            <p:ph type="sldNum" sz="quarter" idx="4"/>
          </p:nvPr>
        </p:nvSpPr>
        <p:spPr>
          <a:xfrm>
            <a:off x="6457950" y="5296960"/>
            <a:ext cx="2057400" cy="304271"/>
          </a:xfrm>
          <a:prstGeom prst="rect">
            <a:avLst/>
          </a:prstGeom>
        </p:spPr>
        <p:txBody>
          <a:bodyPr vert="horz" lIns="91440" tIns="45720" rIns="91440" bIns="45720" rtlCol="0" anchor="ctr"/>
          <a:lstStyle>
            <a:lvl1pPr algn="r">
              <a:defRPr sz="750">
                <a:solidFill>
                  <a:schemeClr val="tx1">
                    <a:tint val="75000"/>
                  </a:schemeClr>
                </a:solidFill>
              </a:defRPr>
            </a:lvl1pPr>
          </a:lstStyle>
          <a:p>
            <a:pPr defTabSz="761970"/>
            <a:fld id="{6636E491-E092-41D6-8252-7510B0FEC3E1}" type="slidenum">
              <a:rPr lang="en-GB" smtClean="0">
                <a:solidFill>
                  <a:prstClr val="black">
                    <a:tint val="75000"/>
                  </a:prstClr>
                </a:solidFill>
                <a:ea typeface="+mn-ea"/>
              </a:rPr>
              <a:pPr defTabSz="761970"/>
              <a:t>‹#›</a:t>
            </a:fld>
            <a:endParaRPr lang="en-GB">
              <a:solidFill>
                <a:prstClr val="black">
                  <a:tint val="75000"/>
                </a:prstClr>
              </a:solidFill>
              <a:ea typeface="+mn-ea"/>
            </a:endParaRPr>
          </a:p>
        </p:txBody>
      </p:sp>
    </p:spTree>
    <p:extLst>
      <p:ext uri="{BB962C8B-B14F-4D97-AF65-F5344CB8AC3E}">
        <p14:creationId xmlns:p14="http://schemas.microsoft.com/office/powerpoint/2010/main" val="2348440389"/>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Lst>
  <p:txStyles>
    <p:titleStyle>
      <a:lvl1pPr algn="l" defTabSz="571477" rtl="0" eaLnBrk="1" latinLnBrk="0" hangingPunct="1">
        <a:lnSpc>
          <a:spcPct val="90000"/>
        </a:lnSpc>
        <a:spcBef>
          <a:spcPct val="0"/>
        </a:spcBef>
        <a:buNone/>
        <a:defRPr sz="2750" kern="1200">
          <a:solidFill>
            <a:schemeClr val="tx1"/>
          </a:solidFill>
          <a:latin typeface="+mj-lt"/>
          <a:ea typeface="+mj-ea"/>
          <a:cs typeface="+mj-cs"/>
        </a:defRPr>
      </a:lvl1pPr>
    </p:titleStyle>
    <p:bodyStyle>
      <a:lvl1pPr marL="142869" indent="-142869" algn="l" defTabSz="571477" rtl="0" eaLnBrk="1" latinLnBrk="0" hangingPunct="1">
        <a:lnSpc>
          <a:spcPct val="90000"/>
        </a:lnSpc>
        <a:spcBef>
          <a:spcPts val="625"/>
        </a:spcBef>
        <a:buFont typeface="Arial" panose="020B0604020202020204" pitchFamily="34" charset="0"/>
        <a:buChar char="•"/>
        <a:defRPr sz="1750" kern="1200">
          <a:solidFill>
            <a:schemeClr val="tx1"/>
          </a:solidFill>
          <a:latin typeface="+mn-lt"/>
          <a:ea typeface="+mn-ea"/>
          <a:cs typeface="+mn-cs"/>
        </a:defRPr>
      </a:lvl1pPr>
      <a:lvl2pPr marL="428608" indent="-142869" algn="l" defTabSz="571477" rtl="0" eaLnBrk="1" latinLnBrk="0" hangingPunct="1">
        <a:lnSpc>
          <a:spcPct val="90000"/>
        </a:lnSpc>
        <a:spcBef>
          <a:spcPts val="312"/>
        </a:spcBef>
        <a:buFont typeface="Arial" panose="020B0604020202020204" pitchFamily="34" charset="0"/>
        <a:buChar char="•"/>
        <a:defRPr sz="1500" kern="1200">
          <a:solidFill>
            <a:schemeClr val="tx1"/>
          </a:solidFill>
          <a:latin typeface="+mn-lt"/>
          <a:ea typeface="+mn-ea"/>
          <a:cs typeface="+mn-cs"/>
        </a:defRPr>
      </a:lvl2pPr>
      <a:lvl3pPr marL="714346" indent="-142869" algn="l" defTabSz="571477" rtl="0" eaLnBrk="1" latinLnBrk="0" hangingPunct="1">
        <a:lnSpc>
          <a:spcPct val="90000"/>
        </a:lnSpc>
        <a:spcBef>
          <a:spcPts val="312"/>
        </a:spcBef>
        <a:buFont typeface="Arial" panose="020B0604020202020204" pitchFamily="34" charset="0"/>
        <a:buChar char="•"/>
        <a:defRPr sz="1250" kern="1200">
          <a:solidFill>
            <a:schemeClr val="tx1"/>
          </a:solidFill>
          <a:latin typeface="+mn-lt"/>
          <a:ea typeface="+mn-ea"/>
          <a:cs typeface="+mn-cs"/>
        </a:defRPr>
      </a:lvl3pPr>
      <a:lvl4pPr marL="1000085" indent="-142869" algn="l" defTabSz="571477" rtl="0" eaLnBrk="1" latinLnBrk="0" hangingPunct="1">
        <a:lnSpc>
          <a:spcPct val="90000"/>
        </a:lnSpc>
        <a:spcBef>
          <a:spcPts val="312"/>
        </a:spcBef>
        <a:buFont typeface="Arial" panose="020B0604020202020204" pitchFamily="34" charset="0"/>
        <a:buChar char="•"/>
        <a:defRPr sz="1125" kern="1200">
          <a:solidFill>
            <a:schemeClr val="tx1"/>
          </a:solidFill>
          <a:latin typeface="+mn-lt"/>
          <a:ea typeface="+mn-ea"/>
          <a:cs typeface="+mn-cs"/>
        </a:defRPr>
      </a:lvl4pPr>
      <a:lvl5pPr marL="1285824" indent="-142869" algn="l" defTabSz="571477" rtl="0" eaLnBrk="1" latinLnBrk="0" hangingPunct="1">
        <a:lnSpc>
          <a:spcPct val="90000"/>
        </a:lnSpc>
        <a:spcBef>
          <a:spcPts val="312"/>
        </a:spcBef>
        <a:buFont typeface="Arial" panose="020B0604020202020204" pitchFamily="34" charset="0"/>
        <a:buChar char="•"/>
        <a:defRPr sz="1125" kern="1200">
          <a:solidFill>
            <a:schemeClr val="tx1"/>
          </a:solidFill>
          <a:latin typeface="+mn-lt"/>
          <a:ea typeface="+mn-ea"/>
          <a:cs typeface="+mn-cs"/>
        </a:defRPr>
      </a:lvl5pPr>
      <a:lvl6pPr marL="1571562" indent="-142869" algn="l" defTabSz="571477" rtl="0" eaLnBrk="1" latinLnBrk="0" hangingPunct="1">
        <a:lnSpc>
          <a:spcPct val="90000"/>
        </a:lnSpc>
        <a:spcBef>
          <a:spcPts val="312"/>
        </a:spcBef>
        <a:buFont typeface="Arial" panose="020B0604020202020204" pitchFamily="34" charset="0"/>
        <a:buChar char="•"/>
        <a:defRPr sz="1125" kern="1200">
          <a:solidFill>
            <a:schemeClr val="tx1"/>
          </a:solidFill>
          <a:latin typeface="+mn-lt"/>
          <a:ea typeface="+mn-ea"/>
          <a:cs typeface="+mn-cs"/>
        </a:defRPr>
      </a:lvl6pPr>
      <a:lvl7pPr marL="1857301" indent="-142869" algn="l" defTabSz="571477" rtl="0" eaLnBrk="1" latinLnBrk="0" hangingPunct="1">
        <a:lnSpc>
          <a:spcPct val="90000"/>
        </a:lnSpc>
        <a:spcBef>
          <a:spcPts val="312"/>
        </a:spcBef>
        <a:buFont typeface="Arial" panose="020B0604020202020204" pitchFamily="34" charset="0"/>
        <a:buChar char="•"/>
        <a:defRPr sz="1125" kern="1200">
          <a:solidFill>
            <a:schemeClr val="tx1"/>
          </a:solidFill>
          <a:latin typeface="+mn-lt"/>
          <a:ea typeface="+mn-ea"/>
          <a:cs typeface="+mn-cs"/>
        </a:defRPr>
      </a:lvl7pPr>
      <a:lvl8pPr marL="2143039" indent="-142869" algn="l" defTabSz="571477" rtl="0" eaLnBrk="1" latinLnBrk="0" hangingPunct="1">
        <a:lnSpc>
          <a:spcPct val="90000"/>
        </a:lnSpc>
        <a:spcBef>
          <a:spcPts val="312"/>
        </a:spcBef>
        <a:buFont typeface="Arial" panose="020B0604020202020204" pitchFamily="34" charset="0"/>
        <a:buChar char="•"/>
        <a:defRPr sz="1125" kern="1200">
          <a:solidFill>
            <a:schemeClr val="tx1"/>
          </a:solidFill>
          <a:latin typeface="+mn-lt"/>
          <a:ea typeface="+mn-ea"/>
          <a:cs typeface="+mn-cs"/>
        </a:defRPr>
      </a:lvl8pPr>
      <a:lvl9pPr marL="2428778" indent="-142869" algn="l" defTabSz="571477" rtl="0" eaLnBrk="1" latinLnBrk="0" hangingPunct="1">
        <a:lnSpc>
          <a:spcPct val="90000"/>
        </a:lnSpc>
        <a:spcBef>
          <a:spcPts val="312"/>
        </a:spcBef>
        <a:buFont typeface="Arial" panose="020B0604020202020204" pitchFamily="34" charset="0"/>
        <a:buChar char="•"/>
        <a:defRPr sz="1125" kern="1200">
          <a:solidFill>
            <a:schemeClr val="tx1"/>
          </a:solidFill>
          <a:latin typeface="+mn-lt"/>
          <a:ea typeface="+mn-ea"/>
          <a:cs typeface="+mn-cs"/>
        </a:defRPr>
      </a:lvl9pPr>
    </p:bodyStyle>
    <p:otherStyle>
      <a:defPPr>
        <a:defRPr lang="en-US"/>
      </a:defPPr>
      <a:lvl1pPr marL="0" algn="l" defTabSz="571477" rtl="0" eaLnBrk="1" latinLnBrk="0" hangingPunct="1">
        <a:defRPr sz="1125" kern="1200">
          <a:solidFill>
            <a:schemeClr val="tx1"/>
          </a:solidFill>
          <a:latin typeface="+mn-lt"/>
          <a:ea typeface="+mn-ea"/>
          <a:cs typeface="+mn-cs"/>
        </a:defRPr>
      </a:lvl1pPr>
      <a:lvl2pPr marL="285739" algn="l" defTabSz="571477" rtl="0" eaLnBrk="1" latinLnBrk="0" hangingPunct="1">
        <a:defRPr sz="1125" kern="1200">
          <a:solidFill>
            <a:schemeClr val="tx1"/>
          </a:solidFill>
          <a:latin typeface="+mn-lt"/>
          <a:ea typeface="+mn-ea"/>
          <a:cs typeface="+mn-cs"/>
        </a:defRPr>
      </a:lvl2pPr>
      <a:lvl3pPr marL="571477" algn="l" defTabSz="571477" rtl="0" eaLnBrk="1" latinLnBrk="0" hangingPunct="1">
        <a:defRPr sz="1125" kern="1200">
          <a:solidFill>
            <a:schemeClr val="tx1"/>
          </a:solidFill>
          <a:latin typeface="+mn-lt"/>
          <a:ea typeface="+mn-ea"/>
          <a:cs typeface="+mn-cs"/>
        </a:defRPr>
      </a:lvl3pPr>
      <a:lvl4pPr marL="857216" algn="l" defTabSz="571477" rtl="0" eaLnBrk="1" latinLnBrk="0" hangingPunct="1">
        <a:defRPr sz="1125" kern="1200">
          <a:solidFill>
            <a:schemeClr val="tx1"/>
          </a:solidFill>
          <a:latin typeface="+mn-lt"/>
          <a:ea typeface="+mn-ea"/>
          <a:cs typeface="+mn-cs"/>
        </a:defRPr>
      </a:lvl4pPr>
      <a:lvl5pPr marL="1142954" algn="l" defTabSz="571477" rtl="0" eaLnBrk="1" latinLnBrk="0" hangingPunct="1">
        <a:defRPr sz="1125" kern="1200">
          <a:solidFill>
            <a:schemeClr val="tx1"/>
          </a:solidFill>
          <a:latin typeface="+mn-lt"/>
          <a:ea typeface="+mn-ea"/>
          <a:cs typeface="+mn-cs"/>
        </a:defRPr>
      </a:lvl5pPr>
      <a:lvl6pPr marL="1428693" algn="l" defTabSz="571477" rtl="0" eaLnBrk="1" latinLnBrk="0" hangingPunct="1">
        <a:defRPr sz="1125" kern="1200">
          <a:solidFill>
            <a:schemeClr val="tx1"/>
          </a:solidFill>
          <a:latin typeface="+mn-lt"/>
          <a:ea typeface="+mn-ea"/>
          <a:cs typeface="+mn-cs"/>
        </a:defRPr>
      </a:lvl6pPr>
      <a:lvl7pPr marL="1714431" algn="l" defTabSz="571477" rtl="0" eaLnBrk="1" latinLnBrk="0" hangingPunct="1">
        <a:defRPr sz="1125" kern="1200">
          <a:solidFill>
            <a:schemeClr val="tx1"/>
          </a:solidFill>
          <a:latin typeface="+mn-lt"/>
          <a:ea typeface="+mn-ea"/>
          <a:cs typeface="+mn-cs"/>
        </a:defRPr>
      </a:lvl7pPr>
      <a:lvl8pPr marL="2000170" algn="l" defTabSz="571477" rtl="0" eaLnBrk="1" latinLnBrk="0" hangingPunct="1">
        <a:defRPr sz="1125" kern="1200">
          <a:solidFill>
            <a:schemeClr val="tx1"/>
          </a:solidFill>
          <a:latin typeface="+mn-lt"/>
          <a:ea typeface="+mn-ea"/>
          <a:cs typeface="+mn-cs"/>
        </a:defRPr>
      </a:lvl8pPr>
      <a:lvl9pPr marL="2285909" algn="l" defTabSz="571477" rtl="0" eaLnBrk="1" latinLnBrk="0" hangingPunct="1">
        <a:defRPr sz="112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00.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notesSlide" Target="../notesSlides/notesSlide94.xml"/><Relationship Id="rId1" Type="http://schemas.openxmlformats.org/officeDocument/2006/relationships/slideLayout" Target="../slideLayouts/slideLayout24.xml"/></Relationships>
</file>

<file path=ppt/slides/_rels/slide101.xml.rels><?xml version="1.0" encoding="UTF-8" standalone="yes"?>
<Relationships xmlns="http://schemas.openxmlformats.org/package/2006/relationships"><Relationship Id="rId3" Type="http://schemas.openxmlformats.org/officeDocument/2006/relationships/image" Target="../media/image361.png"/><Relationship Id="rId2" Type="http://schemas.openxmlformats.org/officeDocument/2006/relationships/notesSlide" Target="../notesSlides/notesSlide95.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62.png"/></Relationships>
</file>

<file path=ppt/slides/_rels/slide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7.xml"/><Relationship Id="rId1" Type="http://schemas.openxmlformats.org/officeDocument/2006/relationships/slideLayout" Target="../slideLayouts/slideLayout17.xml"/></Relationships>
</file>

<file path=ppt/slides/_rels/slide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8.xml"/><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9.xml"/><Relationship Id="rId1" Type="http://schemas.openxmlformats.org/officeDocument/2006/relationships/slideLayout" Target="../slideLayouts/slideLayout17.xml"/></Relationships>
</file>

<file path=ppt/slides/_rels/slide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0.xml"/><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1.xml"/><Relationship Id="rId1" Type="http://schemas.openxmlformats.org/officeDocument/2006/relationships/slideLayout" Target="../slideLayouts/slideLayout17.xml"/></Relationships>
</file>

<file path=ppt/slides/_rels/slide10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1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2.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3.xml"/><Relationship Id="rId1" Type="http://schemas.openxmlformats.org/officeDocument/2006/relationships/slideLayout" Target="../slideLayouts/slideLayout17.xml"/></Relationships>
</file>

<file path=ppt/slides/_rels/slide1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4.xml"/><Relationship Id="rId1" Type="http://schemas.openxmlformats.org/officeDocument/2006/relationships/slideLayout" Target="../slideLayouts/slideLayout17.xml"/></Relationships>
</file>

<file path=ppt/slides/_rels/slide113.xml.rels><?xml version="1.0" encoding="UTF-8" standalone="yes"?>
<Relationships xmlns="http://schemas.openxmlformats.org/package/2006/relationships"><Relationship Id="rId3" Type="http://schemas.openxmlformats.org/officeDocument/2006/relationships/image" Target="../media/image363.jpeg"/><Relationship Id="rId2" Type="http://schemas.openxmlformats.org/officeDocument/2006/relationships/notesSlide" Target="../notesSlides/notesSlide105.xml"/><Relationship Id="rId1" Type="http://schemas.openxmlformats.org/officeDocument/2006/relationships/slideLayout" Target="../slideLayouts/slideLayout17.xml"/><Relationship Id="rId5" Type="http://schemas.openxmlformats.org/officeDocument/2006/relationships/image" Target="../media/image4.png"/><Relationship Id="rId4" Type="http://schemas.openxmlformats.org/officeDocument/2006/relationships/image" Target="../media/image364.jpeg"/></Relationships>
</file>

<file path=ppt/slides/_rels/slide1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67.emf"/><Relationship Id="rId2" Type="http://schemas.openxmlformats.org/officeDocument/2006/relationships/notesSlide" Target="../notesSlides/notesSlide106.xml"/><Relationship Id="rId1" Type="http://schemas.openxmlformats.org/officeDocument/2006/relationships/slideLayout" Target="../slideLayouts/slideLayout17.xml"/><Relationship Id="rId6" Type="http://schemas.openxmlformats.org/officeDocument/2006/relationships/image" Target="../media/image77.jpg"/><Relationship Id="rId5" Type="http://schemas.openxmlformats.org/officeDocument/2006/relationships/image" Target="../media/image366.emf"/><Relationship Id="rId4" Type="http://schemas.openxmlformats.org/officeDocument/2006/relationships/image" Target="../media/image365.emf"/></Relationships>
</file>

<file path=ppt/slides/_rels/slide115.xml.rels><?xml version="1.0" encoding="UTF-8" standalone="yes"?>
<Relationships xmlns="http://schemas.openxmlformats.org/package/2006/relationships"><Relationship Id="rId3" Type="http://schemas.openxmlformats.org/officeDocument/2006/relationships/image" Target="../media/image368.png"/><Relationship Id="rId2" Type="http://schemas.openxmlformats.org/officeDocument/2006/relationships/notesSlide" Target="../notesSlides/notesSlide107.xml"/><Relationship Id="rId1" Type="http://schemas.openxmlformats.org/officeDocument/2006/relationships/slideLayout" Target="../slideLayouts/slideLayout17.xml"/><Relationship Id="rId5" Type="http://schemas.openxmlformats.org/officeDocument/2006/relationships/image" Target="../media/image369.emf"/><Relationship Id="rId4" Type="http://schemas.openxmlformats.org/officeDocument/2006/relationships/image" Target="../media/image4.png"/></Relationships>
</file>

<file path=ppt/slides/_rels/slide116.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372.emf"/><Relationship Id="rId2" Type="http://schemas.openxmlformats.org/officeDocument/2006/relationships/notesSlide" Target="../notesSlides/notesSlide108.xml"/><Relationship Id="rId1" Type="http://schemas.openxmlformats.org/officeDocument/2006/relationships/slideLayout" Target="../slideLayouts/slideLayout17.xml"/><Relationship Id="rId6" Type="http://schemas.openxmlformats.org/officeDocument/2006/relationships/image" Target="../media/image371.emf"/><Relationship Id="rId5" Type="http://schemas.openxmlformats.org/officeDocument/2006/relationships/image" Target="../media/image4.png"/><Relationship Id="rId4" Type="http://schemas.openxmlformats.org/officeDocument/2006/relationships/image" Target="../media/image370.png"/></Relationships>
</file>

<file path=ppt/slides/_rels/slide1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9.xml"/><Relationship Id="rId1" Type="http://schemas.openxmlformats.org/officeDocument/2006/relationships/slideLayout" Target="../slideLayouts/slideLayout17.xml"/><Relationship Id="rId4" Type="http://schemas.openxmlformats.org/officeDocument/2006/relationships/image" Target="../media/image373.emf"/></Relationships>
</file>

<file path=ppt/slides/_rels/slide1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0.xml"/><Relationship Id="rId1" Type="http://schemas.openxmlformats.org/officeDocument/2006/relationships/slideLayout" Target="../slideLayouts/slideLayout17.xml"/><Relationship Id="rId5" Type="http://schemas.openxmlformats.org/officeDocument/2006/relationships/image" Target="../media/image375.png"/><Relationship Id="rId4" Type="http://schemas.openxmlformats.org/officeDocument/2006/relationships/image" Target="../media/image374.emf"/></Relationships>
</file>

<file path=ppt/slides/_rels/slide1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1.xml"/><Relationship Id="rId1" Type="http://schemas.openxmlformats.org/officeDocument/2006/relationships/slideLayout" Target="../slideLayouts/slideLayout17.xml"/><Relationship Id="rId5" Type="http://schemas.openxmlformats.org/officeDocument/2006/relationships/image" Target="../media/image377.jpeg"/><Relationship Id="rId4" Type="http://schemas.openxmlformats.org/officeDocument/2006/relationships/image" Target="../media/image37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2.xml"/><Relationship Id="rId1" Type="http://schemas.openxmlformats.org/officeDocument/2006/relationships/slideLayout" Target="../slideLayouts/slideLayout17.xml"/></Relationships>
</file>

<file path=ppt/slides/_rels/slide1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3.xml"/><Relationship Id="rId1" Type="http://schemas.openxmlformats.org/officeDocument/2006/relationships/slideLayout" Target="../slideLayouts/slideLayout17.xml"/><Relationship Id="rId4" Type="http://schemas.openxmlformats.org/officeDocument/2006/relationships/image" Target="../media/image378.jpeg"/></Relationships>
</file>

<file path=ppt/slides/_rels/slide1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4.xml"/><Relationship Id="rId1" Type="http://schemas.openxmlformats.org/officeDocument/2006/relationships/slideLayout" Target="../slideLayouts/slideLayout17.xml"/><Relationship Id="rId5" Type="http://schemas.openxmlformats.org/officeDocument/2006/relationships/image" Target="../media/image380.emf"/><Relationship Id="rId4" Type="http://schemas.openxmlformats.org/officeDocument/2006/relationships/image" Target="../media/image379.png"/></Relationships>
</file>

<file path=ppt/slides/_rels/slide1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5.xml"/><Relationship Id="rId1" Type="http://schemas.openxmlformats.org/officeDocument/2006/relationships/slideLayout" Target="../slideLayouts/slideLayout17.xml"/><Relationship Id="rId5" Type="http://schemas.openxmlformats.org/officeDocument/2006/relationships/image" Target="../media/image382.png"/><Relationship Id="rId4" Type="http://schemas.openxmlformats.org/officeDocument/2006/relationships/image" Target="../media/image381.png"/></Relationships>
</file>

<file path=ppt/slides/_rels/slide124.xml.rels><?xml version="1.0" encoding="UTF-8" standalone="yes"?>
<Relationships xmlns="http://schemas.openxmlformats.org/package/2006/relationships"><Relationship Id="rId3" Type="http://schemas.openxmlformats.org/officeDocument/2006/relationships/image" Target="../media/image383.jpg"/><Relationship Id="rId2" Type="http://schemas.openxmlformats.org/officeDocument/2006/relationships/notesSlide" Target="../notesSlides/notesSlide116.xml"/><Relationship Id="rId1" Type="http://schemas.openxmlformats.org/officeDocument/2006/relationships/slideLayout" Target="../slideLayouts/slideLayout17.xml"/><Relationship Id="rId5" Type="http://schemas.openxmlformats.org/officeDocument/2006/relationships/image" Target="../media/image384.emf"/><Relationship Id="rId4" Type="http://schemas.openxmlformats.org/officeDocument/2006/relationships/image" Target="../media/image4.png"/></Relationships>
</file>

<file path=ppt/slides/_rels/slide1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7.xml"/><Relationship Id="rId1" Type="http://schemas.openxmlformats.org/officeDocument/2006/relationships/slideLayout" Target="../slideLayouts/slideLayout17.xml"/><Relationship Id="rId5" Type="http://schemas.openxmlformats.org/officeDocument/2006/relationships/image" Target="../media/image386.jpg"/><Relationship Id="rId4" Type="http://schemas.openxmlformats.org/officeDocument/2006/relationships/image" Target="../media/image385.emf"/></Relationships>
</file>

<file path=ppt/slides/_rels/slide12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8.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9.xml"/><Relationship Id="rId1" Type="http://schemas.openxmlformats.org/officeDocument/2006/relationships/slideLayout" Target="../slideLayouts/slideLayout19.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4.xml"/><Relationship Id="rId1" Type="http://schemas.openxmlformats.org/officeDocument/2006/relationships/slideLayout" Target="../slideLayouts/slideLayout17.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5.xml"/><Relationship Id="rId1" Type="http://schemas.openxmlformats.org/officeDocument/2006/relationships/slideLayout" Target="../slideLayouts/slideLayout17.xml"/><Relationship Id="rId5" Type="http://schemas.openxmlformats.org/officeDocument/2006/relationships/image" Target="../media/image4.pn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6.xml"/><Relationship Id="rId1" Type="http://schemas.openxmlformats.org/officeDocument/2006/relationships/slideLayout" Target="../slideLayouts/slideLayout17.xml"/><Relationship Id="rId5" Type="http://schemas.openxmlformats.org/officeDocument/2006/relationships/image" Target="../media/image4.png"/><Relationship Id="rId4" Type="http://schemas.openxmlformats.org/officeDocument/2006/relationships/image" Target="../media/image17.gif"/></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17.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3.xml"/><Relationship Id="rId1" Type="http://schemas.openxmlformats.org/officeDocument/2006/relationships/slideLayout" Target="../slideLayouts/slideLayout17.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34.xml"/><Relationship Id="rId1" Type="http://schemas.openxmlformats.org/officeDocument/2006/relationships/slideLayout" Target="../slideLayouts/slideLayout17.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35.xml"/><Relationship Id="rId1" Type="http://schemas.openxmlformats.org/officeDocument/2006/relationships/slideLayout" Target="../slideLayouts/slideLayout17.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36.xml"/><Relationship Id="rId1" Type="http://schemas.openxmlformats.org/officeDocument/2006/relationships/slideLayout" Target="../slideLayouts/slideLayout17.xm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hyperlink" Target="https://www.youtube.com/watch?v=DlkMs4ZHHr8"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6.xml"/><Relationship Id="rId1" Type="http://schemas.openxmlformats.org/officeDocument/2006/relationships/slideLayout" Target="../slideLayouts/slideLayout17.xml"/><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7.xml"/><Relationship Id="rId1" Type="http://schemas.openxmlformats.org/officeDocument/2006/relationships/slideLayout" Target="../slideLayouts/slideLayout17.xml"/><Relationship Id="rId6" Type="http://schemas.openxmlformats.org/officeDocument/2006/relationships/image" Target="../media/image4.png"/><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4.png"/><Relationship Id="rId3" Type="http://schemas.openxmlformats.org/officeDocument/2006/relationships/image" Target="../media/image24.jp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notesSlide" Target="../notesSlides/notesSlide48.xml"/><Relationship Id="rId16" Type="http://schemas.openxmlformats.org/officeDocument/2006/relationships/image" Target="../media/image38.png"/><Relationship Id="rId1" Type="http://schemas.openxmlformats.org/officeDocument/2006/relationships/slideLayout" Target="../slideLayouts/slideLayout17.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25.png"/><Relationship Id="rId9" Type="http://schemas.openxmlformats.org/officeDocument/2006/relationships/image" Target="../media/image31.png"/><Relationship Id="rId14" Type="http://schemas.openxmlformats.org/officeDocument/2006/relationships/image" Target="../media/image36.png"/></Relationships>
</file>

<file path=ppt/slides/_rels/slide51.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7.png"/><Relationship Id="rId3" Type="http://schemas.openxmlformats.org/officeDocument/2006/relationships/image" Target="../media/image24.jpg"/><Relationship Id="rId7" Type="http://schemas.openxmlformats.org/officeDocument/2006/relationships/image" Target="../media/image42.png"/><Relationship Id="rId12" Type="http://schemas.openxmlformats.org/officeDocument/2006/relationships/image" Target="../media/image46.png"/><Relationship Id="rId2" Type="http://schemas.openxmlformats.org/officeDocument/2006/relationships/notesSlide" Target="../notesSlides/notesSlide49.xml"/><Relationship Id="rId1" Type="http://schemas.openxmlformats.org/officeDocument/2006/relationships/slideLayout" Target="../slideLayouts/slideLayout17.xml"/><Relationship Id="rId6" Type="http://schemas.openxmlformats.org/officeDocument/2006/relationships/image" Target="../media/image41.png"/><Relationship Id="rId11" Type="http://schemas.openxmlformats.org/officeDocument/2006/relationships/image" Target="../media/image33.png"/><Relationship Id="rId5" Type="http://schemas.openxmlformats.org/officeDocument/2006/relationships/image" Target="../media/image40.png"/><Relationship Id="rId15" Type="http://schemas.openxmlformats.org/officeDocument/2006/relationships/image" Target="../media/image4.png"/><Relationship Id="rId10" Type="http://schemas.openxmlformats.org/officeDocument/2006/relationships/image" Target="../media/image45.png"/><Relationship Id="rId4" Type="http://schemas.openxmlformats.org/officeDocument/2006/relationships/image" Target="../media/image25.png"/><Relationship Id="rId9" Type="http://schemas.openxmlformats.org/officeDocument/2006/relationships/image" Target="../media/image44.png"/><Relationship Id="rId14" Type="http://schemas.openxmlformats.org/officeDocument/2006/relationships/image" Target="../media/image36.png"/></Relationships>
</file>

<file path=ppt/slides/_rels/slide5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36.png"/><Relationship Id="rId3" Type="http://schemas.openxmlformats.org/officeDocument/2006/relationships/image" Target="../media/image24.jp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50.xml"/><Relationship Id="rId16"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33.png"/><Relationship Id="rId10" Type="http://schemas.openxmlformats.org/officeDocument/2006/relationships/image" Target="../media/image45.png"/><Relationship Id="rId4" Type="http://schemas.openxmlformats.org/officeDocument/2006/relationships/image" Target="../media/image25.png"/><Relationship Id="rId9" Type="http://schemas.openxmlformats.org/officeDocument/2006/relationships/image" Target="../media/image44.png"/><Relationship Id="rId14" Type="http://schemas.openxmlformats.org/officeDocument/2006/relationships/image" Target="../media/image48.jpg"/></Relationships>
</file>

<file path=ppt/slides/_rels/slide5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5.png"/><Relationship Id="rId3" Type="http://schemas.openxmlformats.org/officeDocument/2006/relationships/image" Target="../media/image48.jpg"/><Relationship Id="rId7" Type="http://schemas.openxmlformats.org/officeDocument/2006/relationships/image" Target="../media/image28.png"/><Relationship Id="rId12" Type="http://schemas.openxmlformats.org/officeDocument/2006/relationships/image" Target="../media/image34.png"/><Relationship Id="rId2" Type="http://schemas.openxmlformats.org/officeDocument/2006/relationships/notesSlide" Target="../notesSlides/notesSlide51.xml"/><Relationship Id="rId16"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5.png"/><Relationship Id="rId15" Type="http://schemas.openxmlformats.org/officeDocument/2006/relationships/image" Target="../media/image50.png"/><Relationship Id="rId10" Type="http://schemas.openxmlformats.org/officeDocument/2006/relationships/image" Target="../media/image49.png"/><Relationship Id="rId4" Type="http://schemas.openxmlformats.org/officeDocument/2006/relationships/image" Target="../media/image24.jpg"/><Relationship Id="rId9" Type="http://schemas.openxmlformats.org/officeDocument/2006/relationships/image" Target="../media/image30.png"/><Relationship Id="rId14" Type="http://schemas.openxmlformats.org/officeDocument/2006/relationships/image" Target="../media/image36.png"/></Relationships>
</file>

<file path=ppt/slides/_rels/slide5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2.xml"/><Relationship Id="rId1" Type="http://schemas.openxmlformats.org/officeDocument/2006/relationships/slideLayout" Target="../slideLayouts/slideLayout17.xml"/><Relationship Id="rId6" Type="http://schemas.openxmlformats.org/officeDocument/2006/relationships/image" Target="../media/image4.png"/><Relationship Id="rId5" Type="http://schemas.openxmlformats.org/officeDocument/2006/relationships/image" Target="../media/image25.png"/><Relationship Id="rId4" Type="http://schemas.openxmlformats.org/officeDocument/2006/relationships/image" Target="../media/image51.jpg"/></Relationships>
</file>

<file path=ppt/slides/_rels/slide55.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8.jp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notesSlide" Target="../notesSlides/notesSlide53.xml"/><Relationship Id="rId16"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25.png"/><Relationship Id="rId15" Type="http://schemas.openxmlformats.org/officeDocument/2006/relationships/image" Target="../media/image61.png"/><Relationship Id="rId10" Type="http://schemas.openxmlformats.org/officeDocument/2006/relationships/image" Target="../media/image56.png"/><Relationship Id="rId4" Type="http://schemas.openxmlformats.org/officeDocument/2006/relationships/image" Target="../media/image51.jpg"/><Relationship Id="rId9" Type="http://schemas.openxmlformats.org/officeDocument/2006/relationships/image" Target="../media/image55.png"/><Relationship Id="rId14" Type="http://schemas.openxmlformats.org/officeDocument/2006/relationships/image" Target="../media/image60.png"/></Relationships>
</file>

<file path=ppt/slides/_rels/slide5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4.xml"/><Relationship Id="rId1" Type="http://schemas.openxmlformats.org/officeDocument/2006/relationships/slideLayout" Target="../slideLayouts/slideLayout17.xml"/><Relationship Id="rId6" Type="http://schemas.openxmlformats.org/officeDocument/2006/relationships/image" Target="../media/image4.png"/><Relationship Id="rId5" Type="http://schemas.openxmlformats.org/officeDocument/2006/relationships/image" Target="../media/image25.png"/><Relationship Id="rId4" Type="http://schemas.openxmlformats.org/officeDocument/2006/relationships/image" Target="../media/image51.jpg"/></Relationships>
</file>

<file path=ppt/slides/_rels/slide5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5.xml"/><Relationship Id="rId1" Type="http://schemas.openxmlformats.org/officeDocument/2006/relationships/slideLayout" Target="../slideLayouts/slideLayout17.xml"/><Relationship Id="rId4" Type="http://schemas.openxmlformats.org/officeDocument/2006/relationships/image" Target="../media/image4.png"/></Relationships>
</file>

<file path=ppt/slides/_rels/slide5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6.xml"/><Relationship Id="rId1" Type="http://schemas.openxmlformats.org/officeDocument/2006/relationships/slideLayout" Target="../slideLayouts/slideLayout17.xml"/><Relationship Id="rId4" Type="http://schemas.openxmlformats.org/officeDocument/2006/relationships/image" Target="../media/image4.png"/></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7.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3.png"/><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8.xml"/><Relationship Id="rId1" Type="http://schemas.openxmlformats.org/officeDocument/2006/relationships/slideLayout" Target="../slideLayouts/slideLayout17.xml"/><Relationship Id="rId4" Type="http://schemas.openxmlformats.org/officeDocument/2006/relationships/image" Target="../media/image4.png"/></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9.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66.png"/></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0.xml"/><Relationship Id="rId1" Type="http://schemas.openxmlformats.org/officeDocument/2006/relationships/slideLayout" Target="../slideLayouts/slideLayout37.xml"/></Relationships>
</file>

<file path=ppt/slides/_rels/slide64.xml.rels><?xml version="1.0" encoding="UTF-8" standalone="yes"?>
<Relationships xmlns="http://schemas.openxmlformats.org/package/2006/relationships"><Relationship Id="rId3" Type="http://schemas.openxmlformats.org/officeDocument/2006/relationships/hyperlink" Target="https://www.youtube.com/watch?v=01j7pbFTMXQ" TargetMode="External"/><Relationship Id="rId2" Type="http://schemas.openxmlformats.org/officeDocument/2006/relationships/notesSlide" Target="../notesSlides/notesSlide61.xml"/><Relationship Id="rId1" Type="http://schemas.openxmlformats.org/officeDocument/2006/relationships/slideLayout" Target="../slideLayouts/slideLayout37.xml"/><Relationship Id="rId4" Type="http://schemas.openxmlformats.org/officeDocument/2006/relationships/image" Target="../media/image4.png"/></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2.xml"/><Relationship Id="rId1" Type="http://schemas.openxmlformats.org/officeDocument/2006/relationships/slideLayout" Target="../slideLayouts/slideLayout37.xml"/></Relationships>
</file>

<file path=ppt/slides/_rels/slide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7.xml"/></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3.xml"/><Relationship Id="rId1" Type="http://schemas.openxmlformats.org/officeDocument/2006/relationships/slideLayout" Target="../slideLayouts/slideLayout37.xml"/></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4.xml"/><Relationship Id="rId1" Type="http://schemas.openxmlformats.org/officeDocument/2006/relationships/slideLayout" Target="../slideLayouts/slideLayout50.xml"/></Relationships>
</file>

<file path=ppt/slides/_rels/slide6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5.xml"/><Relationship Id="rId1" Type="http://schemas.openxmlformats.org/officeDocument/2006/relationships/slideLayout" Target="../slideLayouts/slideLayout50.xml"/><Relationship Id="rId5" Type="http://schemas.openxmlformats.org/officeDocument/2006/relationships/image" Target="../media/image4.png"/><Relationship Id="rId4" Type="http://schemas.openxmlformats.org/officeDocument/2006/relationships/image" Target="../media/image68.png"/></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6.xml"/><Relationship Id="rId1" Type="http://schemas.openxmlformats.org/officeDocument/2006/relationships/slideLayout" Target="../slideLayouts/slideLayout50.xml"/></Relationships>
</file>

<file path=ppt/slides/_rels/slide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7.xml"/><Relationship Id="rId1" Type="http://schemas.openxmlformats.org/officeDocument/2006/relationships/slideLayout" Target="../slideLayouts/slideLayout50.xml"/></Relationships>
</file>

<file path=ppt/slides/_rels/slide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8.xml"/><Relationship Id="rId1" Type="http://schemas.openxmlformats.org/officeDocument/2006/relationships/slideLayout" Target="../slideLayouts/slideLayout45.xml"/></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9.xml"/><Relationship Id="rId1" Type="http://schemas.openxmlformats.org/officeDocument/2006/relationships/slideLayout" Target="../slideLayouts/slideLayout50.xml"/></Relationships>
</file>

<file path=ppt/slides/_rels/slide7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0.xml"/><Relationship Id="rId1" Type="http://schemas.openxmlformats.org/officeDocument/2006/relationships/slideLayout" Target="../slideLayouts/slideLayout45.xml"/><Relationship Id="rId4" Type="http://schemas.openxmlformats.org/officeDocument/2006/relationships/image" Target="../media/image4.png"/></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1.xml"/><Relationship Id="rId1" Type="http://schemas.openxmlformats.org/officeDocument/2006/relationships/slideLayout" Target="../slideLayouts/slideLayout40.xml"/></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2.xml"/><Relationship Id="rId1" Type="http://schemas.openxmlformats.org/officeDocument/2006/relationships/slideLayout" Target="../slideLayouts/slideLayout17.xml"/></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74.xml"/><Relationship Id="rId1" Type="http://schemas.openxmlformats.org/officeDocument/2006/relationships/slideLayout" Target="../slideLayouts/slideLayout17.xml"/><Relationship Id="rId4" Type="http://schemas.openxmlformats.org/officeDocument/2006/relationships/image" Target="../media/image4.png"/></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5.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6.xml"/><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7.xml"/><Relationship Id="rId1" Type="http://schemas.openxmlformats.org/officeDocument/2006/relationships/slideLayout" Target="../slideLayouts/slideLayout21.xml"/><Relationship Id="rId4" Type="http://schemas.openxmlformats.org/officeDocument/2006/relationships/image" Target="../media/image4.png"/></Relationships>
</file>

<file path=ppt/slides/_rels/slide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8.xml"/><Relationship Id="rId1" Type="http://schemas.openxmlformats.org/officeDocument/2006/relationships/slideLayout" Target="../slideLayouts/slideLayout21.xml"/></Relationships>
</file>

<file path=ppt/slides/_rels/slide8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79.xml"/><Relationship Id="rId1" Type="http://schemas.openxmlformats.org/officeDocument/2006/relationships/slideLayout" Target="../slideLayouts/slideLayout23.xml"/><Relationship Id="rId5" Type="http://schemas.openxmlformats.org/officeDocument/2006/relationships/image" Target="../media/image4.png"/><Relationship Id="rId4" Type="http://schemas.openxmlformats.org/officeDocument/2006/relationships/image" Target="../media/image74.png"/></Relationships>
</file>

<file path=ppt/slides/_rels/slide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0.xml"/><Relationship Id="rId1" Type="http://schemas.openxmlformats.org/officeDocument/2006/relationships/slideLayout" Target="../slideLayouts/slideLayout21.xml"/></Relationships>
</file>

<file path=ppt/slides/_rels/slide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1.xml"/><Relationship Id="rId1" Type="http://schemas.openxmlformats.org/officeDocument/2006/relationships/slideLayout" Target="../slideLayouts/slideLayout65.xml"/><Relationship Id="rId4" Type="http://schemas.openxmlformats.org/officeDocument/2006/relationships/image" Target="../media/image75.png"/></Relationships>
</file>

<file path=ppt/slides/_rels/slide8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82.xml"/><Relationship Id="rId1" Type="http://schemas.openxmlformats.org/officeDocument/2006/relationships/slideLayout" Target="../slideLayouts/slideLayout23.xml"/><Relationship Id="rId6" Type="http://schemas.openxmlformats.org/officeDocument/2006/relationships/image" Target="../media/image4.png"/><Relationship Id="rId5" Type="http://schemas.openxmlformats.org/officeDocument/2006/relationships/image" Target="../media/image78.png"/><Relationship Id="rId4" Type="http://schemas.openxmlformats.org/officeDocument/2006/relationships/image" Target="../media/image77.jpg"/></Relationships>
</file>

<file path=ppt/slides/_rels/slide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3.xml"/><Relationship Id="rId1" Type="http://schemas.openxmlformats.org/officeDocument/2006/relationships/slideLayout" Target="../slideLayouts/slideLayout21.xml"/></Relationships>
</file>

<file path=ppt/slides/_rels/slide8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4.xml"/><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85.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0.xml.rels><?xml version="1.0" encoding="UTF-8" standalone="yes"?>
<Relationships xmlns="http://schemas.openxmlformats.org/package/2006/relationships"><Relationship Id="rId117" Type="http://schemas.openxmlformats.org/officeDocument/2006/relationships/image" Target="../media/image195.png"/><Relationship Id="rId21" Type="http://schemas.openxmlformats.org/officeDocument/2006/relationships/image" Target="../media/image99.png"/><Relationship Id="rId42" Type="http://schemas.openxmlformats.org/officeDocument/2006/relationships/image" Target="../media/image120.png"/><Relationship Id="rId63" Type="http://schemas.openxmlformats.org/officeDocument/2006/relationships/image" Target="../media/image141.png"/><Relationship Id="rId84" Type="http://schemas.openxmlformats.org/officeDocument/2006/relationships/image" Target="../media/image162.png"/><Relationship Id="rId138" Type="http://schemas.openxmlformats.org/officeDocument/2006/relationships/image" Target="../media/image216.png"/><Relationship Id="rId159" Type="http://schemas.openxmlformats.org/officeDocument/2006/relationships/image" Target="../media/image237.png"/><Relationship Id="rId170" Type="http://schemas.openxmlformats.org/officeDocument/2006/relationships/image" Target="../media/image248.png"/><Relationship Id="rId191" Type="http://schemas.openxmlformats.org/officeDocument/2006/relationships/image" Target="../media/image269.png"/><Relationship Id="rId205" Type="http://schemas.openxmlformats.org/officeDocument/2006/relationships/image" Target="../media/image283.png"/><Relationship Id="rId226" Type="http://schemas.openxmlformats.org/officeDocument/2006/relationships/image" Target="../media/image304.png"/><Relationship Id="rId107" Type="http://schemas.openxmlformats.org/officeDocument/2006/relationships/image" Target="../media/image185.png"/><Relationship Id="rId11" Type="http://schemas.openxmlformats.org/officeDocument/2006/relationships/image" Target="../media/image89.png"/><Relationship Id="rId32" Type="http://schemas.openxmlformats.org/officeDocument/2006/relationships/image" Target="../media/image110.png"/><Relationship Id="rId53" Type="http://schemas.openxmlformats.org/officeDocument/2006/relationships/image" Target="../media/image131.png"/><Relationship Id="rId74" Type="http://schemas.openxmlformats.org/officeDocument/2006/relationships/image" Target="../media/image152.png"/><Relationship Id="rId128" Type="http://schemas.openxmlformats.org/officeDocument/2006/relationships/image" Target="../media/image206.png"/><Relationship Id="rId149" Type="http://schemas.openxmlformats.org/officeDocument/2006/relationships/image" Target="../media/image227.png"/><Relationship Id="rId5" Type="http://schemas.openxmlformats.org/officeDocument/2006/relationships/image" Target="../media/image83.png"/><Relationship Id="rId95" Type="http://schemas.openxmlformats.org/officeDocument/2006/relationships/image" Target="../media/image173.png"/><Relationship Id="rId160" Type="http://schemas.openxmlformats.org/officeDocument/2006/relationships/image" Target="../media/image238.png"/><Relationship Id="rId181" Type="http://schemas.openxmlformats.org/officeDocument/2006/relationships/image" Target="../media/image259.png"/><Relationship Id="rId216" Type="http://schemas.openxmlformats.org/officeDocument/2006/relationships/image" Target="../media/image294.png"/><Relationship Id="rId22" Type="http://schemas.openxmlformats.org/officeDocument/2006/relationships/image" Target="../media/image100.png"/><Relationship Id="rId43" Type="http://schemas.openxmlformats.org/officeDocument/2006/relationships/image" Target="../media/image121.png"/><Relationship Id="rId64" Type="http://schemas.openxmlformats.org/officeDocument/2006/relationships/image" Target="../media/image142.png"/><Relationship Id="rId118" Type="http://schemas.openxmlformats.org/officeDocument/2006/relationships/image" Target="../media/image196.png"/><Relationship Id="rId139" Type="http://schemas.openxmlformats.org/officeDocument/2006/relationships/image" Target="../media/image217.png"/><Relationship Id="rId85" Type="http://schemas.openxmlformats.org/officeDocument/2006/relationships/image" Target="../media/image163.png"/><Relationship Id="rId150" Type="http://schemas.openxmlformats.org/officeDocument/2006/relationships/image" Target="../media/image228.png"/><Relationship Id="rId171" Type="http://schemas.openxmlformats.org/officeDocument/2006/relationships/image" Target="../media/image249.png"/><Relationship Id="rId192" Type="http://schemas.openxmlformats.org/officeDocument/2006/relationships/image" Target="../media/image270.png"/><Relationship Id="rId206" Type="http://schemas.openxmlformats.org/officeDocument/2006/relationships/image" Target="../media/image284.png"/><Relationship Id="rId12" Type="http://schemas.openxmlformats.org/officeDocument/2006/relationships/image" Target="../media/image90.png"/><Relationship Id="rId33" Type="http://schemas.openxmlformats.org/officeDocument/2006/relationships/image" Target="../media/image111.png"/><Relationship Id="rId108" Type="http://schemas.openxmlformats.org/officeDocument/2006/relationships/image" Target="../media/image186.png"/><Relationship Id="rId129" Type="http://schemas.openxmlformats.org/officeDocument/2006/relationships/image" Target="../media/image207.png"/><Relationship Id="rId54" Type="http://schemas.openxmlformats.org/officeDocument/2006/relationships/image" Target="../media/image132.png"/><Relationship Id="rId75" Type="http://schemas.openxmlformats.org/officeDocument/2006/relationships/image" Target="../media/image153.png"/><Relationship Id="rId96" Type="http://schemas.openxmlformats.org/officeDocument/2006/relationships/image" Target="../media/image174.png"/><Relationship Id="rId140" Type="http://schemas.openxmlformats.org/officeDocument/2006/relationships/image" Target="../media/image218.png"/><Relationship Id="rId161" Type="http://schemas.openxmlformats.org/officeDocument/2006/relationships/image" Target="../media/image239.png"/><Relationship Id="rId182" Type="http://schemas.openxmlformats.org/officeDocument/2006/relationships/image" Target="../media/image260.png"/><Relationship Id="rId217" Type="http://schemas.openxmlformats.org/officeDocument/2006/relationships/image" Target="../media/image295.png"/><Relationship Id="rId6" Type="http://schemas.openxmlformats.org/officeDocument/2006/relationships/image" Target="../media/image84.png"/><Relationship Id="rId23" Type="http://schemas.openxmlformats.org/officeDocument/2006/relationships/image" Target="../media/image101.jpg"/><Relationship Id="rId119" Type="http://schemas.openxmlformats.org/officeDocument/2006/relationships/image" Target="../media/image197.png"/><Relationship Id="rId44" Type="http://schemas.openxmlformats.org/officeDocument/2006/relationships/image" Target="../media/image122.png"/><Relationship Id="rId65" Type="http://schemas.openxmlformats.org/officeDocument/2006/relationships/image" Target="../media/image143.png"/><Relationship Id="rId86" Type="http://schemas.openxmlformats.org/officeDocument/2006/relationships/image" Target="../media/image164.png"/><Relationship Id="rId130" Type="http://schemas.openxmlformats.org/officeDocument/2006/relationships/image" Target="../media/image208.png"/><Relationship Id="rId151" Type="http://schemas.openxmlformats.org/officeDocument/2006/relationships/image" Target="../media/image229.png"/><Relationship Id="rId172" Type="http://schemas.openxmlformats.org/officeDocument/2006/relationships/image" Target="../media/image250.png"/><Relationship Id="rId193" Type="http://schemas.openxmlformats.org/officeDocument/2006/relationships/image" Target="../media/image271.png"/><Relationship Id="rId207" Type="http://schemas.openxmlformats.org/officeDocument/2006/relationships/image" Target="../media/image285.png"/><Relationship Id="rId13" Type="http://schemas.openxmlformats.org/officeDocument/2006/relationships/image" Target="../media/image91.png"/><Relationship Id="rId109" Type="http://schemas.openxmlformats.org/officeDocument/2006/relationships/image" Target="../media/image187.png"/><Relationship Id="rId34" Type="http://schemas.openxmlformats.org/officeDocument/2006/relationships/image" Target="../media/image112.png"/><Relationship Id="rId55" Type="http://schemas.openxmlformats.org/officeDocument/2006/relationships/image" Target="../media/image133.png"/><Relationship Id="rId76" Type="http://schemas.openxmlformats.org/officeDocument/2006/relationships/image" Target="../media/image154.png"/><Relationship Id="rId97" Type="http://schemas.openxmlformats.org/officeDocument/2006/relationships/image" Target="../media/image175.png"/><Relationship Id="rId120" Type="http://schemas.openxmlformats.org/officeDocument/2006/relationships/image" Target="../media/image198.png"/><Relationship Id="rId141" Type="http://schemas.openxmlformats.org/officeDocument/2006/relationships/image" Target="../media/image219.png"/><Relationship Id="rId7" Type="http://schemas.openxmlformats.org/officeDocument/2006/relationships/image" Target="../media/image85.png"/><Relationship Id="rId162" Type="http://schemas.openxmlformats.org/officeDocument/2006/relationships/image" Target="../media/image240.png"/><Relationship Id="rId183" Type="http://schemas.openxmlformats.org/officeDocument/2006/relationships/image" Target="../media/image261.png"/><Relationship Id="rId218" Type="http://schemas.openxmlformats.org/officeDocument/2006/relationships/image" Target="../media/image296.png"/><Relationship Id="rId24" Type="http://schemas.openxmlformats.org/officeDocument/2006/relationships/image" Target="../media/image102.jpg"/><Relationship Id="rId45" Type="http://schemas.openxmlformats.org/officeDocument/2006/relationships/image" Target="../media/image123.png"/><Relationship Id="rId66" Type="http://schemas.openxmlformats.org/officeDocument/2006/relationships/image" Target="../media/image144.png"/><Relationship Id="rId87" Type="http://schemas.openxmlformats.org/officeDocument/2006/relationships/image" Target="../media/image165.png"/><Relationship Id="rId110" Type="http://schemas.openxmlformats.org/officeDocument/2006/relationships/image" Target="../media/image188.png"/><Relationship Id="rId131" Type="http://schemas.openxmlformats.org/officeDocument/2006/relationships/image" Target="../media/image209.png"/><Relationship Id="rId152" Type="http://schemas.openxmlformats.org/officeDocument/2006/relationships/image" Target="../media/image230.png"/><Relationship Id="rId173" Type="http://schemas.openxmlformats.org/officeDocument/2006/relationships/image" Target="../media/image251.png"/><Relationship Id="rId194" Type="http://schemas.openxmlformats.org/officeDocument/2006/relationships/image" Target="../media/image272.png"/><Relationship Id="rId208" Type="http://schemas.openxmlformats.org/officeDocument/2006/relationships/image" Target="../media/image286.png"/><Relationship Id="rId14" Type="http://schemas.openxmlformats.org/officeDocument/2006/relationships/image" Target="../media/image92.png"/><Relationship Id="rId35" Type="http://schemas.openxmlformats.org/officeDocument/2006/relationships/image" Target="../media/image113.png"/><Relationship Id="rId56" Type="http://schemas.openxmlformats.org/officeDocument/2006/relationships/image" Target="../media/image134.png"/><Relationship Id="rId77" Type="http://schemas.openxmlformats.org/officeDocument/2006/relationships/image" Target="../media/image155.png"/><Relationship Id="rId100" Type="http://schemas.openxmlformats.org/officeDocument/2006/relationships/image" Target="../media/image178.png"/><Relationship Id="rId8" Type="http://schemas.openxmlformats.org/officeDocument/2006/relationships/image" Target="../media/image86.png"/><Relationship Id="rId98" Type="http://schemas.openxmlformats.org/officeDocument/2006/relationships/image" Target="../media/image176.png"/><Relationship Id="rId121" Type="http://schemas.openxmlformats.org/officeDocument/2006/relationships/image" Target="../media/image199.png"/><Relationship Id="rId142" Type="http://schemas.openxmlformats.org/officeDocument/2006/relationships/image" Target="../media/image220.png"/><Relationship Id="rId163" Type="http://schemas.openxmlformats.org/officeDocument/2006/relationships/image" Target="../media/image241.png"/><Relationship Id="rId184" Type="http://schemas.openxmlformats.org/officeDocument/2006/relationships/image" Target="../media/image262.png"/><Relationship Id="rId219" Type="http://schemas.openxmlformats.org/officeDocument/2006/relationships/image" Target="../media/image297.png"/><Relationship Id="rId3" Type="http://schemas.openxmlformats.org/officeDocument/2006/relationships/image" Target="../media/image81.png"/><Relationship Id="rId214" Type="http://schemas.openxmlformats.org/officeDocument/2006/relationships/image" Target="../media/image292.png"/><Relationship Id="rId25" Type="http://schemas.openxmlformats.org/officeDocument/2006/relationships/image" Target="../media/image103.png"/><Relationship Id="rId46" Type="http://schemas.openxmlformats.org/officeDocument/2006/relationships/image" Target="../media/image124.png"/><Relationship Id="rId67" Type="http://schemas.openxmlformats.org/officeDocument/2006/relationships/image" Target="../media/image145.png"/><Relationship Id="rId116" Type="http://schemas.openxmlformats.org/officeDocument/2006/relationships/image" Target="../media/image194.png"/><Relationship Id="rId137" Type="http://schemas.openxmlformats.org/officeDocument/2006/relationships/image" Target="../media/image215.png"/><Relationship Id="rId158" Type="http://schemas.openxmlformats.org/officeDocument/2006/relationships/image" Target="../media/image236.png"/><Relationship Id="rId20" Type="http://schemas.openxmlformats.org/officeDocument/2006/relationships/image" Target="../media/image98.png"/><Relationship Id="rId41" Type="http://schemas.openxmlformats.org/officeDocument/2006/relationships/image" Target="../media/image119.png"/><Relationship Id="rId62" Type="http://schemas.openxmlformats.org/officeDocument/2006/relationships/image" Target="../media/image140.png"/><Relationship Id="rId83" Type="http://schemas.openxmlformats.org/officeDocument/2006/relationships/image" Target="../media/image161.png"/><Relationship Id="rId88" Type="http://schemas.openxmlformats.org/officeDocument/2006/relationships/image" Target="../media/image166.png"/><Relationship Id="rId111" Type="http://schemas.openxmlformats.org/officeDocument/2006/relationships/image" Target="../media/image189.png"/><Relationship Id="rId132" Type="http://schemas.openxmlformats.org/officeDocument/2006/relationships/image" Target="../media/image210.png"/><Relationship Id="rId153" Type="http://schemas.openxmlformats.org/officeDocument/2006/relationships/image" Target="../media/image231.png"/><Relationship Id="rId174" Type="http://schemas.openxmlformats.org/officeDocument/2006/relationships/image" Target="../media/image252.png"/><Relationship Id="rId179" Type="http://schemas.openxmlformats.org/officeDocument/2006/relationships/image" Target="../media/image257.png"/><Relationship Id="rId195" Type="http://schemas.openxmlformats.org/officeDocument/2006/relationships/image" Target="../media/image273.png"/><Relationship Id="rId209" Type="http://schemas.openxmlformats.org/officeDocument/2006/relationships/image" Target="../media/image287.png"/><Relationship Id="rId190" Type="http://schemas.openxmlformats.org/officeDocument/2006/relationships/image" Target="../media/image268.png"/><Relationship Id="rId204" Type="http://schemas.openxmlformats.org/officeDocument/2006/relationships/image" Target="../media/image282.png"/><Relationship Id="rId220" Type="http://schemas.openxmlformats.org/officeDocument/2006/relationships/image" Target="../media/image298.png"/><Relationship Id="rId225" Type="http://schemas.openxmlformats.org/officeDocument/2006/relationships/image" Target="../media/image303.png"/><Relationship Id="rId15" Type="http://schemas.openxmlformats.org/officeDocument/2006/relationships/image" Target="../media/image93.png"/><Relationship Id="rId36" Type="http://schemas.openxmlformats.org/officeDocument/2006/relationships/image" Target="../media/image114.png"/><Relationship Id="rId57" Type="http://schemas.openxmlformats.org/officeDocument/2006/relationships/image" Target="../media/image135.png"/><Relationship Id="rId106" Type="http://schemas.openxmlformats.org/officeDocument/2006/relationships/image" Target="../media/image184.png"/><Relationship Id="rId127" Type="http://schemas.openxmlformats.org/officeDocument/2006/relationships/image" Target="../media/image205.png"/><Relationship Id="rId10" Type="http://schemas.openxmlformats.org/officeDocument/2006/relationships/image" Target="../media/image88.png"/><Relationship Id="rId31" Type="http://schemas.openxmlformats.org/officeDocument/2006/relationships/image" Target="../media/image109.png"/><Relationship Id="rId52" Type="http://schemas.openxmlformats.org/officeDocument/2006/relationships/image" Target="../media/image130.png"/><Relationship Id="rId73" Type="http://schemas.openxmlformats.org/officeDocument/2006/relationships/image" Target="../media/image151.png"/><Relationship Id="rId78" Type="http://schemas.openxmlformats.org/officeDocument/2006/relationships/image" Target="../media/image156.png"/><Relationship Id="rId94" Type="http://schemas.openxmlformats.org/officeDocument/2006/relationships/image" Target="../media/image172.png"/><Relationship Id="rId99" Type="http://schemas.openxmlformats.org/officeDocument/2006/relationships/image" Target="../media/image177.png"/><Relationship Id="rId101" Type="http://schemas.openxmlformats.org/officeDocument/2006/relationships/image" Target="../media/image179.png"/><Relationship Id="rId122" Type="http://schemas.openxmlformats.org/officeDocument/2006/relationships/image" Target="../media/image200.png"/><Relationship Id="rId143" Type="http://schemas.openxmlformats.org/officeDocument/2006/relationships/image" Target="../media/image221.png"/><Relationship Id="rId148" Type="http://schemas.openxmlformats.org/officeDocument/2006/relationships/image" Target="../media/image226.png"/><Relationship Id="rId164" Type="http://schemas.openxmlformats.org/officeDocument/2006/relationships/image" Target="../media/image242.png"/><Relationship Id="rId169" Type="http://schemas.openxmlformats.org/officeDocument/2006/relationships/image" Target="../media/image247.png"/><Relationship Id="rId185" Type="http://schemas.openxmlformats.org/officeDocument/2006/relationships/image" Target="../media/image263.png"/><Relationship Id="rId4" Type="http://schemas.openxmlformats.org/officeDocument/2006/relationships/image" Target="../media/image82.png"/><Relationship Id="rId9" Type="http://schemas.openxmlformats.org/officeDocument/2006/relationships/image" Target="../media/image87.png"/><Relationship Id="rId180" Type="http://schemas.openxmlformats.org/officeDocument/2006/relationships/image" Target="../media/image258.png"/><Relationship Id="rId210" Type="http://schemas.openxmlformats.org/officeDocument/2006/relationships/image" Target="../media/image288.png"/><Relationship Id="rId215" Type="http://schemas.openxmlformats.org/officeDocument/2006/relationships/image" Target="../media/image293.png"/><Relationship Id="rId26" Type="http://schemas.openxmlformats.org/officeDocument/2006/relationships/image" Target="../media/image104.png"/><Relationship Id="rId47" Type="http://schemas.openxmlformats.org/officeDocument/2006/relationships/image" Target="../media/image125.png"/><Relationship Id="rId68" Type="http://schemas.openxmlformats.org/officeDocument/2006/relationships/image" Target="../media/image146.png"/><Relationship Id="rId89" Type="http://schemas.openxmlformats.org/officeDocument/2006/relationships/image" Target="../media/image167.png"/><Relationship Id="rId112" Type="http://schemas.openxmlformats.org/officeDocument/2006/relationships/image" Target="../media/image190.png"/><Relationship Id="rId133" Type="http://schemas.openxmlformats.org/officeDocument/2006/relationships/image" Target="../media/image211.png"/><Relationship Id="rId154" Type="http://schemas.openxmlformats.org/officeDocument/2006/relationships/image" Target="../media/image232.png"/><Relationship Id="rId175" Type="http://schemas.openxmlformats.org/officeDocument/2006/relationships/image" Target="../media/image253.png"/><Relationship Id="rId196" Type="http://schemas.openxmlformats.org/officeDocument/2006/relationships/image" Target="../media/image274.png"/><Relationship Id="rId200" Type="http://schemas.openxmlformats.org/officeDocument/2006/relationships/image" Target="../media/image278.png"/><Relationship Id="rId16" Type="http://schemas.openxmlformats.org/officeDocument/2006/relationships/image" Target="../media/image94.png"/><Relationship Id="rId221" Type="http://schemas.openxmlformats.org/officeDocument/2006/relationships/image" Target="../media/image299.png"/><Relationship Id="rId37" Type="http://schemas.openxmlformats.org/officeDocument/2006/relationships/image" Target="../media/image115.png"/><Relationship Id="rId58" Type="http://schemas.openxmlformats.org/officeDocument/2006/relationships/image" Target="../media/image136.png"/><Relationship Id="rId79" Type="http://schemas.openxmlformats.org/officeDocument/2006/relationships/image" Target="../media/image157.png"/><Relationship Id="rId102" Type="http://schemas.openxmlformats.org/officeDocument/2006/relationships/image" Target="../media/image180.png"/><Relationship Id="rId123" Type="http://schemas.openxmlformats.org/officeDocument/2006/relationships/image" Target="../media/image201.png"/><Relationship Id="rId144" Type="http://schemas.openxmlformats.org/officeDocument/2006/relationships/image" Target="../media/image222.png"/><Relationship Id="rId90" Type="http://schemas.openxmlformats.org/officeDocument/2006/relationships/image" Target="../media/image168.png"/><Relationship Id="rId165" Type="http://schemas.openxmlformats.org/officeDocument/2006/relationships/image" Target="../media/image243.png"/><Relationship Id="rId186" Type="http://schemas.openxmlformats.org/officeDocument/2006/relationships/image" Target="../media/image264.png"/><Relationship Id="rId211" Type="http://schemas.openxmlformats.org/officeDocument/2006/relationships/image" Target="../media/image289.png"/><Relationship Id="rId27" Type="http://schemas.openxmlformats.org/officeDocument/2006/relationships/image" Target="../media/image105.png"/><Relationship Id="rId48" Type="http://schemas.openxmlformats.org/officeDocument/2006/relationships/image" Target="../media/image126.png"/><Relationship Id="rId69" Type="http://schemas.openxmlformats.org/officeDocument/2006/relationships/image" Target="../media/image147.png"/><Relationship Id="rId113" Type="http://schemas.openxmlformats.org/officeDocument/2006/relationships/image" Target="../media/image191.png"/><Relationship Id="rId134" Type="http://schemas.openxmlformats.org/officeDocument/2006/relationships/image" Target="../media/image212.png"/><Relationship Id="rId80" Type="http://schemas.openxmlformats.org/officeDocument/2006/relationships/image" Target="../media/image158.png"/><Relationship Id="rId155" Type="http://schemas.openxmlformats.org/officeDocument/2006/relationships/image" Target="../media/image233.png"/><Relationship Id="rId176" Type="http://schemas.openxmlformats.org/officeDocument/2006/relationships/image" Target="../media/image254.png"/><Relationship Id="rId197" Type="http://schemas.openxmlformats.org/officeDocument/2006/relationships/image" Target="../media/image275.png"/><Relationship Id="rId201" Type="http://schemas.openxmlformats.org/officeDocument/2006/relationships/image" Target="../media/image279.png"/><Relationship Id="rId222" Type="http://schemas.openxmlformats.org/officeDocument/2006/relationships/image" Target="../media/image300.png"/><Relationship Id="rId17" Type="http://schemas.openxmlformats.org/officeDocument/2006/relationships/image" Target="../media/image95.png"/><Relationship Id="rId38" Type="http://schemas.openxmlformats.org/officeDocument/2006/relationships/image" Target="../media/image116.png"/><Relationship Id="rId59" Type="http://schemas.openxmlformats.org/officeDocument/2006/relationships/image" Target="../media/image137.png"/><Relationship Id="rId103" Type="http://schemas.openxmlformats.org/officeDocument/2006/relationships/image" Target="../media/image181.png"/><Relationship Id="rId124" Type="http://schemas.openxmlformats.org/officeDocument/2006/relationships/image" Target="../media/image202.png"/><Relationship Id="rId70" Type="http://schemas.openxmlformats.org/officeDocument/2006/relationships/image" Target="../media/image148.png"/><Relationship Id="rId91" Type="http://schemas.openxmlformats.org/officeDocument/2006/relationships/image" Target="../media/image169.png"/><Relationship Id="rId145" Type="http://schemas.openxmlformats.org/officeDocument/2006/relationships/image" Target="../media/image223.png"/><Relationship Id="rId166" Type="http://schemas.openxmlformats.org/officeDocument/2006/relationships/image" Target="../media/image244.png"/><Relationship Id="rId187" Type="http://schemas.openxmlformats.org/officeDocument/2006/relationships/image" Target="../media/image265.png"/><Relationship Id="rId1" Type="http://schemas.openxmlformats.org/officeDocument/2006/relationships/slideLayout" Target="../slideLayouts/slideLayout24.xml"/><Relationship Id="rId212" Type="http://schemas.openxmlformats.org/officeDocument/2006/relationships/image" Target="../media/image290.png"/><Relationship Id="rId28" Type="http://schemas.openxmlformats.org/officeDocument/2006/relationships/image" Target="../media/image106.png"/><Relationship Id="rId49" Type="http://schemas.openxmlformats.org/officeDocument/2006/relationships/image" Target="../media/image127.png"/><Relationship Id="rId114" Type="http://schemas.openxmlformats.org/officeDocument/2006/relationships/image" Target="../media/image192.png"/><Relationship Id="rId60" Type="http://schemas.openxmlformats.org/officeDocument/2006/relationships/image" Target="../media/image138.png"/><Relationship Id="rId81" Type="http://schemas.openxmlformats.org/officeDocument/2006/relationships/image" Target="../media/image159.png"/><Relationship Id="rId135" Type="http://schemas.openxmlformats.org/officeDocument/2006/relationships/image" Target="../media/image213.png"/><Relationship Id="rId156" Type="http://schemas.openxmlformats.org/officeDocument/2006/relationships/image" Target="../media/image234.png"/><Relationship Id="rId177" Type="http://schemas.openxmlformats.org/officeDocument/2006/relationships/image" Target="../media/image255.png"/><Relationship Id="rId198" Type="http://schemas.openxmlformats.org/officeDocument/2006/relationships/image" Target="../media/image276.png"/><Relationship Id="rId202" Type="http://schemas.openxmlformats.org/officeDocument/2006/relationships/image" Target="../media/image280.png"/><Relationship Id="rId223" Type="http://schemas.openxmlformats.org/officeDocument/2006/relationships/image" Target="../media/image301.png"/><Relationship Id="rId18" Type="http://schemas.openxmlformats.org/officeDocument/2006/relationships/image" Target="../media/image96.png"/><Relationship Id="rId39" Type="http://schemas.openxmlformats.org/officeDocument/2006/relationships/image" Target="../media/image117.png"/><Relationship Id="rId50" Type="http://schemas.openxmlformats.org/officeDocument/2006/relationships/image" Target="../media/image128.png"/><Relationship Id="rId104" Type="http://schemas.openxmlformats.org/officeDocument/2006/relationships/image" Target="../media/image182.png"/><Relationship Id="rId125" Type="http://schemas.openxmlformats.org/officeDocument/2006/relationships/image" Target="../media/image203.png"/><Relationship Id="rId146" Type="http://schemas.openxmlformats.org/officeDocument/2006/relationships/image" Target="../media/image224.png"/><Relationship Id="rId167" Type="http://schemas.openxmlformats.org/officeDocument/2006/relationships/image" Target="../media/image245.png"/><Relationship Id="rId188" Type="http://schemas.openxmlformats.org/officeDocument/2006/relationships/image" Target="../media/image266.png"/><Relationship Id="rId71" Type="http://schemas.openxmlformats.org/officeDocument/2006/relationships/image" Target="../media/image149.png"/><Relationship Id="rId92" Type="http://schemas.openxmlformats.org/officeDocument/2006/relationships/image" Target="../media/image170.png"/><Relationship Id="rId213" Type="http://schemas.openxmlformats.org/officeDocument/2006/relationships/image" Target="../media/image291.png"/><Relationship Id="rId2" Type="http://schemas.openxmlformats.org/officeDocument/2006/relationships/notesSlide" Target="../notesSlides/notesSlide86.xml"/><Relationship Id="rId29" Type="http://schemas.openxmlformats.org/officeDocument/2006/relationships/image" Target="../media/image107.png"/><Relationship Id="rId40" Type="http://schemas.openxmlformats.org/officeDocument/2006/relationships/image" Target="../media/image118.png"/><Relationship Id="rId115" Type="http://schemas.openxmlformats.org/officeDocument/2006/relationships/image" Target="../media/image193.png"/><Relationship Id="rId136" Type="http://schemas.openxmlformats.org/officeDocument/2006/relationships/image" Target="../media/image214.png"/><Relationship Id="rId157" Type="http://schemas.openxmlformats.org/officeDocument/2006/relationships/image" Target="../media/image235.png"/><Relationship Id="rId178" Type="http://schemas.openxmlformats.org/officeDocument/2006/relationships/image" Target="../media/image256.png"/><Relationship Id="rId61" Type="http://schemas.openxmlformats.org/officeDocument/2006/relationships/image" Target="../media/image139.png"/><Relationship Id="rId82" Type="http://schemas.openxmlformats.org/officeDocument/2006/relationships/image" Target="../media/image160.png"/><Relationship Id="rId199" Type="http://schemas.openxmlformats.org/officeDocument/2006/relationships/image" Target="../media/image277.png"/><Relationship Id="rId203" Type="http://schemas.openxmlformats.org/officeDocument/2006/relationships/image" Target="../media/image281.png"/><Relationship Id="rId19" Type="http://schemas.openxmlformats.org/officeDocument/2006/relationships/image" Target="../media/image97.png"/><Relationship Id="rId224" Type="http://schemas.openxmlformats.org/officeDocument/2006/relationships/image" Target="../media/image302.png"/><Relationship Id="rId30" Type="http://schemas.openxmlformats.org/officeDocument/2006/relationships/image" Target="../media/image108.png"/><Relationship Id="rId105" Type="http://schemas.openxmlformats.org/officeDocument/2006/relationships/image" Target="../media/image183.png"/><Relationship Id="rId126" Type="http://schemas.openxmlformats.org/officeDocument/2006/relationships/image" Target="../media/image204.png"/><Relationship Id="rId147" Type="http://schemas.openxmlformats.org/officeDocument/2006/relationships/image" Target="../media/image225.png"/><Relationship Id="rId168" Type="http://schemas.openxmlformats.org/officeDocument/2006/relationships/image" Target="../media/image246.png"/><Relationship Id="rId51" Type="http://schemas.openxmlformats.org/officeDocument/2006/relationships/image" Target="../media/image129.png"/><Relationship Id="rId72" Type="http://schemas.openxmlformats.org/officeDocument/2006/relationships/image" Target="../media/image150.png"/><Relationship Id="rId93" Type="http://schemas.openxmlformats.org/officeDocument/2006/relationships/image" Target="../media/image171.png"/><Relationship Id="rId189" Type="http://schemas.openxmlformats.org/officeDocument/2006/relationships/image" Target="../media/image267.png"/></Relationships>
</file>

<file path=ppt/slides/_rels/slide91.xml.rels><?xml version="1.0" encoding="UTF-8" standalone="yes"?>
<Relationships xmlns="http://schemas.openxmlformats.org/package/2006/relationships"><Relationship Id="rId13" Type="http://schemas.openxmlformats.org/officeDocument/2006/relationships/image" Target="../media/image315.png"/><Relationship Id="rId18" Type="http://schemas.openxmlformats.org/officeDocument/2006/relationships/image" Target="../media/image320.png"/><Relationship Id="rId26" Type="http://schemas.openxmlformats.org/officeDocument/2006/relationships/image" Target="../media/image328.png"/><Relationship Id="rId39" Type="http://schemas.openxmlformats.org/officeDocument/2006/relationships/image" Target="../media/image341.png"/><Relationship Id="rId21" Type="http://schemas.openxmlformats.org/officeDocument/2006/relationships/image" Target="../media/image323.png"/><Relationship Id="rId34" Type="http://schemas.openxmlformats.org/officeDocument/2006/relationships/image" Target="../media/image336.png"/><Relationship Id="rId42" Type="http://schemas.openxmlformats.org/officeDocument/2006/relationships/image" Target="../media/image344.png"/><Relationship Id="rId47" Type="http://schemas.openxmlformats.org/officeDocument/2006/relationships/image" Target="../media/image349.png"/><Relationship Id="rId50" Type="http://schemas.openxmlformats.org/officeDocument/2006/relationships/image" Target="../media/image352.png"/><Relationship Id="rId7" Type="http://schemas.openxmlformats.org/officeDocument/2006/relationships/image" Target="../media/image309.png"/><Relationship Id="rId2" Type="http://schemas.openxmlformats.org/officeDocument/2006/relationships/notesSlide" Target="../notesSlides/notesSlide87.xml"/><Relationship Id="rId16" Type="http://schemas.openxmlformats.org/officeDocument/2006/relationships/image" Target="../media/image318.png"/><Relationship Id="rId29" Type="http://schemas.openxmlformats.org/officeDocument/2006/relationships/image" Target="../media/image331.png"/><Relationship Id="rId11" Type="http://schemas.openxmlformats.org/officeDocument/2006/relationships/image" Target="../media/image313.png"/><Relationship Id="rId24" Type="http://schemas.openxmlformats.org/officeDocument/2006/relationships/image" Target="../media/image326.png"/><Relationship Id="rId32" Type="http://schemas.openxmlformats.org/officeDocument/2006/relationships/image" Target="../media/image334.png"/><Relationship Id="rId37" Type="http://schemas.openxmlformats.org/officeDocument/2006/relationships/image" Target="../media/image339.png"/><Relationship Id="rId40" Type="http://schemas.openxmlformats.org/officeDocument/2006/relationships/image" Target="../media/image342.png"/><Relationship Id="rId45" Type="http://schemas.openxmlformats.org/officeDocument/2006/relationships/image" Target="../media/image347.png"/><Relationship Id="rId53" Type="http://schemas.openxmlformats.org/officeDocument/2006/relationships/image" Target="../media/image355.png"/><Relationship Id="rId5" Type="http://schemas.openxmlformats.org/officeDocument/2006/relationships/image" Target="../media/image307.png"/><Relationship Id="rId10" Type="http://schemas.openxmlformats.org/officeDocument/2006/relationships/image" Target="../media/image312.png"/><Relationship Id="rId19" Type="http://schemas.openxmlformats.org/officeDocument/2006/relationships/image" Target="../media/image321.png"/><Relationship Id="rId31" Type="http://schemas.openxmlformats.org/officeDocument/2006/relationships/image" Target="../media/image333.png"/><Relationship Id="rId44" Type="http://schemas.openxmlformats.org/officeDocument/2006/relationships/image" Target="../media/image346.png"/><Relationship Id="rId52" Type="http://schemas.openxmlformats.org/officeDocument/2006/relationships/image" Target="../media/image354.png"/><Relationship Id="rId4" Type="http://schemas.openxmlformats.org/officeDocument/2006/relationships/image" Target="../media/image306.png"/><Relationship Id="rId9" Type="http://schemas.openxmlformats.org/officeDocument/2006/relationships/image" Target="../media/image311.png"/><Relationship Id="rId14" Type="http://schemas.openxmlformats.org/officeDocument/2006/relationships/image" Target="../media/image316.png"/><Relationship Id="rId22" Type="http://schemas.openxmlformats.org/officeDocument/2006/relationships/image" Target="../media/image324.png"/><Relationship Id="rId27" Type="http://schemas.openxmlformats.org/officeDocument/2006/relationships/image" Target="../media/image329.png"/><Relationship Id="rId30" Type="http://schemas.openxmlformats.org/officeDocument/2006/relationships/image" Target="../media/image332.png"/><Relationship Id="rId35" Type="http://schemas.openxmlformats.org/officeDocument/2006/relationships/image" Target="../media/image337.png"/><Relationship Id="rId43" Type="http://schemas.openxmlformats.org/officeDocument/2006/relationships/image" Target="../media/image345.png"/><Relationship Id="rId48" Type="http://schemas.openxmlformats.org/officeDocument/2006/relationships/image" Target="../media/image350.png"/><Relationship Id="rId8" Type="http://schemas.openxmlformats.org/officeDocument/2006/relationships/image" Target="../media/image310.png"/><Relationship Id="rId51" Type="http://schemas.openxmlformats.org/officeDocument/2006/relationships/image" Target="../media/image353.png"/><Relationship Id="rId3" Type="http://schemas.openxmlformats.org/officeDocument/2006/relationships/image" Target="../media/image305.png"/><Relationship Id="rId12" Type="http://schemas.openxmlformats.org/officeDocument/2006/relationships/image" Target="../media/image314.png"/><Relationship Id="rId17" Type="http://schemas.openxmlformats.org/officeDocument/2006/relationships/image" Target="../media/image319.png"/><Relationship Id="rId25" Type="http://schemas.openxmlformats.org/officeDocument/2006/relationships/image" Target="../media/image327.png"/><Relationship Id="rId33" Type="http://schemas.openxmlformats.org/officeDocument/2006/relationships/image" Target="../media/image335.png"/><Relationship Id="rId38" Type="http://schemas.openxmlformats.org/officeDocument/2006/relationships/image" Target="../media/image340.png"/><Relationship Id="rId46" Type="http://schemas.openxmlformats.org/officeDocument/2006/relationships/image" Target="../media/image348.png"/><Relationship Id="rId20" Type="http://schemas.openxmlformats.org/officeDocument/2006/relationships/image" Target="../media/image322.png"/><Relationship Id="rId41" Type="http://schemas.openxmlformats.org/officeDocument/2006/relationships/image" Target="../media/image343.png"/><Relationship Id="rId54" Type="http://schemas.openxmlformats.org/officeDocument/2006/relationships/image" Target="../media/image356.png"/><Relationship Id="rId1" Type="http://schemas.openxmlformats.org/officeDocument/2006/relationships/slideLayout" Target="../slideLayouts/slideLayout24.xml"/><Relationship Id="rId6" Type="http://schemas.openxmlformats.org/officeDocument/2006/relationships/image" Target="../media/image308.png"/><Relationship Id="rId15" Type="http://schemas.openxmlformats.org/officeDocument/2006/relationships/image" Target="../media/image317.png"/><Relationship Id="rId23" Type="http://schemas.openxmlformats.org/officeDocument/2006/relationships/image" Target="../media/image325.png"/><Relationship Id="rId28" Type="http://schemas.openxmlformats.org/officeDocument/2006/relationships/image" Target="../media/image330.png"/><Relationship Id="rId36" Type="http://schemas.openxmlformats.org/officeDocument/2006/relationships/image" Target="../media/image338.png"/><Relationship Id="rId49" Type="http://schemas.openxmlformats.org/officeDocument/2006/relationships/image" Target="../media/image351.png"/></Relationships>
</file>

<file path=ppt/slides/_rels/slide92.xml.rels><?xml version="1.0" encoding="UTF-8" standalone="yes"?>
<Relationships xmlns="http://schemas.openxmlformats.org/package/2006/relationships"><Relationship Id="rId3" Type="http://schemas.openxmlformats.org/officeDocument/2006/relationships/image" Target="../media/image357.emf"/><Relationship Id="rId2" Type="http://schemas.openxmlformats.org/officeDocument/2006/relationships/notesSlide" Target="../notesSlides/notesSlide88.xml"/><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9.xml"/><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0.xml"/><Relationship Id="rId1" Type="http://schemas.openxmlformats.org/officeDocument/2006/relationships/slideLayout" Target="../slideLayouts/slideLayout25.xml"/></Relationships>
</file>

<file path=ppt/slides/_rels/slide95.xml.rels><?xml version="1.0" encoding="UTF-8" standalone="yes"?>
<Relationships xmlns="http://schemas.openxmlformats.org/package/2006/relationships"><Relationship Id="rId3" Type="http://schemas.openxmlformats.org/officeDocument/2006/relationships/image" Target="../media/image358.jpg"/><Relationship Id="rId2" Type="http://schemas.openxmlformats.org/officeDocument/2006/relationships/notesSlide" Target="../notesSlides/notesSlide91.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98.xml.rels><?xml version="1.0" encoding="UTF-8" standalone="yes"?>
<Relationships xmlns="http://schemas.openxmlformats.org/package/2006/relationships"><Relationship Id="rId8" Type="http://schemas.openxmlformats.org/officeDocument/2006/relationships/image" Target="../media/image1790.png"/><Relationship Id="rId13" Type="http://schemas.openxmlformats.org/officeDocument/2006/relationships/image" Target="../media/image1840.png"/><Relationship Id="rId18" Type="http://schemas.openxmlformats.org/officeDocument/2006/relationships/image" Target="../media/image1890.png"/><Relationship Id="rId3" Type="http://schemas.openxmlformats.org/officeDocument/2006/relationships/image" Target="../media/image75.png"/><Relationship Id="rId21" Type="http://schemas.openxmlformats.org/officeDocument/2006/relationships/image" Target="../media/image1920.png"/><Relationship Id="rId7" Type="http://schemas.openxmlformats.org/officeDocument/2006/relationships/image" Target="../media/image1780.png"/><Relationship Id="rId12" Type="http://schemas.openxmlformats.org/officeDocument/2006/relationships/image" Target="../media/image1830.png"/><Relationship Id="rId17" Type="http://schemas.openxmlformats.org/officeDocument/2006/relationships/image" Target="../media/image1880.png"/><Relationship Id="rId2" Type="http://schemas.openxmlformats.org/officeDocument/2006/relationships/notesSlide" Target="../notesSlides/notesSlide92.xml"/><Relationship Id="rId16" Type="http://schemas.openxmlformats.org/officeDocument/2006/relationships/image" Target="../media/image1870.png"/><Relationship Id="rId20" Type="http://schemas.openxmlformats.org/officeDocument/2006/relationships/image" Target="../media/image1910.png"/><Relationship Id="rId1" Type="http://schemas.openxmlformats.org/officeDocument/2006/relationships/slideLayout" Target="../slideLayouts/slideLayout52.xml"/><Relationship Id="rId6" Type="http://schemas.openxmlformats.org/officeDocument/2006/relationships/image" Target="../media/image1770.png"/><Relationship Id="rId11" Type="http://schemas.openxmlformats.org/officeDocument/2006/relationships/image" Target="../media/image1820.png"/><Relationship Id="rId5" Type="http://schemas.openxmlformats.org/officeDocument/2006/relationships/image" Target="../media/image1760.png"/><Relationship Id="rId15" Type="http://schemas.openxmlformats.org/officeDocument/2006/relationships/image" Target="../media/image1860.png"/><Relationship Id="rId23" Type="http://schemas.openxmlformats.org/officeDocument/2006/relationships/image" Target="../media/image4.png"/><Relationship Id="rId10" Type="http://schemas.openxmlformats.org/officeDocument/2006/relationships/image" Target="../media/image1810.png"/><Relationship Id="rId19" Type="http://schemas.openxmlformats.org/officeDocument/2006/relationships/image" Target="../media/image1900.png"/><Relationship Id="rId4" Type="http://schemas.openxmlformats.org/officeDocument/2006/relationships/image" Target="../media/image1750.png"/><Relationship Id="rId9" Type="http://schemas.openxmlformats.org/officeDocument/2006/relationships/image" Target="../media/image1800.png"/><Relationship Id="rId14" Type="http://schemas.openxmlformats.org/officeDocument/2006/relationships/image" Target="../media/image1850.png"/><Relationship Id="rId22" Type="http://schemas.openxmlformats.org/officeDocument/2006/relationships/image" Target="../media/image1930.png"/></Relationships>
</file>

<file path=ppt/slides/_rels/slide99.xml.rels><?xml version="1.0" encoding="UTF-8" standalone="yes"?>
<Relationships xmlns="http://schemas.openxmlformats.org/package/2006/relationships"><Relationship Id="rId3" Type="http://schemas.openxmlformats.org/officeDocument/2006/relationships/image" Target="../media/image359.jpg"/><Relationship Id="rId2" Type="http://schemas.openxmlformats.org/officeDocument/2006/relationships/notesSlide" Target="../notesSlides/notesSlide93.xml"/><Relationship Id="rId1" Type="http://schemas.openxmlformats.org/officeDocument/2006/relationships/slideLayout" Target="../slideLayouts/slideLayout21.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7"/>
          <p:cNvSpPr>
            <a:spLocks noGrp="1"/>
          </p:cNvSpPr>
          <p:nvPr>
            <p:ph type="title"/>
          </p:nvPr>
        </p:nvSpPr>
        <p:spPr>
          <a:xfrm>
            <a:off x="0" y="2"/>
            <a:ext cx="9144001" cy="1080000"/>
          </a:xfrm>
          <a:blipFill>
            <a:blip r:embed="rId3"/>
            <a:stretch>
              <a:fillRect/>
            </a:stretch>
          </a:blipFill>
        </p:spPr>
        <p:txBody>
          <a:bodyPr anchor="ctr" anchorCtr="0"/>
          <a:lstStyle/>
          <a:p>
            <a:r>
              <a:rPr lang="en-GB" sz="3000" cap="none" dirty="0"/>
              <a:t> Artificial Intelligence and Games</a:t>
            </a:r>
            <a:br>
              <a:rPr lang="en-GB" sz="3000" cap="none" dirty="0"/>
            </a:br>
            <a:r>
              <a:rPr lang="en-GB" sz="3000" cap="none" dirty="0"/>
              <a:t> </a:t>
            </a:r>
            <a:r>
              <a:rPr lang="en-GB" sz="3000" b="1" cap="none" dirty="0">
                <a:solidFill>
                  <a:srgbClr val="FFC000"/>
                </a:solidFill>
              </a:rPr>
              <a:t>Play</a:t>
            </a:r>
          </a:p>
        </p:txBody>
      </p:sp>
      <p:pic>
        <p:nvPicPr>
          <p:cNvPr id="2" name="Picture 2">
            <a:extLst>
              <a:ext uri="{FF2B5EF4-FFF2-40B4-BE49-F238E27FC236}">
                <a16:creationId xmlns:a16="http://schemas.microsoft.com/office/drawing/2014/main" id="{50C6CCE5-86F1-5109-0D22-8F9CF00AA2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8648" y="1633364"/>
            <a:ext cx="3266703" cy="3338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5185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72835A0-51BE-5F37-4B94-CF81DB918FC0}"/>
              </a:ext>
            </a:extLst>
          </p:cNvPr>
          <p:cNvGraphicFramePr>
            <a:graphicFrameLocks noGrp="1"/>
          </p:cNvGraphicFramePr>
          <p:nvPr>
            <p:extLst>
              <p:ext uri="{D42A27DB-BD31-4B8C-83A1-F6EECF244321}">
                <p14:modId xmlns:p14="http://schemas.microsoft.com/office/powerpoint/2010/main" val="326066619"/>
              </p:ext>
            </p:extLst>
          </p:nvPr>
        </p:nvGraphicFramePr>
        <p:xfrm>
          <a:off x="1623031" y="164623"/>
          <a:ext cx="6480000" cy="5517840"/>
        </p:xfrm>
        <a:graphic>
          <a:graphicData uri="http://schemas.openxmlformats.org/drawingml/2006/table">
            <a:tbl>
              <a:tblPr firstRow="1" bandRow="1">
                <a:effectLst/>
              </a:tblPr>
              <a:tblGrid>
                <a:gridCol w="3240000">
                  <a:extLst>
                    <a:ext uri="{9D8B030D-6E8A-4147-A177-3AD203B41FA5}">
                      <a16:colId xmlns:a16="http://schemas.microsoft.com/office/drawing/2014/main" val="20001"/>
                    </a:ext>
                  </a:extLst>
                </a:gridCol>
                <a:gridCol w="3240000">
                  <a:extLst>
                    <a:ext uri="{9D8B030D-6E8A-4147-A177-3AD203B41FA5}">
                      <a16:colId xmlns:a16="http://schemas.microsoft.com/office/drawing/2014/main" val="20002"/>
                    </a:ext>
                  </a:extLst>
                </a:gridCol>
              </a:tblGrid>
              <a:tr h="375816">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2400" noProof="0" dirty="0"/>
                        <a:t>Player</a:t>
                      </a:r>
                    </a:p>
                  </a:txBody>
                  <a:tcPr>
                    <a:lnL w="12700" cmpd="sng">
                      <a:noFill/>
                    </a:lnL>
                    <a:lnR w="12700" cmpd="sng">
                      <a:noFill/>
                    </a:lnR>
                    <a:lnT w="12700" cmpd="sng">
                      <a:no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2400" noProof="0" dirty="0"/>
                        <a:t>Non-Player</a:t>
                      </a:r>
                    </a:p>
                  </a:txBody>
                  <a:tcPr>
                    <a:lnL w="12700" cmpd="sng">
                      <a:noFill/>
                    </a:lnL>
                    <a:lnR w="12700" cmpd="sng">
                      <a:noFill/>
                    </a:lnR>
                    <a:lnT w="12700" cmpd="sng">
                      <a:no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520000">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baseline="0" noProof="0" dirty="0">
                          <a:solidFill>
                            <a:schemeClr val="tx1"/>
                          </a:solidFill>
                          <a:effectLst/>
                        </a:rPr>
                        <a:t>Use Cases</a:t>
                      </a:r>
                      <a:endParaRPr lang="en-US" b="1" baseline="0" noProof="0" dirty="0">
                        <a:solidFill>
                          <a:schemeClr val="tx1"/>
                        </a:solidFill>
                      </a:endParaRPr>
                    </a:p>
                    <a:p>
                      <a:pPr algn="ctr"/>
                      <a:r>
                        <a:rPr lang="en-US" baseline="0" noProof="0" dirty="0">
                          <a:solidFill>
                            <a:schemeClr val="tx1"/>
                          </a:solidFill>
                        </a:rPr>
                        <a:t>Games as AI Testbeds </a:t>
                      </a:r>
                    </a:p>
                    <a:p>
                      <a:pPr algn="ctr"/>
                      <a:r>
                        <a:rPr lang="en-US" baseline="0" noProof="0" dirty="0">
                          <a:solidFill>
                            <a:schemeClr val="tx1"/>
                          </a:solidFill>
                        </a:rPr>
                        <a:t>AI that Challenges Players </a:t>
                      </a:r>
                    </a:p>
                    <a:p>
                      <a:pPr algn="ctr"/>
                      <a:r>
                        <a:rPr lang="en-US" i="1" baseline="0" noProof="0" dirty="0">
                          <a:solidFill>
                            <a:schemeClr val="tx1"/>
                          </a:solidFill>
                        </a:rPr>
                        <a:t>RL Benchmarking</a:t>
                      </a:r>
                      <a:r>
                        <a:rPr lang="en-US" baseline="0" noProof="0" dirty="0">
                          <a:solidFill>
                            <a:schemeClr val="tx1"/>
                          </a:solidFill>
                        </a:rPr>
                        <a:t> </a:t>
                      </a:r>
                    </a:p>
                    <a:p>
                      <a:pPr algn="ctr"/>
                      <a:r>
                        <a:rPr lang="en-US" i="1" baseline="0" noProof="0" dirty="0">
                          <a:solidFill>
                            <a:schemeClr val="tx1"/>
                          </a:solidFill>
                        </a:rPr>
                        <a:t>General Game Playing</a:t>
                      </a:r>
                    </a:p>
                    <a:p>
                      <a:pPr algn="ctr"/>
                      <a:endParaRPr lang="en-US" baseline="0" noProof="0" dirty="0">
                        <a:solidFill>
                          <a:schemeClr val="tx1"/>
                        </a:solidFill>
                      </a:endParaRPr>
                    </a:p>
                    <a:p>
                      <a:pPr algn="ctr"/>
                      <a:r>
                        <a:rPr lang="en-US" b="1" baseline="0" noProof="0" dirty="0">
                          <a:solidFill>
                            <a:schemeClr val="tx1"/>
                          </a:solidFill>
                        </a:rPr>
                        <a:t>Examples</a:t>
                      </a:r>
                    </a:p>
                    <a:p>
                      <a:pPr algn="ctr"/>
                      <a:r>
                        <a:rPr lang="en-US" sz="1600" baseline="0" noProof="0" dirty="0">
                          <a:solidFill>
                            <a:schemeClr val="tx1"/>
                          </a:solidFill>
                        </a:rPr>
                        <a:t>TD-Gammon, Chinook, Deep Blue, Watson, AlphaGo, </a:t>
                      </a:r>
                      <a:r>
                        <a:rPr lang="en-US" sz="1600" baseline="0" noProof="0" dirty="0" err="1">
                          <a:solidFill>
                            <a:schemeClr val="tx1"/>
                          </a:solidFill>
                        </a:rPr>
                        <a:t>AlphaStar</a:t>
                      </a:r>
                      <a:r>
                        <a:rPr lang="en-US" sz="1600" baseline="0" noProof="0" dirty="0">
                          <a:solidFill>
                            <a:schemeClr val="tx1"/>
                          </a:solidFill>
                        </a:rPr>
                        <a:t> </a:t>
                      </a:r>
                      <a:r>
                        <a:rPr lang="en-US" sz="1600" noProof="0" dirty="0">
                          <a:solidFill>
                            <a:schemeClr val="tx1"/>
                          </a:solidFill>
                        </a:rPr>
                        <a:t> </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rgbClr val="1F497D">
                        <a:alpha val="30000"/>
                      </a:srgbClr>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b="1" noProof="0" dirty="0">
                          <a:solidFill>
                            <a:schemeClr val="tx1"/>
                          </a:solidFill>
                          <a:effectLst/>
                        </a:rPr>
                        <a:t>Use Cases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noProof="0" dirty="0">
                          <a:solidFill>
                            <a:schemeClr val="tx1"/>
                          </a:solidFill>
                          <a:effectLst/>
                        </a:rPr>
                        <a:t>Game Balancing</a:t>
                      </a:r>
                    </a:p>
                    <a:p>
                      <a:pPr algn="ctr"/>
                      <a:r>
                        <a:rPr lang="en-US" noProof="0" dirty="0">
                          <a:solidFill>
                            <a:schemeClr val="tx1"/>
                          </a:solidFill>
                          <a:effectLst/>
                        </a:rPr>
                        <a:t>Playing Roles that Humans Would not (Want to) Play</a:t>
                      </a:r>
                    </a:p>
                    <a:p>
                      <a:pPr algn="ctr"/>
                      <a:endParaRPr lang="en-US" b="1" noProof="0" dirty="0">
                        <a:solidFill>
                          <a:schemeClr val="tx1"/>
                        </a:solidFill>
                        <a:effectLst/>
                      </a:endParaRPr>
                    </a:p>
                    <a:p>
                      <a:pPr algn="ctr"/>
                      <a:endParaRPr lang="en-US" b="1" noProof="0" dirty="0">
                        <a:solidFill>
                          <a:schemeClr val="tx1"/>
                        </a:solidFill>
                        <a:effectLst/>
                      </a:endParaRPr>
                    </a:p>
                    <a:p>
                      <a:pPr algn="ctr"/>
                      <a:r>
                        <a:rPr lang="en-US" b="1" noProof="0" dirty="0">
                          <a:solidFill>
                            <a:schemeClr val="tx1"/>
                          </a:solidFill>
                          <a:effectLst/>
                        </a:rPr>
                        <a:t>Examples</a:t>
                      </a:r>
                    </a:p>
                    <a:p>
                      <a:pPr algn="ctr"/>
                      <a:r>
                        <a:rPr lang="en-US" sz="1600" noProof="0" dirty="0">
                          <a:solidFill>
                            <a:schemeClr val="tx1"/>
                          </a:solidFill>
                          <a:effectLst/>
                        </a:rPr>
                        <a:t>Rubber Banding in Racing Games</a:t>
                      </a:r>
                    </a:p>
                    <a:p>
                      <a:pPr algn="ctr"/>
                      <a:endParaRPr lang="en-US" noProof="0" dirty="0">
                        <a:solidFill>
                          <a:schemeClr val="tx1"/>
                        </a:solidFill>
                        <a:effectLst/>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chemeClr val="tx1">
                        <a:alpha val="30000"/>
                      </a:schemeClr>
                    </a:solidFill>
                  </a:tcPr>
                </a:tc>
                <a:extLst>
                  <a:ext uri="{0D108BD9-81ED-4DB2-BD59-A6C34878D82A}">
                    <a16:rowId xmlns:a16="http://schemas.microsoft.com/office/drawing/2014/main" val="10001"/>
                  </a:ext>
                </a:extLst>
              </a:tr>
              <a:tr h="2530800">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b="1" noProof="0" dirty="0">
                          <a:solidFill>
                            <a:schemeClr val="tx1"/>
                          </a:solidFill>
                        </a:rPr>
                        <a:t>Use Cases</a:t>
                      </a:r>
                    </a:p>
                    <a:p>
                      <a:pPr algn="ctr"/>
                      <a:r>
                        <a:rPr lang="en-US" i="1" noProof="0" dirty="0">
                          <a:solidFill>
                            <a:schemeClr val="tx1"/>
                          </a:solidFill>
                        </a:rPr>
                        <a:t>Content Evaluation</a:t>
                      </a:r>
                      <a:r>
                        <a:rPr lang="en-US" i="0" noProof="0" dirty="0">
                          <a:solidFill>
                            <a:schemeClr val="tx1"/>
                          </a:solidFill>
                        </a:rPr>
                        <a:t>,</a:t>
                      </a:r>
                    </a:p>
                    <a:p>
                      <a:pPr algn="ctr"/>
                      <a:r>
                        <a:rPr lang="en-US" i="1" noProof="0" dirty="0">
                          <a:solidFill>
                            <a:schemeClr val="tx1"/>
                          </a:solidFill>
                        </a:rPr>
                        <a:t>Multiplayer Team Bots</a:t>
                      </a:r>
                      <a:r>
                        <a:rPr lang="en-US" i="0" noProof="0" dirty="0">
                          <a:solidFill>
                            <a:schemeClr val="tx1"/>
                          </a:solidFill>
                        </a:rPr>
                        <a:t>,</a:t>
                      </a:r>
                    </a:p>
                    <a:p>
                      <a:pPr algn="ctr"/>
                      <a:r>
                        <a:rPr lang="en-US" i="1" noProof="0" dirty="0">
                          <a:solidFill>
                            <a:schemeClr val="tx1"/>
                          </a:solidFill>
                        </a:rPr>
                        <a:t>Ghosts and Personas</a:t>
                      </a:r>
                      <a:r>
                        <a:rPr lang="en-US" i="0" noProof="0" dirty="0">
                          <a:solidFill>
                            <a:schemeClr val="tx1"/>
                          </a:solidFill>
                        </a:rPr>
                        <a:t>,</a:t>
                      </a:r>
                    </a:p>
                    <a:p>
                      <a:pPr algn="ctr"/>
                      <a:r>
                        <a:rPr lang="en-US" i="1" noProof="0" dirty="0">
                          <a:solidFill>
                            <a:schemeClr val="tx1"/>
                          </a:solidFill>
                        </a:rPr>
                        <a:t>Game Testing, </a:t>
                      </a:r>
                      <a:r>
                        <a:rPr lang="en-US" b="0" i="1" noProof="0" dirty="0">
                          <a:solidFill>
                            <a:schemeClr val="tx1"/>
                          </a:solidFill>
                        </a:rPr>
                        <a:t>Demo Mode</a:t>
                      </a:r>
                    </a:p>
                    <a:p>
                      <a:pPr algn="ctr"/>
                      <a:endParaRPr lang="en-US" b="1" noProof="0" dirty="0">
                        <a:solidFill>
                          <a:schemeClr val="tx1"/>
                        </a:solidFill>
                      </a:endParaRPr>
                    </a:p>
                    <a:p>
                      <a:pPr algn="ctr"/>
                      <a:r>
                        <a:rPr lang="en-US" b="1" noProof="0" dirty="0">
                          <a:solidFill>
                            <a:schemeClr val="tx1"/>
                          </a:solidFill>
                        </a:rPr>
                        <a:t>Examples</a:t>
                      </a:r>
                    </a:p>
                    <a:p>
                      <a:pPr algn="ctr"/>
                      <a:r>
                        <a:rPr lang="en-US" sz="1600" baseline="0" noProof="0" dirty="0">
                          <a:solidFill>
                            <a:schemeClr val="tx1"/>
                          </a:solidFill>
                        </a:rPr>
                        <a:t>Game Turing Tests (2kBot Prize)</a:t>
                      </a:r>
                    </a:p>
                    <a:p>
                      <a:pPr algn="ctr"/>
                      <a:r>
                        <a:rPr lang="en-US" sz="1600" b="0" i="1" kern="1200" noProof="0" dirty="0">
                          <a:solidFill>
                            <a:schemeClr val="tx1"/>
                          </a:solidFill>
                          <a:effectLst/>
                          <a:latin typeface="+mn-lt"/>
                          <a:ea typeface="+mn-ea"/>
                          <a:cs typeface="+mn-cs"/>
                        </a:rPr>
                        <a:t>Drivatar</a:t>
                      </a:r>
                      <a:r>
                        <a:rPr lang="en-US" sz="1600" b="0" i="0" kern="1200" noProof="0" dirty="0">
                          <a:solidFill>
                            <a:schemeClr val="tx1"/>
                          </a:solidFill>
                          <a:effectLst/>
                          <a:latin typeface="+mn-lt"/>
                          <a:ea typeface="+mn-ea"/>
                          <a:cs typeface="+mn-cs"/>
                        </a:rPr>
                        <a:t> in </a:t>
                      </a:r>
                      <a:r>
                        <a:rPr lang="en-US" sz="1600" b="0" i="1" kern="1200" noProof="0" dirty="0">
                          <a:solidFill>
                            <a:schemeClr val="tx1"/>
                          </a:solidFill>
                          <a:effectLst/>
                          <a:latin typeface="+mn-lt"/>
                          <a:ea typeface="+mn-ea"/>
                          <a:cs typeface="+mn-cs"/>
                        </a:rPr>
                        <a:t>Forza </a:t>
                      </a:r>
                      <a:r>
                        <a:rPr lang="en-US" sz="1600" b="0" i="0" kern="1200" noProof="0" dirty="0">
                          <a:solidFill>
                            <a:schemeClr val="tx1"/>
                          </a:solidFill>
                          <a:effectLst/>
                          <a:latin typeface="+mn-lt"/>
                          <a:ea typeface="+mn-ea"/>
                          <a:cs typeface="+mn-cs"/>
                        </a:rPr>
                        <a:t>Series</a:t>
                      </a:r>
                      <a:endParaRPr lang="en-US" sz="1600" i="0" noProof="0" dirty="0">
                        <a:solidFill>
                          <a:schemeClr val="tx1"/>
                        </a:solidFill>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1">
                        <a:alpha val="30000"/>
                      </a:schemeClr>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b="1" noProof="0" dirty="0">
                          <a:solidFill>
                            <a:schemeClr val="tx1"/>
                          </a:solidFill>
                          <a:effectLst/>
                        </a:rPr>
                        <a:t>Use Cases</a:t>
                      </a:r>
                    </a:p>
                    <a:p>
                      <a:pPr algn="ctr"/>
                      <a:r>
                        <a:rPr lang="en-US" noProof="0" dirty="0">
                          <a:solidFill>
                            <a:schemeClr val="tx1"/>
                          </a:solidFill>
                          <a:effectLst/>
                        </a:rPr>
                        <a:t>Believable &amp;</a:t>
                      </a:r>
                      <a:r>
                        <a:rPr lang="en-US" baseline="0" noProof="0" dirty="0">
                          <a:solidFill>
                            <a:schemeClr val="tx1"/>
                          </a:solidFill>
                          <a:effectLst/>
                        </a:rPr>
                        <a:t> H</a:t>
                      </a:r>
                      <a:r>
                        <a:rPr lang="en-US" noProof="0" dirty="0">
                          <a:solidFill>
                            <a:schemeClr val="tx1"/>
                          </a:solidFill>
                          <a:effectLst/>
                        </a:rPr>
                        <a:t>uman-like Agents,</a:t>
                      </a:r>
                    </a:p>
                    <a:p>
                      <a:pPr algn="ctr"/>
                      <a:r>
                        <a:rPr lang="en-US" i="1" noProof="0" dirty="0">
                          <a:solidFill>
                            <a:schemeClr val="tx1"/>
                          </a:solidFill>
                          <a:effectLst/>
                        </a:rPr>
                        <a:t>Adversarial NPCs</a:t>
                      </a:r>
                      <a:r>
                        <a:rPr lang="en-US" i="0" noProof="0" dirty="0">
                          <a:solidFill>
                            <a:schemeClr val="tx1"/>
                          </a:solidFill>
                          <a:effectLst/>
                        </a:rPr>
                        <a:t>,</a:t>
                      </a:r>
                    </a:p>
                    <a:p>
                      <a:pPr algn="ctr"/>
                      <a:r>
                        <a:rPr lang="en-US" i="1" noProof="0" dirty="0">
                          <a:solidFill>
                            <a:schemeClr val="tx1"/>
                          </a:solidFill>
                          <a:effectLst/>
                        </a:rPr>
                        <a:t>Cooperative NPCs</a:t>
                      </a:r>
                    </a:p>
                    <a:p>
                      <a:pPr algn="ctr"/>
                      <a:endParaRPr lang="en-US" noProof="0" dirty="0">
                        <a:solidFill>
                          <a:schemeClr val="tx1"/>
                        </a:solidFill>
                        <a:effectLst/>
                      </a:endParaRPr>
                    </a:p>
                    <a:p>
                      <a:pPr algn="ctr"/>
                      <a:endParaRPr lang="en-US" noProof="0" dirty="0">
                        <a:solidFill>
                          <a:schemeClr val="tx1"/>
                        </a:solidFill>
                        <a:effectLst/>
                      </a:endParaRPr>
                    </a:p>
                    <a:p>
                      <a:pPr algn="ctr"/>
                      <a:r>
                        <a:rPr lang="en-US" b="1" noProof="0" dirty="0">
                          <a:solidFill>
                            <a:schemeClr val="tx1"/>
                          </a:solidFill>
                          <a:effectLst/>
                        </a:rPr>
                        <a:t>Examples</a:t>
                      </a:r>
                    </a:p>
                    <a:p>
                      <a:pPr algn="ctr"/>
                      <a:r>
                        <a:rPr lang="en-US" sz="1600" noProof="0" dirty="0">
                          <a:solidFill>
                            <a:schemeClr val="tx1"/>
                          </a:solidFill>
                          <a:effectLst/>
                        </a:rPr>
                        <a:t>Ellie in </a:t>
                      </a:r>
                      <a:r>
                        <a:rPr lang="en-US" sz="1600" i="1" noProof="0" dirty="0">
                          <a:solidFill>
                            <a:schemeClr val="tx1"/>
                          </a:solidFill>
                          <a:effectLst/>
                        </a:rPr>
                        <a:t>The Last of Us,</a:t>
                      </a:r>
                      <a:r>
                        <a:rPr lang="en-US" sz="1600" noProof="0" dirty="0">
                          <a:solidFill>
                            <a:schemeClr val="tx1"/>
                          </a:solidFill>
                          <a:effectLst/>
                        </a:rPr>
                        <a:t> Alyx in </a:t>
                      </a:r>
                      <a:r>
                        <a:rPr lang="en-US" sz="1600" i="1" noProof="0" dirty="0">
                          <a:solidFill>
                            <a:schemeClr val="tx1"/>
                          </a:solidFill>
                          <a:effectLst/>
                        </a:rPr>
                        <a:t>Half Life 2, </a:t>
                      </a:r>
                      <a:r>
                        <a:rPr lang="en-US" sz="1600" i="0" noProof="0" dirty="0">
                          <a:solidFill>
                            <a:schemeClr val="tx1"/>
                          </a:solidFill>
                          <a:effectLst/>
                        </a:rPr>
                        <a:t>Elites</a:t>
                      </a:r>
                      <a:r>
                        <a:rPr lang="en-US" sz="1600" noProof="0" dirty="0">
                          <a:solidFill>
                            <a:schemeClr val="tx1"/>
                          </a:solidFill>
                          <a:effectLst/>
                        </a:rPr>
                        <a:t> in </a:t>
                      </a:r>
                      <a:r>
                        <a:rPr lang="en-US" sz="1600" i="1" noProof="0" dirty="0">
                          <a:solidFill>
                            <a:schemeClr val="tx1"/>
                          </a:solidFill>
                          <a:effectLst/>
                        </a:rPr>
                        <a:t>Halo </a:t>
                      </a:r>
                      <a:r>
                        <a:rPr lang="en-US" sz="1600" i="0" noProof="0" dirty="0">
                          <a:solidFill>
                            <a:schemeClr val="tx1"/>
                          </a:solidFill>
                          <a:effectLst/>
                        </a:rPr>
                        <a:t>Series</a:t>
                      </a: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1">
                        <a:alpha val="30000"/>
                      </a:schemeClr>
                    </a:solidFill>
                  </a:tcPr>
                </a:tc>
                <a:extLst>
                  <a:ext uri="{0D108BD9-81ED-4DB2-BD59-A6C34878D82A}">
                    <a16:rowId xmlns:a16="http://schemas.microsoft.com/office/drawing/2014/main" val="10002"/>
                  </a:ext>
                </a:extLst>
              </a:tr>
            </a:tbl>
          </a:graphicData>
        </a:graphic>
      </p:graphicFrame>
      <p:sp>
        <p:nvSpPr>
          <p:cNvPr id="5" name="Rounded Rectangle 23">
            <a:extLst>
              <a:ext uri="{FF2B5EF4-FFF2-40B4-BE49-F238E27FC236}">
                <a16:creationId xmlns:a16="http://schemas.microsoft.com/office/drawing/2014/main" id="{F4AEFAB1-2C0A-059E-367B-0E6E9347F861}"/>
              </a:ext>
            </a:extLst>
          </p:cNvPr>
          <p:cNvSpPr/>
          <p:nvPr/>
        </p:nvSpPr>
        <p:spPr bwMode="auto">
          <a:xfrm>
            <a:off x="4883410" y="-13825"/>
            <a:ext cx="3240000" cy="576064"/>
          </a:xfrm>
          <a:prstGeom prst="round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w="9525" cap="flat" cmpd="sng" algn="ctr">
            <a:solidFill>
              <a:srgbClr val="C0504D">
                <a:shade val="95000"/>
                <a:satMod val="105000"/>
              </a:srgbClr>
            </a:solidFill>
            <a:prstDash val="solid"/>
          </a:ln>
          <a:effectLst>
            <a:outerShdw blurRad="50800" dist="38100" dir="5400000" algn="t"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Calibri"/>
                <a:ea typeface="+mn-ea"/>
                <a:cs typeface="+mn-cs"/>
              </a:rPr>
              <a:t>Non-Player</a:t>
            </a:r>
          </a:p>
        </p:txBody>
      </p:sp>
      <p:sp>
        <p:nvSpPr>
          <p:cNvPr id="6" name="Rounded Rectangle 22">
            <a:extLst>
              <a:ext uri="{FF2B5EF4-FFF2-40B4-BE49-F238E27FC236}">
                <a16:creationId xmlns:a16="http://schemas.microsoft.com/office/drawing/2014/main" id="{11F06874-D856-CA0C-231D-7B071442C266}"/>
              </a:ext>
            </a:extLst>
          </p:cNvPr>
          <p:cNvSpPr/>
          <p:nvPr/>
        </p:nvSpPr>
        <p:spPr bwMode="auto">
          <a:xfrm>
            <a:off x="1623031" y="-13825"/>
            <a:ext cx="3240000" cy="576064"/>
          </a:xfrm>
          <a:prstGeom prst="round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50800" dist="38100" dir="5400000" algn="t"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Calibri"/>
                <a:ea typeface="+mn-ea"/>
                <a:cs typeface="+mn-cs"/>
              </a:rPr>
              <a:t>Player</a:t>
            </a:r>
          </a:p>
        </p:txBody>
      </p:sp>
      <p:sp>
        <p:nvSpPr>
          <p:cNvPr id="7" name="Rounded Rectangle 22">
            <a:extLst>
              <a:ext uri="{FF2B5EF4-FFF2-40B4-BE49-F238E27FC236}">
                <a16:creationId xmlns:a16="http://schemas.microsoft.com/office/drawing/2014/main" id="{B3C83518-16DA-86E8-11CC-DDA13FD852C2}"/>
              </a:ext>
            </a:extLst>
          </p:cNvPr>
          <p:cNvSpPr/>
          <p:nvPr/>
        </p:nvSpPr>
        <p:spPr bwMode="auto">
          <a:xfrm rot="16200000">
            <a:off x="-4174" y="1599825"/>
            <a:ext cx="2527613" cy="576064"/>
          </a:xfrm>
          <a:prstGeom prst="round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50800" dist="38100" algn="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alibri"/>
                <a:ea typeface="+mn-ea"/>
                <a:cs typeface="+mn-cs"/>
              </a:rPr>
              <a:t>Win</a:t>
            </a:r>
          </a:p>
        </p:txBody>
      </p:sp>
      <p:sp>
        <p:nvSpPr>
          <p:cNvPr id="8" name="Rounded Rectangle 22">
            <a:extLst>
              <a:ext uri="{FF2B5EF4-FFF2-40B4-BE49-F238E27FC236}">
                <a16:creationId xmlns:a16="http://schemas.microsoft.com/office/drawing/2014/main" id="{919FB2F2-03B3-3D65-4CEC-03354EA99EAD}"/>
              </a:ext>
            </a:extLst>
          </p:cNvPr>
          <p:cNvSpPr/>
          <p:nvPr/>
        </p:nvSpPr>
        <p:spPr bwMode="auto">
          <a:xfrm rot="16200000">
            <a:off x="-5768" y="4129031"/>
            <a:ext cx="2530800" cy="576064"/>
          </a:xfrm>
          <a:prstGeom prst="round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50800" dist="38100" algn="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alibri"/>
                <a:ea typeface="+mn-ea"/>
                <a:cs typeface="+mn-cs"/>
              </a:rPr>
              <a:t>Experience</a:t>
            </a:r>
          </a:p>
        </p:txBody>
      </p:sp>
    </p:spTree>
    <p:extLst>
      <p:ext uri="{BB962C8B-B14F-4D97-AF65-F5344CB8AC3E}">
        <p14:creationId xmlns:p14="http://schemas.microsoft.com/office/powerpoint/2010/main" val="238474914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23528" y="409228"/>
            <a:ext cx="8568951" cy="4968552"/>
          </a:xfrm>
          <a:prstGeom prst="rect">
            <a:avLst/>
          </a:prstGeom>
          <a:blipFill>
            <a:blip r:embed="rId3"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Tree>
    <p:extLst>
      <p:ext uri="{BB962C8B-B14F-4D97-AF65-F5344CB8AC3E}">
        <p14:creationId xmlns:p14="http://schemas.microsoft.com/office/powerpoint/2010/main" val="125689693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ÎÏÎ¿ÏÎ­Î»ÎµÏÎ¼Î± ÎµÎ¹ÎºÏÎ½Î±Ï Î³Î¹Î± minidungeons i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7756" y="992857"/>
            <a:ext cx="3832796" cy="345211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p:cNvSpPr txBox="1">
            <a:spLocks/>
          </p:cNvSpPr>
          <p:nvPr/>
        </p:nvSpPr>
        <p:spPr bwMode="auto">
          <a:xfrm>
            <a:off x="539553" y="1249641"/>
            <a:ext cx="4087365" cy="3352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defTabSz="457200" rtl="0" eaLnBrk="0" fontAlgn="base" hangingPunct="0">
              <a:spcBef>
                <a:spcPct val="0"/>
              </a:spcBef>
              <a:spcAft>
                <a:spcPct val="0"/>
              </a:spcAft>
              <a:defRPr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0"/>
              </a:spcBef>
              <a:spcAft>
                <a:spcPct val="0"/>
              </a:spcAft>
              <a:defRPr sz="1100" kern="1200">
                <a:solidFill>
                  <a:schemeClr val="tx1"/>
                </a:solidFill>
                <a:latin typeface="+mn-lt"/>
                <a:ea typeface="ＭＳ Ｐゴシック" pitchFamily="-65" charset="-128"/>
                <a:cs typeface="+mn-cs"/>
              </a:defRPr>
            </a:lvl2pPr>
            <a:lvl3pPr marL="250825" indent="-142875" algn="l" defTabSz="457200" rtl="0" eaLnBrk="0" fontAlgn="base" hangingPunct="0">
              <a:lnSpc>
                <a:spcPts val="1325"/>
              </a:lnSpc>
              <a:spcBef>
                <a:spcPts val="400"/>
              </a:spcBef>
              <a:spcAft>
                <a:spcPct val="0"/>
              </a:spcAft>
              <a:buFont typeface="Arial" charset="0"/>
              <a:buChar char="•"/>
              <a:defRPr sz="11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Tx/>
              <a:buChar char="•"/>
            </a:pPr>
            <a:r>
              <a:rPr lang="en-US" altLang="en-US" sz="2200" dirty="0"/>
              <a:t>Given utilities (rewards) show me believable gameplay</a:t>
            </a:r>
          </a:p>
          <a:p>
            <a:pPr>
              <a:buFontTx/>
              <a:buChar char="•"/>
            </a:pPr>
            <a:r>
              <a:rPr lang="en-US" altLang="en-US" sz="2200" dirty="0"/>
              <a:t>Useful for human-standard game testing</a:t>
            </a:r>
          </a:p>
          <a:p>
            <a:pPr>
              <a:buFontTx/>
              <a:buChar char="•"/>
            </a:pPr>
            <a:r>
              <a:rPr lang="en-US" altLang="en-US" sz="2200" dirty="0"/>
              <a:t>RL</a:t>
            </a:r>
          </a:p>
          <a:p>
            <a:pPr lvl="1">
              <a:buFontTx/>
              <a:buChar char="–"/>
            </a:pPr>
            <a:r>
              <a:rPr lang="en-US" altLang="en-US" sz="2200" dirty="0"/>
              <a:t>MCTS</a:t>
            </a:r>
          </a:p>
          <a:p>
            <a:pPr lvl="1">
              <a:buFontTx/>
              <a:buChar char="–"/>
            </a:pPr>
            <a:r>
              <a:rPr lang="en-US" altLang="en-US" sz="2200" dirty="0" err="1"/>
              <a:t>Neuroevolution</a:t>
            </a:r>
            <a:endParaRPr lang="en-US" altLang="en-US" sz="2200" dirty="0"/>
          </a:p>
          <a:p>
            <a:pPr lvl="1">
              <a:buFontTx/>
              <a:buChar char="–"/>
            </a:pPr>
            <a:r>
              <a:rPr lang="en-US" altLang="en-US" sz="2200" dirty="0"/>
              <a:t>…</a:t>
            </a:r>
          </a:p>
          <a:p>
            <a:pPr>
              <a:buFontTx/>
              <a:buChar char="•"/>
            </a:pPr>
            <a:r>
              <a:rPr lang="en-US" altLang="en-US" sz="2200" dirty="0"/>
              <a:t>Inverse RL</a:t>
            </a:r>
          </a:p>
          <a:p>
            <a:pPr lvl="1"/>
            <a:endParaRPr lang="en-US" altLang="en-US" sz="2200" dirty="0"/>
          </a:p>
          <a:p>
            <a:pPr lvl="1">
              <a:buFontTx/>
              <a:buChar char="–"/>
            </a:pPr>
            <a:endParaRPr lang="en-US" altLang="en-US" sz="2200" dirty="0"/>
          </a:p>
          <a:p>
            <a:pPr lvl="2">
              <a:buFont typeface="Arial" panose="020B0604020202020204" pitchFamily="34" charset="0"/>
              <a:buNone/>
            </a:pPr>
            <a:endParaRPr lang="en-GB" altLang="en-US" sz="2200" dirty="0"/>
          </a:p>
          <a:p>
            <a:pPr lvl="1">
              <a:buFontTx/>
              <a:buChar char="–"/>
            </a:pPr>
            <a:endParaRPr lang="en-GB" altLang="en-US" sz="2200" dirty="0"/>
          </a:p>
          <a:p>
            <a:pPr lvl="1"/>
            <a:endParaRPr lang="en-US" altLang="en-US" sz="2200" dirty="0"/>
          </a:p>
          <a:p>
            <a:pPr lvl="1">
              <a:buFontTx/>
              <a:buChar char="–"/>
            </a:pPr>
            <a:endParaRPr lang="en-US" altLang="en-US" sz="2200" dirty="0"/>
          </a:p>
          <a:p>
            <a:pPr lvl="2">
              <a:buFont typeface="Arial" panose="020B0604020202020204" pitchFamily="34" charset="0"/>
              <a:buNone/>
            </a:pPr>
            <a:endParaRPr lang="en-GB" altLang="en-US" sz="2200" dirty="0"/>
          </a:p>
          <a:p>
            <a:pPr lvl="1">
              <a:buFontTx/>
              <a:buChar char="–"/>
            </a:pPr>
            <a:endParaRPr lang="en-GB" altLang="en-US" sz="2200"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9385" y="3090703"/>
            <a:ext cx="3563888" cy="1619949"/>
          </a:xfrm>
          <a:prstGeom prst="rect">
            <a:avLst/>
          </a:prstGeom>
        </p:spPr>
      </p:pic>
      <p:sp>
        <p:nvSpPr>
          <p:cNvPr id="3" name="Rectangle 2"/>
          <p:cNvSpPr/>
          <p:nvPr/>
        </p:nvSpPr>
        <p:spPr>
          <a:xfrm>
            <a:off x="539553" y="4764223"/>
            <a:ext cx="8496943" cy="738664"/>
          </a:xfrm>
          <a:prstGeom prst="rect">
            <a:avLst/>
          </a:prstGeom>
        </p:spPr>
        <p:txBody>
          <a:bodyPr wrap="square">
            <a:spAutoFit/>
          </a:bodyPr>
          <a:lstStyle/>
          <a:p>
            <a:r>
              <a:rPr lang="en-GB" sz="1400" dirty="0" err="1">
                <a:solidFill>
                  <a:srgbClr val="222222"/>
                </a:solidFill>
                <a:latin typeface="+mj-lt"/>
              </a:rPr>
              <a:t>Liapis</a:t>
            </a:r>
            <a:r>
              <a:rPr lang="en-GB" sz="1400" dirty="0">
                <a:solidFill>
                  <a:srgbClr val="222222"/>
                </a:solidFill>
                <a:latin typeface="+mj-lt"/>
              </a:rPr>
              <a:t>, </a:t>
            </a:r>
            <a:r>
              <a:rPr lang="en-GB" sz="1400" dirty="0" err="1">
                <a:solidFill>
                  <a:srgbClr val="222222"/>
                </a:solidFill>
                <a:latin typeface="+mj-lt"/>
              </a:rPr>
              <a:t>Antonios</a:t>
            </a:r>
            <a:r>
              <a:rPr lang="en-GB" sz="1400" dirty="0">
                <a:solidFill>
                  <a:srgbClr val="222222"/>
                </a:solidFill>
                <a:latin typeface="+mj-lt"/>
              </a:rPr>
              <a:t>, </a:t>
            </a:r>
            <a:r>
              <a:rPr lang="en-GB" sz="1400" dirty="0" err="1">
                <a:solidFill>
                  <a:srgbClr val="222222"/>
                </a:solidFill>
                <a:latin typeface="+mj-lt"/>
              </a:rPr>
              <a:t>Christoffer</a:t>
            </a:r>
            <a:r>
              <a:rPr lang="en-GB" sz="1400" dirty="0">
                <a:solidFill>
                  <a:srgbClr val="222222"/>
                </a:solidFill>
                <a:latin typeface="+mj-lt"/>
              </a:rPr>
              <a:t> </a:t>
            </a:r>
            <a:r>
              <a:rPr lang="en-GB" sz="1400" dirty="0" err="1">
                <a:solidFill>
                  <a:srgbClr val="222222"/>
                </a:solidFill>
                <a:latin typeface="+mj-lt"/>
              </a:rPr>
              <a:t>Holmgård</a:t>
            </a:r>
            <a:r>
              <a:rPr lang="en-GB" sz="1400" dirty="0">
                <a:solidFill>
                  <a:srgbClr val="222222"/>
                </a:solidFill>
                <a:latin typeface="+mj-lt"/>
              </a:rPr>
              <a:t>, Georgios N. </a:t>
            </a:r>
            <a:r>
              <a:rPr lang="en-GB" sz="1400" dirty="0" err="1">
                <a:solidFill>
                  <a:srgbClr val="222222"/>
                </a:solidFill>
                <a:latin typeface="+mj-lt"/>
              </a:rPr>
              <a:t>Yannakakis</a:t>
            </a:r>
            <a:r>
              <a:rPr lang="en-GB" sz="1400" dirty="0">
                <a:solidFill>
                  <a:srgbClr val="222222"/>
                </a:solidFill>
                <a:latin typeface="+mj-lt"/>
              </a:rPr>
              <a:t>, and Julian </a:t>
            </a:r>
            <a:r>
              <a:rPr lang="en-GB" sz="1400" dirty="0" err="1">
                <a:solidFill>
                  <a:srgbClr val="222222"/>
                </a:solidFill>
                <a:latin typeface="+mj-lt"/>
              </a:rPr>
              <a:t>Togelius</a:t>
            </a:r>
            <a:r>
              <a:rPr lang="en-GB" sz="1400" dirty="0">
                <a:solidFill>
                  <a:srgbClr val="222222"/>
                </a:solidFill>
                <a:latin typeface="+mj-lt"/>
              </a:rPr>
              <a:t>. "</a:t>
            </a:r>
            <a:r>
              <a:rPr lang="en-GB" sz="1400" b="1" dirty="0">
                <a:solidFill>
                  <a:srgbClr val="222222"/>
                </a:solidFill>
                <a:latin typeface="+mj-lt"/>
              </a:rPr>
              <a:t>Procedural personas as critics for dungeon generation</a:t>
            </a:r>
            <a:r>
              <a:rPr lang="en-GB" sz="1400" dirty="0">
                <a:solidFill>
                  <a:srgbClr val="222222"/>
                </a:solidFill>
                <a:latin typeface="+mj-lt"/>
              </a:rPr>
              <a:t>." In </a:t>
            </a:r>
            <a:r>
              <a:rPr lang="en-GB" sz="1400" i="1" dirty="0">
                <a:solidFill>
                  <a:srgbClr val="222222"/>
                </a:solidFill>
                <a:latin typeface="+mj-lt"/>
              </a:rPr>
              <a:t>European Conference on the Applications of Evolutionary Computation</a:t>
            </a:r>
            <a:r>
              <a:rPr lang="en-GB" sz="1400" dirty="0">
                <a:solidFill>
                  <a:srgbClr val="222222"/>
                </a:solidFill>
                <a:latin typeface="+mj-lt"/>
              </a:rPr>
              <a:t>, pp. 331-343. Springer, Cham, 2015.</a:t>
            </a:r>
            <a:endParaRPr lang="en-GB" sz="1400" dirty="0">
              <a:latin typeface="+mj-lt"/>
            </a:endParaRPr>
          </a:p>
        </p:txBody>
      </p:sp>
      <p:sp>
        <p:nvSpPr>
          <p:cNvPr id="9" name="Title 7"/>
          <p:cNvSpPr txBox="1">
            <a:spLocks/>
          </p:cNvSpPr>
          <p:nvPr/>
        </p:nvSpPr>
        <p:spPr bwMode="auto">
          <a:xfrm>
            <a:off x="3957" y="-42991"/>
            <a:ext cx="9144001" cy="1080000"/>
          </a:xfrm>
          <a:prstGeom prst="rect">
            <a:avLst/>
          </a:prstGeom>
          <a:blipFill>
            <a:blip r:embed="rId5"/>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000" cap="none" dirty="0"/>
              <a:t>Procedural Personas</a:t>
            </a:r>
            <a:endParaRPr lang="en-GB" sz="4000" b="1" cap="none" dirty="0">
              <a:solidFill>
                <a:srgbClr val="FFC000"/>
              </a:solidFill>
            </a:endParaRPr>
          </a:p>
        </p:txBody>
      </p:sp>
    </p:spTree>
    <p:extLst>
      <p:ext uri="{BB962C8B-B14F-4D97-AF65-F5344CB8AC3E}">
        <p14:creationId xmlns:p14="http://schemas.microsoft.com/office/powerpoint/2010/main" val="395244430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DCA8A9-F2A8-4331-4378-A1FF28DBD025}"/>
            </a:ext>
          </a:extLst>
        </p:cNvPr>
        <p:cNvGrpSpPr/>
        <p:nvPr/>
      </p:nvGrpSpPr>
      <p:grpSpPr>
        <a:xfrm>
          <a:off x="0" y="0"/>
          <a:ext cx="0" cy="0"/>
          <a:chOff x="0" y="0"/>
          <a:chExt cx="0" cy="0"/>
        </a:xfrm>
      </p:grpSpPr>
      <p:sp>
        <p:nvSpPr>
          <p:cNvPr id="4" name="Title 7">
            <a:extLst>
              <a:ext uri="{FF2B5EF4-FFF2-40B4-BE49-F238E27FC236}">
                <a16:creationId xmlns:a16="http://schemas.microsoft.com/office/drawing/2014/main" id="{C9F6144A-CFBC-B795-A055-6065F2D44650}"/>
              </a:ext>
            </a:extLst>
          </p:cNvPr>
          <p:cNvSpPr txBox="1">
            <a:spLocks/>
          </p:cNvSpPr>
          <p:nvPr/>
        </p:nvSpPr>
        <p:spPr bwMode="auto">
          <a:xfrm>
            <a:off x="3957" y="4677991"/>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3800" cap="none" dirty="0"/>
              <a:t>Supervised Learning</a:t>
            </a:r>
            <a:endParaRPr lang="en-GB" sz="3800" b="1" cap="none" dirty="0">
              <a:solidFill>
                <a:srgbClr val="FFC000"/>
              </a:solidFill>
            </a:endParaRPr>
          </a:p>
        </p:txBody>
      </p:sp>
    </p:spTree>
    <p:extLst>
      <p:ext uri="{BB962C8B-B14F-4D97-AF65-F5344CB8AC3E}">
        <p14:creationId xmlns:p14="http://schemas.microsoft.com/office/powerpoint/2010/main" val="350258491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561" y="1129308"/>
            <a:ext cx="8208911" cy="3338513"/>
          </a:xfrm>
        </p:spPr>
        <p:txBody>
          <a:bodyPr/>
          <a:lstStyle/>
          <a:p>
            <a:pPr>
              <a:buFont typeface="Arial" panose="020B0604020202020204" pitchFamily="34" charset="0"/>
              <a:buChar char="•"/>
            </a:pPr>
            <a:r>
              <a:rPr lang="en-GB" sz="3000" dirty="0"/>
              <a:t>Supervised learning requires play traces to learn from </a:t>
            </a:r>
          </a:p>
          <a:p>
            <a:pPr>
              <a:buFont typeface="Arial" panose="020B0604020202020204" pitchFamily="34" charset="0"/>
              <a:buChar char="•"/>
            </a:pPr>
            <a:r>
              <a:rPr lang="en-GB" sz="3000" dirty="0"/>
              <a:t>Aka </a:t>
            </a:r>
            <a:r>
              <a:rPr lang="en-GB" sz="3000" i="1" dirty="0"/>
              <a:t>behaviour cloning</a:t>
            </a:r>
          </a:p>
          <a:p>
            <a:pPr>
              <a:buFont typeface="Arial" panose="020B0604020202020204" pitchFamily="34" charset="0"/>
              <a:buChar char="•"/>
            </a:pPr>
            <a:r>
              <a:rPr lang="en-GB" sz="3000" dirty="0"/>
              <a:t>B</a:t>
            </a:r>
            <a:r>
              <a:rPr lang="en-GB" sz="3000" b="0" i="0" u="none" strike="noStrike" baseline="0" dirty="0"/>
              <a:t>asic idea: record traces of human players and train some function approximator to behave like the human </a:t>
            </a:r>
            <a:r>
              <a:rPr lang="en-US" sz="3000" b="0" i="0" u="none" strike="noStrike" baseline="0" dirty="0"/>
              <a:t>player.</a:t>
            </a:r>
          </a:p>
          <a:p>
            <a:pPr>
              <a:buFont typeface="Arial" panose="020B0604020202020204" pitchFamily="34" charset="0"/>
              <a:buChar char="•"/>
            </a:pPr>
            <a:r>
              <a:rPr lang="en-US" sz="3000" dirty="0"/>
              <a:t>Methods</a:t>
            </a:r>
            <a:endParaRPr lang="en-GB" sz="3000" i="1" dirty="0"/>
          </a:p>
          <a:p>
            <a:pPr lvl="1">
              <a:buFont typeface="Arial" panose="020B0604020202020204" pitchFamily="34" charset="0"/>
              <a:buChar char="•"/>
            </a:pPr>
            <a:r>
              <a:rPr lang="en-GB" sz="2800" dirty="0"/>
              <a:t>Neural networks, k-nearest neighbours, SVMs etc. </a:t>
            </a:r>
          </a:p>
          <a:p>
            <a:pPr lvl="1">
              <a:buFont typeface="Arial" panose="020B0604020202020204" pitchFamily="34" charset="0"/>
              <a:buChar char="•"/>
            </a:pPr>
            <a:r>
              <a:rPr lang="en-GB" sz="2800" dirty="0"/>
              <a:t>Generative Adversarial Imitation Learning (GAIL), Diffusion models in </a:t>
            </a:r>
            <a:r>
              <a:rPr lang="en-GB" sz="2800" i="1" dirty="0"/>
              <a:t>CS:GO</a:t>
            </a:r>
            <a:r>
              <a:rPr lang="en-GB" sz="2800" dirty="0"/>
              <a:t>, Dagger algorithm</a:t>
            </a:r>
          </a:p>
          <a:p>
            <a:endParaRPr lang="el-GR" sz="3000" dirty="0"/>
          </a:p>
        </p:txBody>
      </p:sp>
      <p:sp>
        <p:nvSpPr>
          <p:cNvPr id="5" name="Title 7"/>
          <p:cNvSpPr txBox="1">
            <a:spLocks/>
          </p:cNvSpPr>
          <p:nvPr/>
        </p:nvSpPr>
        <p:spPr bwMode="auto">
          <a:xfrm>
            <a:off x="3957" y="-49714"/>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000" cap="none" dirty="0"/>
              <a:t>Supervised Learning</a:t>
            </a:r>
            <a:endParaRPr lang="en-GB" sz="4000" b="1" cap="none" dirty="0">
              <a:solidFill>
                <a:srgbClr val="FFC000"/>
              </a:solidFill>
            </a:endParaRPr>
          </a:p>
        </p:txBody>
      </p:sp>
    </p:spTree>
    <p:extLst>
      <p:ext uri="{BB962C8B-B14F-4D97-AF65-F5344CB8AC3E}">
        <p14:creationId xmlns:p14="http://schemas.microsoft.com/office/powerpoint/2010/main" val="362716646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B4330-3B77-8DBB-B735-46D6F8AEEE8F}"/>
            </a:ext>
          </a:extLst>
        </p:cNvPr>
        <p:cNvGrpSpPr/>
        <p:nvPr/>
      </p:nvGrpSpPr>
      <p:grpSpPr>
        <a:xfrm>
          <a:off x="0" y="0"/>
          <a:ext cx="0" cy="0"/>
          <a:chOff x="0" y="0"/>
          <a:chExt cx="0" cy="0"/>
        </a:xfrm>
      </p:grpSpPr>
      <p:sp>
        <p:nvSpPr>
          <p:cNvPr id="4" name="Title 7">
            <a:extLst>
              <a:ext uri="{FF2B5EF4-FFF2-40B4-BE49-F238E27FC236}">
                <a16:creationId xmlns:a16="http://schemas.microsoft.com/office/drawing/2014/main" id="{B4D4E063-00FB-6218-4BCF-DE2049CC9557}"/>
              </a:ext>
            </a:extLst>
          </p:cNvPr>
          <p:cNvSpPr txBox="1">
            <a:spLocks/>
          </p:cNvSpPr>
          <p:nvPr/>
        </p:nvSpPr>
        <p:spPr bwMode="auto">
          <a:xfrm>
            <a:off x="3957" y="4677991"/>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3800" cap="none" dirty="0"/>
              <a:t>Chimeric Game Players</a:t>
            </a:r>
            <a:endParaRPr lang="en-GB" sz="3800" b="1" cap="none" dirty="0">
              <a:solidFill>
                <a:srgbClr val="FFC000"/>
              </a:solidFill>
            </a:endParaRPr>
          </a:p>
        </p:txBody>
      </p:sp>
    </p:spTree>
    <p:extLst>
      <p:ext uri="{BB962C8B-B14F-4D97-AF65-F5344CB8AC3E}">
        <p14:creationId xmlns:p14="http://schemas.microsoft.com/office/powerpoint/2010/main" val="5343616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954B0-3E58-B5D4-919B-683FF0FF7E9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D0CCFC-A49C-0D16-5B3F-E63FABFE4641}"/>
              </a:ext>
            </a:extLst>
          </p:cNvPr>
          <p:cNvSpPr>
            <a:spLocks noGrp="1"/>
          </p:cNvSpPr>
          <p:nvPr>
            <p:ph idx="1"/>
          </p:nvPr>
        </p:nvSpPr>
        <p:spPr>
          <a:xfrm>
            <a:off x="611561" y="1129308"/>
            <a:ext cx="8208911" cy="3338513"/>
          </a:xfrm>
        </p:spPr>
        <p:txBody>
          <a:bodyPr/>
          <a:lstStyle/>
          <a:p>
            <a:pPr marL="457200" indent="-457200" algn="l">
              <a:buFont typeface="Arial" panose="020B0604020202020204" pitchFamily="34" charset="0"/>
              <a:buChar char="•"/>
            </a:pPr>
            <a:r>
              <a:rPr lang="en-GB" sz="3200" b="0" i="0" u="none" strike="noStrike" baseline="0" dirty="0">
                <a:latin typeface="NimbusRomNo9L-Regu"/>
              </a:rPr>
              <a:t>While planning, RL and SL are fundamentally different approaches to playing games, it does not mean that they cannot be combined. </a:t>
            </a:r>
          </a:p>
          <a:p>
            <a:pPr marL="457200" indent="-457200" algn="l">
              <a:buFont typeface="Arial" panose="020B0604020202020204" pitchFamily="34" charset="0"/>
              <a:buChar char="•"/>
            </a:pPr>
            <a:r>
              <a:rPr lang="en-GB" sz="3200" b="0" i="0" u="none" strike="noStrike" baseline="0" dirty="0">
                <a:latin typeface="NimbusRomNo9L-Regu"/>
              </a:rPr>
              <a:t>Many examples of successful </a:t>
            </a:r>
            <a:r>
              <a:rPr lang="en-GB" sz="3200" b="0" i="0" u="none" strike="noStrike" baseline="0" dirty="0">
                <a:latin typeface="NimbusRomNo9L-Medi"/>
              </a:rPr>
              <a:t>hybrid </a:t>
            </a:r>
            <a:r>
              <a:rPr lang="en-GB" sz="3200" b="0" i="0" u="none" strike="noStrike" baseline="0" dirty="0">
                <a:latin typeface="NimbusRomNo9L-Regu"/>
              </a:rPr>
              <a:t>approaches (</a:t>
            </a:r>
            <a:r>
              <a:rPr lang="en-GB" sz="3200" b="0" i="0" u="none" strike="noStrike" baseline="0" dirty="0">
                <a:latin typeface="NimbusRomNo9L-Medi"/>
              </a:rPr>
              <a:t>chimeras) such as </a:t>
            </a:r>
            <a:r>
              <a:rPr lang="en-GB" sz="3200" b="1" i="0" u="none" strike="noStrike" baseline="0" dirty="0">
                <a:latin typeface="NimbusRomNo9L-Medi"/>
              </a:rPr>
              <a:t>dynamic scripting </a:t>
            </a:r>
            <a:r>
              <a:rPr lang="en-GB" sz="3200" i="0" u="none" strike="noStrike" baseline="0" dirty="0">
                <a:latin typeface="NimbusRomNo9L-Medi"/>
              </a:rPr>
              <a:t>–</a:t>
            </a:r>
            <a:r>
              <a:rPr lang="en-GB" sz="3200" b="1" i="0" u="none" strike="noStrike" baseline="0" dirty="0">
                <a:latin typeface="NimbusRomNo9L-Medi"/>
              </a:rPr>
              <a:t> </a:t>
            </a:r>
            <a:r>
              <a:rPr lang="en-GB" sz="3200" i="0" u="none" strike="noStrike" baseline="0" dirty="0">
                <a:latin typeface="NimbusRomNo9L-Medi"/>
              </a:rPr>
              <a:t>a </a:t>
            </a:r>
            <a:r>
              <a:rPr lang="en-GB" sz="3200" b="0" i="0" u="none" strike="noStrike" baseline="0" dirty="0">
                <a:latin typeface="NimbusRomNo9L-Regu"/>
              </a:rPr>
              <a:t>form of a </a:t>
            </a:r>
            <a:r>
              <a:rPr lang="en-GB" sz="3200" b="0" i="0" u="none" strike="noStrike" baseline="0" dirty="0">
                <a:latin typeface="NimbusRomNo9L-Medi"/>
              </a:rPr>
              <a:t>learning classifier system</a:t>
            </a:r>
          </a:p>
          <a:p>
            <a:pPr marL="457200" indent="-457200" algn="l">
              <a:buFont typeface="Arial" panose="020B0604020202020204" pitchFamily="34" charset="0"/>
              <a:buChar char="•"/>
            </a:pPr>
            <a:r>
              <a:rPr lang="en-GB" sz="3200" dirty="0">
                <a:latin typeface="NimbusRomNo9L-Medi"/>
              </a:rPr>
              <a:t>Other examples</a:t>
            </a:r>
          </a:p>
          <a:p>
            <a:pPr marL="857250" lvl="1" indent="-457200">
              <a:buFont typeface="Arial" panose="020B0604020202020204" pitchFamily="34" charset="0"/>
              <a:buChar char="•"/>
            </a:pPr>
            <a:r>
              <a:rPr lang="en-GB" sz="2300" dirty="0">
                <a:latin typeface="NimbusRomNo9L-Medi"/>
              </a:rPr>
              <a:t>AlphaGo, AlphaZero and </a:t>
            </a:r>
            <a:r>
              <a:rPr lang="en-GB" sz="2300" dirty="0" err="1">
                <a:latin typeface="NimbusRomNo9L-Medi"/>
              </a:rPr>
              <a:t>MuZero</a:t>
            </a:r>
            <a:endParaRPr lang="el-GR" sz="2300" dirty="0"/>
          </a:p>
        </p:txBody>
      </p:sp>
      <p:sp>
        <p:nvSpPr>
          <p:cNvPr id="5" name="Title 7">
            <a:extLst>
              <a:ext uri="{FF2B5EF4-FFF2-40B4-BE49-F238E27FC236}">
                <a16:creationId xmlns:a16="http://schemas.microsoft.com/office/drawing/2014/main" id="{25585705-9320-A7B3-4634-DA11E24A8406}"/>
              </a:ext>
            </a:extLst>
          </p:cNvPr>
          <p:cNvSpPr txBox="1">
            <a:spLocks/>
          </p:cNvSpPr>
          <p:nvPr/>
        </p:nvSpPr>
        <p:spPr bwMode="auto">
          <a:xfrm>
            <a:off x="3957" y="-49714"/>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000" cap="none" dirty="0"/>
              <a:t>Chimeric Methods</a:t>
            </a:r>
            <a:endParaRPr lang="en-GB" sz="4000" b="1" cap="none" dirty="0">
              <a:solidFill>
                <a:srgbClr val="FFC000"/>
              </a:solidFill>
            </a:endParaRPr>
          </a:p>
        </p:txBody>
      </p:sp>
    </p:spTree>
    <p:extLst>
      <p:ext uri="{BB962C8B-B14F-4D97-AF65-F5344CB8AC3E}">
        <p14:creationId xmlns:p14="http://schemas.microsoft.com/office/powerpoint/2010/main" val="142119232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A5D05-D343-D78D-A4D5-3B1F4BBCCEC1}"/>
            </a:ext>
          </a:extLst>
        </p:cNvPr>
        <p:cNvGrpSpPr/>
        <p:nvPr/>
      </p:nvGrpSpPr>
      <p:grpSpPr>
        <a:xfrm>
          <a:off x="0" y="0"/>
          <a:ext cx="0" cy="0"/>
          <a:chOff x="0" y="0"/>
          <a:chExt cx="0" cy="0"/>
        </a:xfrm>
      </p:grpSpPr>
      <p:sp>
        <p:nvSpPr>
          <p:cNvPr id="4" name="Title 7">
            <a:extLst>
              <a:ext uri="{FF2B5EF4-FFF2-40B4-BE49-F238E27FC236}">
                <a16:creationId xmlns:a16="http://schemas.microsoft.com/office/drawing/2014/main" id="{DA121393-DBD3-B014-B3D0-1AF69745E3E4}"/>
              </a:ext>
            </a:extLst>
          </p:cNvPr>
          <p:cNvSpPr txBox="1">
            <a:spLocks/>
          </p:cNvSpPr>
          <p:nvPr/>
        </p:nvSpPr>
        <p:spPr bwMode="auto">
          <a:xfrm>
            <a:off x="3957" y="4677991"/>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3800" cap="none" dirty="0"/>
              <a:t>Learning Beyond Policies</a:t>
            </a:r>
          </a:p>
        </p:txBody>
      </p:sp>
    </p:spTree>
    <p:extLst>
      <p:ext uri="{BB962C8B-B14F-4D97-AF65-F5344CB8AC3E}">
        <p14:creationId xmlns:p14="http://schemas.microsoft.com/office/powerpoint/2010/main" val="360643916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36B62-EB59-A48F-CC35-4207B6B54FB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B6D6B9-FB9F-DFA6-4F11-D6399FBE9BBB}"/>
              </a:ext>
            </a:extLst>
          </p:cNvPr>
          <p:cNvSpPr>
            <a:spLocks noGrp="1"/>
          </p:cNvSpPr>
          <p:nvPr>
            <p:ph idx="1"/>
          </p:nvPr>
        </p:nvSpPr>
        <p:spPr>
          <a:xfrm>
            <a:off x="251521" y="1129308"/>
            <a:ext cx="8568952" cy="3338513"/>
          </a:xfrm>
        </p:spPr>
        <p:txBody>
          <a:bodyPr/>
          <a:lstStyle/>
          <a:p>
            <a:pPr marL="0" indent="0"/>
            <a:r>
              <a:rPr lang="en-GB" sz="2800" b="1" dirty="0"/>
              <a:t>Challenges of Pixel-Based Inputs</a:t>
            </a:r>
            <a:endParaRPr lang="en-GB" sz="2800" dirty="0"/>
          </a:p>
          <a:p>
            <a:pPr>
              <a:buFont typeface="Arial" panose="020B0604020202020204" pitchFamily="34" charset="0"/>
              <a:buChar char="•"/>
            </a:pPr>
            <a:r>
              <a:rPr lang="en-GB" sz="2400" b="1" dirty="0"/>
              <a:t>Native but high-dimensional</a:t>
            </a:r>
            <a:r>
              <a:rPr lang="en-GB" sz="2400" dirty="0"/>
              <a:t>: Pixel inputs are the natural representation for most games, but require large neural networks, making them computationally expensive.</a:t>
            </a:r>
          </a:p>
          <a:p>
            <a:pPr>
              <a:buFont typeface="Arial" panose="020B0604020202020204" pitchFamily="34" charset="0"/>
              <a:buChar char="•"/>
            </a:pPr>
            <a:r>
              <a:rPr lang="en-GB" sz="2400" b="1" dirty="0"/>
              <a:t>Real-time constraints</a:t>
            </a:r>
            <a:r>
              <a:rPr lang="en-GB" sz="2400" dirty="0"/>
              <a:t>: At 60 FPS on CPU (GPU busy with rendering), AI has only a few milliseconds for inference → network size often limited to a few million parameters.</a:t>
            </a:r>
          </a:p>
          <a:p>
            <a:pPr>
              <a:buFont typeface="Arial" panose="020B0604020202020204" pitchFamily="34" charset="0"/>
              <a:buChar char="•"/>
            </a:pPr>
            <a:r>
              <a:rPr lang="en-GB" sz="2400" b="1" dirty="0"/>
              <a:t>Training difficulties</a:t>
            </a:r>
            <a:r>
              <a:rPr lang="en-GB" sz="2400" dirty="0"/>
              <a:t>: Evolutionary and stochastic search methods perform poorly in large parameter spaces.</a:t>
            </a:r>
          </a:p>
          <a:p>
            <a:pPr marL="457200" indent="-457200" algn="l">
              <a:buFont typeface="Arial" panose="020B0604020202020204" pitchFamily="34" charset="0"/>
              <a:buChar char="•"/>
            </a:pPr>
            <a:endParaRPr lang="el-GR" sz="2400" dirty="0"/>
          </a:p>
        </p:txBody>
      </p:sp>
      <p:sp>
        <p:nvSpPr>
          <p:cNvPr id="5" name="Title 7">
            <a:extLst>
              <a:ext uri="{FF2B5EF4-FFF2-40B4-BE49-F238E27FC236}">
                <a16:creationId xmlns:a16="http://schemas.microsoft.com/office/drawing/2014/main" id="{E39DB69F-A4C0-22FC-63CE-D521D320D185}"/>
              </a:ext>
            </a:extLst>
          </p:cNvPr>
          <p:cNvSpPr txBox="1">
            <a:spLocks/>
          </p:cNvSpPr>
          <p:nvPr/>
        </p:nvSpPr>
        <p:spPr bwMode="auto">
          <a:xfrm>
            <a:off x="3957" y="-49714"/>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000" cap="none" dirty="0"/>
              <a:t>Learning Representations</a:t>
            </a:r>
          </a:p>
        </p:txBody>
      </p:sp>
    </p:spTree>
    <p:extLst>
      <p:ext uri="{BB962C8B-B14F-4D97-AF65-F5344CB8AC3E}">
        <p14:creationId xmlns:p14="http://schemas.microsoft.com/office/powerpoint/2010/main" val="373379820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E402AB9-56E1-305F-ED49-DB6A50920955}"/>
              </a:ext>
            </a:extLst>
          </p:cNvPr>
          <p:cNvSpPr txBox="1">
            <a:spLocks/>
          </p:cNvSpPr>
          <p:nvPr/>
        </p:nvSpPr>
        <p:spPr bwMode="auto">
          <a:xfrm>
            <a:off x="3957" y="-49714"/>
            <a:ext cx="9144001" cy="1080000"/>
          </a:xfrm>
          <a:prstGeom prst="rect">
            <a:avLst/>
          </a:prstGeom>
          <a:blipFill>
            <a:blip r:embed="rId2"/>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000" cap="none" dirty="0"/>
              <a:t>Learning Representations</a:t>
            </a:r>
          </a:p>
        </p:txBody>
      </p:sp>
      <p:sp>
        <p:nvSpPr>
          <p:cNvPr id="6" name="TextBox 5">
            <a:extLst>
              <a:ext uri="{FF2B5EF4-FFF2-40B4-BE49-F238E27FC236}">
                <a16:creationId xmlns:a16="http://schemas.microsoft.com/office/drawing/2014/main" id="{A6FEF031-8AD5-C309-BEFA-BD356BB46FD4}"/>
              </a:ext>
            </a:extLst>
          </p:cNvPr>
          <p:cNvSpPr txBox="1"/>
          <p:nvPr/>
        </p:nvSpPr>
        <p:spPr>
          <a:xfrm>
            <a:off x="251520" y="1077620"/>
            <a:ext cx="8568952" cy="3724096"/>
          </a:xfrm>
          <a:prstGeom prst="rect">
            <a:avLst/>
          </a:prstGeom>
          <a:noFill/>
        </p:spPr>
        <p:txBody>
          <a:bodyPr wrap="square">
            <a:spAutoFit/>
          </a:bodyPr>
          <a:lstStyle/>
          <a:p>
            <a:r>
              <a:rPr lang="en-GB" sz="2800" b="1" dirty="0">
                <a:latin typeface="+mn-lt"/>
              </a:rPr>
              <a:t>Dimensionality reduction</a:t>
            </a:r>
            <a:endParaRPr lang="en-GB" sz="2800" dirty="0">
              <a:latin typeface="+mn-lt"/>
            </a:endParaRPr>
          </a:p>
          <a:p>
            <a:pPr marL="285750" indent="-285750">
              <a:buFont typeface="Arial" panose="020B0604020202020204" pitchFamily="34" charset="0"/>
              <a:buChar char="•"/>
            </a:pPr>
            <a:r>
              <a:rPr lang="en-GB" sz="2000" b="1" dirty="0">
                <a:latin typeface="+mn-lt"/>
              </a:rPr>
              <a:t>Autoencoders</a:t>
            </a:r>
            <a:r>
              <a:rPr lang="en-GB" sz="2000" dirty="0">
                <a:latin typeface="+mn-lt"/>
              </a:rPr>
              <a:t> can compress visuals into latent vectors for smaller policy networks.</a:t>
            </a:r>
          </a:p>
          <a:p>
            <a:pPr marL="285750" indent="-285750">
              <a:buFont typeface="Arial" panose="020B0604020202020204" pitchFamily="34" charset="0"/>
              <a:buChar char="•"/>
            </a:pPr>
            <a:r>
              <a:rPr lang="en-GB" sz="2000" dirty="0">
                <a:latin typeface="+mn-lt"/>
              </a:rPr>
              <a:t>Must train on diverse game scenes to avoid poor performance on out-of-distribution levels.</a:t>
            </a:r>
          </a:p>
          <a:p>
            <a:pPr marL="285750" indent="-285750">
              <a:buFont typeface="Arial" panose="020B0604020202020204" pitchFamily="34" charset="0"/>
              <a:buChar char="•"/>
            </a:pPr>
            <a:r>
              <a:rPr lang="en-GB" sz="2000" dirty="0">
                <a:latin typeface="+mn-lt"/>
              </a:rPr>
              <a:t>Example: Alvernaz &amp; </a:t>
            </a:r>
            <a:r>
              <a:rPr lang="en-GB" sz="2000" dirty="0" err="1">
                <a:latin typeface="+mn-lt"/>
              </a:rPr>
              <a:t>Togelius</a:t>
            </a:r>
            <a:r>
              <a:rPr lang="en-GB" sz="2000" dirty="0">
                <a:latin typeface="+mn-lt"/>
              </a:rPr>
              <a:t> (2017) evolved small networks for </a:t>
            </a:r>
            <a:r>
              <a:rPr lang="en-GB" sz="2000" i="1" dirty="0">
                <a:latin typeface="+mn-lt"/>
              </a:rPr>
              <a:t>Doom</a:t>
            </a:r>
            <a:r>
              <a:rPr lang="en-GB" sz="2000" dirty="0">
                <a:latin typeface="+mn-lt"/>
              </a:rPr>
              <a:t> by periodically retraining autoencoders.</a:t>
            </a:r>
          </a:p>
          <a:p>
            <a:r>
              <a:rPr lang="en-GB" sz="2800" b="1" dirty="0">
                <a:latin typeface="+mn-lt"/>
              </a:rPr>
              <a:t>Alternative methods</a:t>
            </a:r>
            <a:endParaRPr lang="en-GB" sz="2800" dirty="0">
              <a:latin typeface="+mn-lt"/>
            </a:endParaRPr>
          </a:p>
          <a:p>
            <a:pPr marL="342900" indent="-342900">
              <a:buFont typeface="Arial" panose="020B0604020202020204" pitchFamily="34" charset="0"/>
              <a:buChar char="•"/>
            </a:pPr>
            <a:r>
              <a:rPr lang="en-GB" sz="2000" dirty="0">
                <a:latin typeface="+mn-lt"/>
              </a:rPr>
              <a:t>Dictionary vector quantizers store novel game states and use discrete encodings → enables networks with only a few thousand parameters to play Atari games effectively.</a:t>
            </a:r>
          </a:p>
        </p:txBody>
      </p:sp>
      <p:sp>
        <p:nvSpPr>
          <p:cNvPr id="8" name="TextBox 7">
            <a:extLst>
              <a:ext uri="{FF2B5EF4-FFF2-40B4-BE49-F238E27FC236}">
                <a16:creationId xmlns:a16="http://schemas.microsoft.com/office/drawing/2014/main" id="{F3E31922-4984-E271-08AF-AD22A2B049C9}"/>
              </a:ext>
            </a:extLst>
          </p:cNvPr>
          <p:cNvSpPr txBox="1"/>
          <p:nvPr/>
        </p:nvSpPr>
        <p:spPr>
          <a:xfrm>
            <a:off x="33241" y="4919912"/>
            <a:ext cx="9110760" cy="646331"/>
          </a:xfrm>
          <a:prstGeom prst="rect">
            <a:avLst/>
          </a:prstGeom>
          <a:noFill/>
        </p:spPr>
        <p:txBody>
          <a:bodyPr wrap="square">
            <a:spAutoFit/>
          </a:bodyPr>
          <a:lstStyle/>
          <a:p>
            <a:pPr algn="ctr"/>
            <a:r>
              <a:rPr lang="en-US" sz="1800" b="0" i="0" u="none" strike="noStrike" baseline="0" dirty="0">
                <a:latin typeface="+mn-lt"/>
              </a:rPr>
              <a:t>Samuel Alvernaz and Julian </a:t>
            </a:r>
            <a:r>
              <a:rPr lang="en-US" sz="1800" b="0" i="0" u="none" strike="noStrike" baseline="0" dirty="0" err="1">
                <a:latin typeface="+mn-lt"/>
              </a:rPr>
              <a:t>Togelius</a:t>
            </a:r>
            <a:r>
              <a:rPr lang="en-US" sz="1800" b="0" i="0" u="none" strike="noStrike" baseline="0" dirty="0">
                <a:latin typeface="+mn-lt"/>
              </a:rPr>
              <a:t>. </a:t>
            </a:r>
            <a:r>
              <a:rPr lang="en-US" sz="1800" b="1" i="0" u="none" strike="noStrike" baseline="0" dirty="0">
                <a:latin typeface="+mn-lt"/>
              </a:rPr>
              <a:t>Autoencoder-augmented </a:t>
            </a:r>
            <a:r>
              <a:rPr lang="en-US" sz="1800" b="1" i="0" u="none" strike="noStrike" baseline="0" dirty="0" err="1">
                <a:latin typeface="+mn-lt"/>
              </a:rPr>
              <a:t>neuroevolution</a:t>
            </a:r>
            <a:r>
              <a:rPr lang="en-US" sz="1800" b="1" i="0" u="none" strike="noStrike" baseline="0" dirty="0">
                <a:latin typeface="+mn-lt"/>
              </a:rPr>
              <a:t> for visual</a:t>
            </a:r>
          </a:p>
          <a:p>
            <a:pPr algn="ctr"/>
            <a:r>
              <a:rPr lang="en-GB" sz="1800" b="1" i="0" u="none" strike="noStrike" baseline="0" dirty="0">
                <a:latin typeface="+mn-lt"/>
              </a:rPr>
              <a:t>doom playing</a:t>
            </a:r>
            <a:r>
              <a:rPr lang="en-GB" sz="1800" b="0" i="0" u="none" strike="noStrike" baseline="0" dirty="0">
                <a:latin typeface="+mn-lt"/>
              </a:rPr>
              <a:t>. In </a:t>
            </a:r>
            <a:r>
              <a:rPr lang="en-GB" sz="1800" b="0" i="1" u="none" strike="noStrike" baseline="0" dirty="0">
                <a:latin typeface="+mn-lt"/>
              </a:rPr>
              <a:t>IEEE Conference on Computational Intelligence and Games</a:t>
            </a:r>
            <a:r>
              <a:rPr lang="en-GB" sz="1800" b="0" i="0" u="none" strike="noStrike" baseline="0" dirty="0">
                <a:latin typeface="+mn-lt"/>
              </a:rPr>
              <a:t>. IEEE, 2017.</a:t>
            </a:r>
            <a:endParaRPr lang="en-MT" sz="1800" dirty="0">
              <a:latin typeface="+mn-lt"/>
            </a:endParaRPr>
          </a:p>
        </p:txBody>
      </p:sp>
    </p:spTree>
    <p:extLst>
      <p:ext uri="{BB962C8B-B14F-4D97-AF65-F5344CB8AC3E}">
        <p14:creationId xmlns:p14="http://schemas.microsoft.com/office/powerpoint/2010/main" val="206276299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699B2CBF-BF44-0C0B-FDC1-64FE11C7BD63}"/>
              </a:ext>
            </a:extLst>
          </p:cNvPr>
          <p:cNvSpPr txBox="1">
            <a:spLocks/>
          </p:cNvSpPr>
          <p:nvPr/>
        </p:nvSpPr>
        <p:spPr bwMode="auto">
          <a:xfrm>
            <a:off x="3957" y="-49714"/>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000" cap="none" dirty="0"/>
              <a:t>Learning Representations</a:t>
            </a:r>
          </a:p>
        </p:txBody>
      </p:sp>
      <p:sp>
        <p:nvSpPr>
          <p:cNvPr id="6" name="TextBox 5">
            <a:extLst>
              <a:ext uri="{FF2B5EF4-FFF2-40B4-BE49-F238E27FC236}">
                <a16:creationId xmlns:a16="http://schemas.microsoft.com/office/drawing/2014/main" id="{1ED5D7D5-3AEA-D456-5FE5-B22B2CE538E2}"/>
              </a:ext>
            </a:extLst>
          </p:cNvPr>
          <p:cNvSpPr txBox="1"/>
          <p:nvPr/>
        </p:nvSpPr>
        <p:spPr>
          <a:xfrm>
            <a:off x="179512" y="1057300"/>
            <a:ext cx="8712968" cy="4154984"/>
          </a:xfrm>
          <a:prstGeom prst="rect">
            <a:avLst/>
          </a:prstGeom>
          <a:noFill/>
        </p:spPr>
        <p:txBody>
          <a:bodyPr wrap="square">
            <a:spAutoFit/>
          </a:bodyPr>
          <a:lstStyle/>
          <a:p>
            <a:r>
              <a:rPr lang="en-GB" b="1" dirty="0">
                <a:latin typeface="+mn-lt"/>
              </a:rPr>
              <a:t>Improving Generalizability</a:t>
            </a:r>
            <a:endParaRPr lang="en-GB" dirty="0">
              <a:latin typeface="+mn-lt"/>
            </a:endParaRPr>
          </a:p>
          <a:p>
            <a:r>
              <a:rPr lang="en-GB" sz="2000" dirty="0">
                <a:latin typeface="+mn-lt"/>
              </a:rPr>
              <a:t>Many parameters go to visual processing; policies may be simpler than expected.</a:t>
            </a:r>
          </a:p>
          <a:p>
            <a:r>
              <a:rPr lang="en-GB" sz="2000" b="1" dirty="0">
                <a:latin typeface="+mn-lt"/>
              </a:rPr>
              <a:t>Challenges</a:t>
            </a:r>
            <a:r>
              <a:rPr lang="en-GB" sz="2000" dirty="0">
                <a:latin typeface="+mn-lt"/>
              </a:rPr>
              <a:t>: Learning good representations often requires internal game state, which isn’t always accessible.</a:t>
            </a:r>
          </a:p>
          <a:p>
            <a:r>
              <a:rPr lang="en-GB" sz="2000" b="1" dirty="0">
                <a:latin typeface="+mn-lt"/>
              </a:rPr>
              <a:t>Solutions</a:t>
            </a:r>
            <a:r>
              <a:rPr lang="en-GB" sz="2000" dirty="0">
                <a:latin typeface="+mn-lt"/>
              </a:rPr>
              <a:t>:</a:t>
            </a:r>
          </a:p>
          <a:p>
            <a:pPr marL="342900" indent="-342900">
              <a:buFont typeface="Arial" panose="020B0604020202020204" pitchFamily="34" charset="0"/>
              <a:buChar char="•"/>
            </a:pPr>
            <a:r>
              <a:rPr lang="en-GB" sz="2000" b="1" dirty="0">
                <a:latin typeface="+mn-lt"/>
              </a:rPr>
              <a:t>Reverse engineering</a:t>
            </a:r>
            <a:r>
              <a:rPr lang="en-GB" sz="2000" dirty="0">
                <a:latin typeface="+mn-lt"/>
              </a:rPr>
              <a:t>: Capture rendering data (</a:t>
            </a:r>
            <a:r>
              <a:rPr lang="en-GB" sz="2000" i="1" dirty="0">
                <a:latin typeface="+mn-lt"/>
              </a:rPr>
              <a:t>GTA V</a:t>
            </a:r>
            <a:r>
              <a:rPr lang="en-GB" sz="2000" dirty="0">
                <a:latin typeface="+mn-lt"/>
              </a:rPr>
              <a:t>), or approximate internal states (</a:t>
            </a:r>
            <a:r>
              <a:rPr lang="en-GB" sz="2000" i="1" dirty="0">
                <a:latin typeface="+mn-lt"/>
              </a:rPr>
              <a:t>CS:GO</a:t>
            </a:r>
            <a:r>
              <a:rPr lang="en-GB" sz="2000" dirty="0">
                <a:latin typeface="+mn-lt"/>
              </a:rPr>
              <a:t>).</a:t>
            </a:r>
          </a:p>
          <a:p>
            <a:pPr marL="342900" indent="-342900">
              <a:buFont typeface="Arial" panose="020B0604020202020204" pitchFamily="34" charset="0"/>
              <a:buChar char="•"/>
            </a:pPr>
            <a:r>
              <a:rPr lang="en-GB" sz="2000" b="1" dirty="0">
                <a:latin typeface="+mn-lt"/>
              </a:rPr>
              <a:t>I/O-based capture</a:t>
            </a:r>
            <a:r>
              <a:rPr lang="en-GB" sz="2000" dirty="0">
                <a:latin typeface="+mn-lt"/>
              </a:rPr>
              <a:t>: </a:t>
            </a:r>
            <a:r>
              <a:rPr lang="en-GB" sz="2000" dirty="0" err="1">
                <a:latin typeface="+mn-lt"/>
              </a:rPr>
              <a:t>BehAVE</a:t>
            </a:r>
            <a:r>
              <a:rPr lang="en-GB" sz="2000" dirty="0">
                <a:latin typeface="+mn-lt"/>
              </a:rPr>
              <a:t> collects high-level player actions (e.g., “move forward,” “aim gun”) from raw inputs; uses pretrained text encoders (e.g., GPT) to align </a:t>
            </a:r>
            <a:r>
              <a:rPr lang="en-GB" sz="2000" dirty="0" err="1">
                <a:latin typeface="+mn-lt"/>
              </a:rPr>
              <a:t>behaviors</a:t>
            </a:r>
            <a:r>
              <a:rPr lang="en-GB" sz="2000" dirty="0">
                <a:latin typeface="+mn-lt"/>
              </a:rPr>
              <a:t> across games; demonstrates strong zero-shot gameplay transfer—even between very different games like </a:t>
            </a:r>
            <a:r>
              <a:rPr lang="en-GB" sz="2000" i="1" dirty="0">
                <a:latin typeface="+mn-lt"/>
              </a:rPr>
              <a:t>Minecraft</a:t>
            </a:r>
            <a:r>
              <a:rPr lang="en-GB" sz="2000" dirty="0">
                <a:latin typeface="+mn-lt"/>
              </a:rPr>
              <a:t> and FPS titles.</a:t>
            </a:r>
          </a:p>
          <a:p>
            <a:pPr marL="342900" indent="-342900">
              <a:buFont typeface="Arial" panose="020B0604020202020204" pitchFamily="34" charset="0"/>
              <a:buChar char="•"/>
            </a:pPr>
            <a:r>
              <a:rPr lang="en-GB" sz="2000" dirty="0">
                <a:latin typeface="+mn-lt"/>
              </a:rPr>
              <a:t>Future: </a:t>
            </a:r>
            <a:r>
              <a:rPr lang="en-GB" sz="2000" dirty="0" err="1">
                <a:latin typeface="+mn-lt"/>
              </a:rPr>
              <a:t>BehAVE</a:t>
            </a:r>
            <a:r>
              <a:rPr lang="en-GB" sz="2000" dirty="0">
                <a:latin typeface="+mn-lt"/>
              </a:rPr>
              <a:t> may excel further with more computational resources!</a:t>
            </a:r>
          </a:p>
          <a:p>
            <a:pPr marL="342900" indent="-342900">
              <a:buFont typeface="Arial" panose="020B0604020202020204" pitchFamily="34" charset="0"/>
              <a:buChar char="•"/>
            </a:pPr>
            <a:endParaRPr lang="en-GB" sz="2000" dirty="0">
              <a:latin typeface="+mn-lt"/>
            </a:endParaRPr>
          </a:p>
        </p:txBody>
      </p:sp>
      <p:sp>
        <p:nvSpPr>
          <p:cNvPr id="8" name="TextBox 7">
            <a:extLst>
              <a:ext uri="{FF2B5EF4-FFF2-40B4-BE49-F238E27FC236}">
                <a16:creationId xmlns:a16="http://schemas.microsoft.com/office/drawing/2014/main" id="{2BFFC4E7-9376-6E4F-65CD-B613AF1F45DC}"/>
              </a:ext>
            </a:extLst>
          </p:cNvPr>
          <p:cNvSpPr txBox="1"/>
          <p:nvPr/>
        </p:nvSpPr>
        <p:spPr>
          <a:xfrm>
            <a:off x="251520" y="4916132"/>
            <a:ext cx="8568952" cy="646331"/>
          </a:xfrm>
          <a:prstGeom prst="rect">
            <a:avLst/>
          </a:prstGeom>
          <a:noFill/>
        </p:spPr>
        <p:txBody>
          <a:bodyPr wrap="square">
            <a:spAutoFit/>
          </a:bodyPr>
          <a:lstStyle/>
          <a:p>
            <a:r>
              <a:rPr lang="en-US" sz="1800" b="0" i="0" dirty="0" err="1">
                <a:solidFill>
                  <a:srgbClr val="222222"/>
                </a:solidFill>
                <a:effectLst/>
                <a:latin typeface="+mn-lt"/>
              </a:rPr>
              <a:t>Rasajski</a:t>
            </a:r>
            <a:r>
              <a:rPr lang="en-US" sz="1800" b="0" i="0" dirty="0">
                <a:solidFill>
                  <a:srgbClr val="222222"/>
                </a:solidFill>
                <a:effectLst/>
                <a:latin typeface="+mn-lt"/>
              </a:rPr>
              <a:t>, Trivedi, </a:t>
            </a:r>
            <a:r>
              <a:rPr lang="en-US" sz="1800" b="0" i="0" dirty="0" err="1">
                <a:solidFill>
                  <a:srgbClr val="222222"/>
                </a:solidFill>
                <a:effectLst/>
                <a:latin typeface="+mn-lt"/>
              </a:rPr>
              <a:t>Makantasis</a:t>
            </a:r>
            <a:r>
              <a:rPr lang="en-US" sz="1800" b="0" i="0" dirty="0">
                <a:solidFill>
                  <a:srgbClr val="222222"/>
                </a:solidFill>
                <a:effectLst/>
                <a:latin typeface="+mn-lt"/>
              </a:rPr>
              <a:t>, Liapis, Yannakakis (2024). </a:t>
            </a:r>
            <a:r>
              <a:rPr lang="en-US" sz="1800" b="1" i="0" dirty="0" err="1">
                <a:solidFill>
                  <a:srgbClr val="222222"/>
                </a:solidFill>
                <a:effectLst/>
                <a:latin typeface="+mn-lt"/>
              </a:rPr>
              <a:t>BehAVE</a:t>
            </a:r>
            <a:r>
              <a:rPr lang="en-US" sz="1800" b="1" i="0" dirty="0">
                <a:solidFill>
                  <a:srgbClr val="222222"/>
                </a:solidFill>
                <a:effectLst/>
                <a:latin typeface="+mn-lt"/>
              </a:rPr>
              <a:t>: </a:t>
            </a:r>
            <a:r>
              <a:rPr lang="en-US" sz="1800" b="1" i="0" dirty="0" err="1">
                <a:solidFill>
                  <a:srgbClr val="222222"/>
                </a:solidFill>
                <a:effectLst/>
                <a:latin typeface="+mn-lt"/>
              </a:rPr>
              <a:t>Behaviour</a:t>
            </a:r>
            <a:r>
              <a:rPr lang="en-US" sz="1800" b="1" i="0" dirty="0">
                <a:solidFill>
                  <a:srgbClr val="222222"/>
                </a:solidFill>
                <a:effectLst/>
                <a:latin typeface="+mn-lt"/>
              </a:rPr>
              <a:t> Alignment of Video Game Encodings</a:t>
            </a:r>
            <a:r>
              <a:rPr lang="en-US" sz="1800" b="0" i="0" dirty="0">
                <a:solidFill>
                  <a:srgbClr val="222222"/>
                </a:solidFill>
                <a:effectLst/>
                <a:latin typeface="+mn-lt"/>
              </a:rPr>
              <a:t>. </a:t>
            </a:r>
            <a:r>
              <a:rPr lang="en-US" sz="1800" i="1" dirty="0">
                <a:solidFill>
                  <a:srgbClr val="222222"/>
                </a:solidFill>
                <a:latin typeface="+mn-lt"/>
              </a:rPr>
              <a:t>In Proc of ECCV.</a:t>
            </a:r>
            <a:endParaRPr lang="en-MT" sz="1800" dirty="0">
              <a:latin typeface="+mn-lt"/>
            </a:endParaRPr>
          </a:p>
        </p:txBody>
      </p:sp>
    </p:spTree>
    <p:extLst>
      <p:ext uri="{BB962C8B-B14F-4D97-AF65-F5344CB8AC3E}">
        <p14:creationId xmlns:p14="http://schemas.microsoft.com/office/powerpoint/2010/main" val="13345908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21CF2-24BB-C6F8-53EE-7051462597E2}"/>
            </a:ext>
          </a:extLst>
        </p:cNvPr>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6EE7F527-52C6-6F95-CE04-52B4556B8D96}"/>
              </a:ext>
            </a:extLst>
          </p:cNvPr>
          <p:cNvGraphicFramePr>
            <a:graphicFrameLocks noGrp="1"/>
          </p:cNvGraphicFramePr>
          <p:nvPr>
            <p:extLst>
              <p:ext uri="{D42A27DB-BD31-4B8C-83A1-F6EECF244321}">
                <p14:modId xmlns:p14="http://schemas.microsoft.com/office/powerpoint/2010/main" val="4259437213"/>
              </p:ext>
            </p:extLst>
          </p:nvPr>
        </p:nvGraphicFramePr>
        <p:xfrm>
          <a:off x="1623031" y="164623"/>
          <a:ext cx="6480000" cy="5517840"/>
        </p:xfrm>
        <a:graphic>
          <a:graphicData uri="http://schemas.openxmlformats.org/drawingml/2006/table">
            <a:tbl>
              <a:tblPr firstRow="1" bandRow="1">
                <a:effectLst/>
              </a:tblPr>
              <a:tblGrid>
                <a:gridCol w="3240000">
                  <a:extLst>
                    <a:ext uri="{9D8B030D-6E8A-4147-A177-3AD203B41FA5}">
                      <a16:colId xmlns:a16="http://schemas.microsoft.com/office/drawing/2014/main" val="20001"/>
                    </a:ext>
                  </a:extLst>
                </a:gridCol>
                <a:gridCol w="3240000">
                  <a:extLst>
                    <a:ext uri="{9D8B030D-6E8A-4147-A177-3AD203B41FA5}">
                      <a16:colId xmlns:a16="http://schemas.microsoft.com/office/drawing/2014/main" val="20002"/>
                    </a:ext>
                  </a:extLst>
                </a:gridCol>
              </a:tblGrid>
              <a:tr h="375816">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2400" noProof="0" dirty="0"/>
                        <a:t>Player</a:t>
                      </a:r>
                    </a:p>
                  </a:txBody>
                  <a:tcPr>
                    <a:lnL w="12700" cmpd="sng">
                      <a:noFill/>
                    </a:lnL>
                    <a:lnR w="12700" cmpd="sng">
                      <a:noFill/>
                    </a:lnR>
                    <a:lnT w="12700" cmpd="sng">
                      <a:no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2400" noProof="0" dirty="0"/>
                        <a:t>Non-Player</a:t>
                      </a:r>
                    </a:p>
                  </a:txBody>
                  <a:tcPr>
                    <a:lnL w="12700" cmpd="sng">
                      <a:noFill/>
                    </a:lnL>
                    <a:lnR w="12700" cmpd="sng">
                      <a:noFill/>
                    </a:lnR>
                    <a:lnT w="12700" cmpd="sng">
                      <a:no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520000">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baseline="0" noProof="0" dirty="0">
                          <a:solidFill>
                            <a:schemeClr val="tx1"/>
                          </a:solidFill>
                          <a:effectLst/>
                        </a:rPr>
                        <a:t>Use Cases</a:t>
                      </a:r>
                      <a:endParaRPr lang="en-US" b="1" baseline="0" noProof="0" dirty="0">
                        <a:solidFill>
                          <a:schemeClr val="tx1"/>
                        </a:solidFill>
                      </a:endParaRPr>
                    </a:p>
                    <a:p>
                      <a:pPr algn="ctr"/>
                      <a:r>
                        <a:rPr lang="en-US" baseline="0" noProof="0" dirty="0">
                          <a:solidFill>
                            <a:schemeClr val="tx1"/>
                          </a:solidFill>
                        </a:rPr>
                        <a:t>Games as AI Testbeds </a:t>
                      </a:r>
                    </a:p>
                    <a:p>
                      <a:pPr algn="ctr"/>
                      <a:r>
                        <a:rPr lang="en-US" baseline="0" noProof="0" dirty="0">
                          <a:solidFill>
                            <a:schemeClr val="tx1"/>
                          </a:solidFill>
                        </a:rPr>
                        <a:t>AI that Challenges Players </a:t>
                      </a:r>
                    </a:p>
                    <a:p>
                      <a:pPr algn="ctr"/>
                      <a:r>
                        <a:rPr lang="en-US" i="1" baseline="0" noProof="0" dirty="0">
                          <a:solidFill>
                            <a:schemeClr val="tx1"/>
                          </a:solidFill>
                        </a:rPr>
                        <a:t>RL Benchmarking</a:t>
                      </a:r>
                      <a:r>
                        <a:rPr lang="en-US" baseline="0" noProof="0" dirty="0">
                          <a:solidFill>
                            <a:schemeClr val="tx1"/>
                          </a:solidFill>
                        </a:rPr>
                        <a:t> </a:t>
                      </a:r>
                    </a:p>
                    <a:p>
                      <a:pPr algn="ctr"/>
                      <a:r>
                        <a:rPr lang="en-US" i="1" baseline="0" noProof="0" dirty="0">
                          <a:solidFill>
                            <a:schemeClr val="tx1"/>
                          </a:solidFill>
                        </a:rPr>
                        <a:t>General Game Playing</a:t>
                      </a:r>
                    </a:p>
                    <a:p>
                      <a:pPr algn="ctr"/>
                      <a:endParaRPr lang="en-US" baseline="0" noProof="0" dirty="0">
                        <a:solidFill>
                          <a:schemeClr val="tx1"/>
                        </a:solidFill>
                      </a:endParaRPr>
                    </a:p>
                    <a:p>
                      <a:pPr algn="ctr"/>
                      <a:r>
                        <a:rPr lang="en-US" b="1" baseline="0" noProof="0" dirty="0">
                          <a:solidFill>
                            <a:schemeClr val="tx1"/>
                          </a:solidFill>
                        </a:rPr>
                        <a:t>Examples</a:t>
                      </a:r>
                    </a:p>
                    <a:p>
                      <a:pPr algn="ctr"/>
                      <a:r>
                        <a:rPr lang="en-US" sz="1600" baseline="0" noProof="0" dirty="0">
                          <a:solidFill>
                            <a:schemeClr val="tx1"/>
                          </a:solidFill>
                        </a:rPr>
                        <a:t>TD-Gammon, Chinook, Deep Blue, Watson, AlphaGo, </a:t>
                      </a:r>
                      <a:r>
                        <a:rPr lang="en-US" sz="1600" baseline="0" noProof="0" dirty="0" err="1">
                          <a:solidFill>
                            <a:schemeClr val="tx1"/>
                          </a:solidFill>
                        </a:rPr>
                        <a:t>AlphaStar</a:t>
                      </a:r>
                      <a:r>
                        <a:rPr lang="en-US" sz="1600" baseline="0" noProof="0" dirty="0">
                          <a:solidFill>
                            <a:schemeClr val="tx1"/>
                          </a:solidFill>
                        </a:rPr>
                        <a:t> </a:t>
                      </a:r>
                      <a:r>
                        <a:rPr lang="en-US" sz="1600" noProof="0" dirty="0">
                          <a:solidFill>
                            <a:schemeClr val="tx1"/>
                          </a:solidFill>
                        </a:rPr>
                        <a:t> </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chemeClr val="tx1">
                        <a:lumMod val="95000"/>
                        <a:lumOff val="5000"/>
                        <a:alpha val="30000"/>
                      </a:schemeClr>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b="1" noProof="0" dirty="0">
                          <a:solidFill>
                            <a:schemeClr val="tx1"/>
                          </a:solidFill>
                          <a:effectLst/>
                        </a:rPr>
                        <a:t>Use Cases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noProof="0" dirty="0">
                          <a:solidFill>
                            <a:schemeClr val="tx1"/>
                          </a:solidFill>
                          <a:effectLst/>
                        </a:rPr>
                        <a:t>Game Balancing</a:t>
                      </a:r>
                    </a:p>
                    <a:p>
                      <a:pPr algn="ctr"/>
                      <a:r>
                        <a:rPr lang="en-US" noProof="0" dirty="0">
                          <a:solidFill>
                            <a:schemeClr val="tx1"/>
                          </a:solidFill>
                          <a:effectLst/>
                        </a:rPr>
                        <a:t>Playing Roles that Humans Would not (Want to) Play</a:t>
                      </a:r>
                    </a:p>
                    <a:p>
                      <a:pPr algn="ctr"/>
                      <a:endParaRPr lang="en-US" b="1" noProof="0" dirty="0">
                        <a:solidFill>
                          <a:schemeClr val="tx1"/>
                        </a:solidFill>
                        <a:effectLst/>
                      </a:endParaRPr>
                    </a:p>
                    <a:p>
                      <a:pPr algn="ctr"/>
                      <a:endParaRPr lang="en-US" b="1" noProof="0" dirty="0">
                        <a:solidFill>
                          <a:schemeClr val="tx1"/>
                        </a:solidFill>
                        <a:effectLst/>
                      </a:endParaRPr>
                    </a:p>
                    <a:p>
                      <a:pPr algn="ctr"/>
                      <a:r>
                        <a:rPr lang="en-US" b="1" noProof="0" dirty="0">
                          <a:solidFill>
                            <a:schemeClr val="tx1"/>
                          </a:solidFill>
                          <a:effectLst/>
                        </a:rPr>
                        <a:t>Examples</a:t>
                      </a:r>
                    </a:p>
                    <a:p>
                      <a:pPr algn="ctr"/>
                      <a:r>
                        <a:rPr lang="en-US" sz="1600" noProof="0" dirty="0">
                          <a:solidFill>
                            <a:schemeClr val="tx1"/>
                          </a:solidFill>
                          <a:effectLst/>
                        </a:rPr>
                        <a:t>Rubber Banding in Racing Games</a:t>
                      </a:r>
                    </a:p>
                    <a:p>
                      <a:pPr algn="ctr"/>
                      <a:endParaRPr lang="en-US" noProof="0" dirty="0">
                        <a:solidFill>
                          <a:schemeClr val="tx1"/>
                        </a:solidFill>
                        <a:effectLst/>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rgbClr val="C00000">
                        <a:alpha val="30000"/>
                      </a:srgbClr>
                    </a:solidFill>
                  </a:tcPr>
                </a:tc>
                <a:extLst>
                  <a:ext uri="{0D108BD9-81ED-4DB2-BD59-A6C34878D82A}">
                    <a16:rowId xmlns:a16="http://schemas.microsoft.com/office/drawing/2014/main" val="10001"/>
                  </a:ext>
                </a:extLst>
              </a:tr>
              <a:tr h="2530800">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b="1" noProof="0" dirty="0">
                          <a:solidFill>
                            <a:schemeClr val="tx1"/>
                          </a:solidFill>
                        </a:rPr>
                        <a:t>Use Cases</a:t>
                      </a:r>
                    </a:p>
                    <a:p>
                      <a:pPr algn="ctr"/>
                      <a:r>
                        <a:rPr lang="en-US" i="1" noProof="0" dirty="0">
                          <a:solidFill>
                            <a:schemeClr val="tx1"/>
                          </a:solidFill>
                        </a:rPr>
                        <a:t>Content Evaluation</a:t>
                      </a:r>
                      <a:r>
                        <a:rPr lang="en-US" i="0" noProof="0" dirty="0">
                          <a:solidFill>
                            <a:schemeClr val="tx1"/>
                          </a:solidFill>
                        </a:rPr>
                        <a:t>,</a:t>
                      </a:r>
                    </a:p>
                    <a:p>
                      <a:pPr algn="ctr"/>
                      <a:r>
                        <a:rPr lang="en-US" i="1" noProof="0" dirty="0">
                          <a:solidFill>
                            <a:schemeClr val="tx1"/>
                          </a:solidFill>
                        </a:rPr>
                        <a:t>Multiplayer Team Bots</a:t>
                      </a:r>
                      <a:r>
                        <a:rPr lang="en-US" i="0" noProof="0" dirty="0">
                          <a:solidFill>
                            <a:schemeClr val="tx1"/>
                          </a:solidFill>
                        </a:rPr>
                        <a:t>,</a:t>
                      </a:r>
                    </a:p>
                    <a:p>
                      <a:pPr algn="ctr"/>
                      <a:r>
                        <a:rPr lang="en-US" i="1" noProof="0" dirty="0">
                          <a:solidFill>
                            <a:schemeClr val="tx1"/>
                          </a:solidFill>
                        </a:rPr>
                        <a:t>Ghosts and Personas</a:t>
                      </a:r>
                      <a:r>
                        <a:rPr lang="en-US" i="0" noProof="0" dirty="0">
                          <a:solidFill>
                            <a:schemeClr val="tx1"/>
                          </a:solidFill>
                        </a:rPr>
                        <a:t>,</a:t>
                      </a:r>
                    </a:p>
                    <a:p>
                      <a:pPr algn="ctr"/>
                      <a:r>
                        <a:rPr lang="en-US" i="1" noProof="0" dirty="0">
                          <a:solidFill>
                            <a:schemeClr val="tx1"/>
                          </a:solidFill>
                        </a:rPr>
                        <a:t>Game Testing, </a:t>
                      </a:r>
                      <a:r>
                        <a:rPr lang="en-US" b="0" i="1" noProof="0" dirty="0">
                          <a:solidFill>
                            <a:schemeClr val="tx1"/>
                          </a:solidFill>
                        </a:rPr>
                        <a:t>Demo Mode</a:t>
                      </a:r>
                    </a:p>
                    <a:p>
                      <a:pPr algn="ctr"/>
                      <a:endParaRPr lang="en-US" b="1" noProof="0" dirty="0">
                        <a:solidFill>
                          <a:schemeClr val="tx1"/>
                        </a:solidFill>
                      </a:endParaRPr>
                    </a:p>
                    <a:p>
                      <a:pPr algn="ctr"/>
                      <a:r>
                        <a:rPr lang="en-US" b="1" noProof="0" dirty="0">
                          <a:solidFill>
                            <a:schemeClr val="tx1"/>
                          </a:solidFill>
                        </a:rPr>
                        <a:t>Examples</a:t>
                      </a:r>
                    </a:p>
                    <a:p>
                      <a:pPr algn="ctr"/>
                      <a:r>
                        <a:rPr lang="en-US" sz="1600" baseline="0" noProof="0" dirty="0">
                          <a:solidFill>
                            <a:schemeClr val="tx1"/>
                          </a:solidFill>
                        </a:rPr>
                        <a:t>Game Turing Tests (2kBot Prize)</a:t>
                      </a:r>
                    </a:p>
                    <a:p>
                      <a:pPr algn="ctr"/>
                      <a:r>
                        <a:rPr lang="en-US" sz="1600" b="0" i="1" kern="1200" noProof="0" dirty="0">
                          <a:solidFill>
                            <a:schemeClr val="tx1"/>
                          </a:solidFill>
                          <a:effectLst/>
                          <a:latin typeface="+mn-lt"/>
                          <a:ea typeface="+mn-ea"/>
                          <a:cs typeface="+mn-cs"/>
                        </a:rPr>
                        <a:t>Drivatar</a:t>
                      </a:r>
                      <a:r>
                        <a:rPr lang="en-US" sz="1600" b="0" i="0" kern="1200" noProof="0" dirty="0">
                          <a:solidFill>
                            <a:schemeClr val="tx1"/>
                          </a:solidFill>
                          <a:effectLst/>
                          <a:latin typeface="+mn-lt"/>
                          <a:ea typeface="+mn-ea"/>
                          <a:cs typeface="+mn-cs"/>
                        </a:rPr>
                        <a:t> in </a:t>
                      </a:r>
                      <a:r>
                        <a:rPr lang="en-US" sz="1600" b="0" i="1" kern="1200" noProof="0" dirty="0">
                          <a:solidFill>
                            <a:schemeClr val="tx1"/>
                          </a:solidFill>
                          <a:effectLst/>
                          <a:latin typeface="+mn-lt"/>
                          <a:ea typeface="+mn-ea"/>
                          <a:cs typeface="+mn-cs"/>
                        </a:rPr>
                        <a:t>Forza </a:t>
                      </a:r>
                      <a:r>
                        <a:rPr lang="en-US" sz="1600" b="0" i="0" kern="1200" noProof="0" dirty="0">
                          <a:solidFill>
                            <a:schemeClr val="tx1"/>
                          </a:solidFill>
                          <a:effectLst/>
                          <a:latin typeface="+mn-lt"/>
                          <a:ea typeface="+mn-ea"/>
                          <a:cs typeface="+mn-cs"/>
                        </a:rPr>
                        <a:t>Series</a:t>
                      </a:r>
                      <a:endParaRPr lang="en-US" sz="1600" i="0" noProof="0" dirty="0">
                        <a:solidFill>
                          <a:schemeClr val="tx1"/>
                        </a:solidFill>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1">
                        <a:lumMod val="95000"/>
                        <a:lumOff val="5000"/>
                        <a:alpha val="30000"/>
                      </a:schemeClr>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b="1" noProof="0" dirty="0">
                          <a:solidFill>
                            <a:schemeClr val="tx1"/>
                          </a:solidFill>
                          <a:effectLst/>
                        </a:rPr>
                        <a:t>Use Cases</a:t>
                      </a:r>
                    </a:p>
                    <a:p>
                      <a:pPr algn="ctr"/>
                      <a:r>
                        <a:rPr lang="en-US" noProof="0" dirty="0">
                          <a:solidFill>
                            <a:schemeClr val="tx1"/>
                          </a:solidFill>
                          <a:effectLst/>
                        </a:rPr>
                        <a:t>Believable &amp;</a:t>
                      </a:r>
                      <a:r>
                        <a:rPr lang="en-US" baseline="0" noProof="0" dirty="0">
                          <a:solidFill>
                            <a:schemeClr val="tx1"/>
                          </a:solidFill>
                          <a:effectLst/>
                        </a:rPr>
                        <a:t> H</a:t>
                      </a:r>
                      <a:r>
                        <a:rPr lang="en-US" noProof="0" dirty="0">
                          <a:solidFill>
                            <a:schemeClr val="tx1"/>
                          </a:solidFill>
                          <a:effectLst/>
                        </a:rPr>
                        <a:t>uman-like Agents,</a:t>
                      </a:r>
                    </a:p>
                    <a:p>
                      <a:pPr algn="ctr"/>
                      <a:r>
                        <a:rPr lang="en-US" i="1" noProof="0" dirty="0">
                          <a:solidFill>
                            <a:schemeClr val="tx1"/>
                          </a:solidFill>
                          <a:effectLst/>
                        </a:rPr>
                        <a:t>Adversarial NPCs</a:t>
                      </a:r>
                      <a:r>
                        <a:rPr lang="en-US" i="0" noProof="0" dirty="0">
                          <a:solidFill>
                            <a:schemeClr val="tx1"/>
                          </a:solidFill>
                          <a:effectLst/>
                        </a:rPr>
                        <a:t>,</a:t>
                      </a:r>
                    </a:p>
                    <a:p>
                      <a:pPr algn="ctr"/>
                      <a:r>
                        <a:rPr lang="en-US" i="1" noProof="0" dirty="0">
                          <a:solidFill>
                            <a:schemeClr val="tx1"/>
                          </a:solidFill>
                          <a:effectLst/>
                        </a:rPr>
                        <a:t>Cooperative NPCs</a:t>
                      </a:r>
                    </a:p>
                    <a:p>
                      <a:pPr algn="ctr"/>
                      <a:endParaRPr lang="en-US" noProof="0" dirty="0">
                        <a:solidFill>
                          <a:schemeClr val="tx1"/>
                        </a:solidFill>
                        <a:effectLst/>
                      </a:endParaRPr>
                    </a:p>
                    <a:p>
                      <a:pPr algn="ctr"/>
                      <a:endParaRPr lang="en-US" noProof="0" dirty="0">
                        <a:solidFill>
                          <a:schemeClr val="tx1"/>
                        </a:solidFill>
                        <a:effectLst/>
                      </a:endParaRPr>
                    </a:p>
                    <a:p>
                      <a:pPr algn="ctr"/>
                      <a:r>
                        <a:rPr lang="en-US" b="1" noProof="0" dirty="0">
                          <a:solidFill>
                            <a:schemeClr val="tx1"/>
                          </a:solidFill>
                          <a:effectLst/>
                        </a:rPr>
                        <a:t>Examples</a:t>
                      </a:r>
                    </a:p>
                    <a:p>
                      <a:pPr algn="ctr"/>
                      <a:r>
                        <a:rPr lang="en-US" sz="1600" noProof="0" dirty="0">
                          <a:solidFill>
                            <a:schemeClr val="tx1"/>
                          </a:solidFill>
                          <a:effectLst/>
                        </a:rPr>
                        <a:t>Ellie in </a:t>
                      </a:r>
                      <a:r>
                        <a:rPr lang="en-US" sz="1600" i="1" noProof="0" dirty="0">
                          <a:solidFill>
                            <a:schemeClr val="tx1"/>
                          </a:solidFill>
                          <a:effectLst/>
                        </a:rPr>
                        <a:t>The Last of Us,</a:t>
                      </a:r>
                      <a:r>
                        <a:rPr lang="en-US" sz="1600" noProof="0" dirty="0">
                          <a:solidFill>
                            <a:schemeClr val="tx1"/>
                          </a:solidFill>
                          <a:effectLst/>
                        </a:rPr>
                        <a:t> Alyx in </a:t>
                      </a:r>
                      <a:r>
                        <a:rPr lang="en-US" sz="1600" i="1" noProof="0" dirty="0">
                          <a:solidFill>
                            <a:schemeClr val="tx1"/>
                          </a:solidFill>
                          <a:effectLst/>
                        </a:rPr>
                        <a:t>Half Life 2, </a:t>
                      </a:r>
                      <a:r>
                        <a:rPr lang="en-US" sz="1600" i="0" noProof="0" dirty="0">
                          <a:solidFill>
                            <a:schemeClr val="tx1"/>
                          </a:solidFill>
                          <a:effectLst/>
                        </a:rPr>
                        <a:t>Elites</a:t>
                      </a:r>
                      <a:r>
                        <a:rPr lang="en-US" sz="1600" noProof="0" dirty="0">
                          <a:solidFill>
                            <a:schemeClr val="tx1"/>
                          </a:solidFill>
                          <a:effectLst/>
                        </a:rPr>
                        <a:t> in </a:t>
                      </a:r>
                      <a:r>
                        <a:rPr lang="en-US" sz="1600" i="1" noProof="0" dirty="0">
                          <a:solidFill>
                            <a:schemeClr val="tx1"/>
                          </a:solidFill>
                          <a:effectLst/>
                        </a:rPr>
                        <a:t>Halo </a:t>
                      </a:r>
                      <a:r>
                        <a:rPr lang="en-US" sz="1600" i="0" noProof="0" dirty="0">
                          <a:solidFill>
                            <a:schemeClr val="tx1"/>
                          </a:solidFill>
                          <a:effectLst/>
                        </a:rPr>
                        <a:t>Series</a:t>
                      </a: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1">
                        <a:lumMod val="95000"/>
                        <a:lumOff val="5000"/>
                        <a:alpha val="30000"/>
                      </a:schemeClr>
                    </a:solidFill>
                  </a:tcPr>
                </a:tc>
                <a:extLst>
                  <a:ext uri="{0D108BD9-81ED-4DB2-BD59-A6C34878D82A}">
                    <a16:rowId xmlns:a16="http://schemas.microsoft.com/office/drawing/2014/main" val="10002"/>
                  </a:ext>
                </a:extLst>
              </a:tr>
            </a:tbl>
          </a:graphicData>
        </a:graphic>
      </p:graphicFrame>
      <p:sp>
        <p:nvSpPr>
          <p:cNvPr id="9" name="Rounded Rectangle 23">
            <a:extLst>
              <a:ext uri="{FF2B5EF4-FFF2-40B4-BE49-F238E27FC236}">
                <a16:creationId xmlns:a16="http://schemas.microsoft.com/office/drawing/2014/main" id="{31BA321B-D396-AE43-2672-2B807471748F}"/>
              </a:ext>
            </a:extLst>
          </p:cNvPr>
          <p:cNvSpPr/>
          <p:nvPr/>
        </p:nvSpPr>
        <p:spPr bwMode="auto">
          <a:xfrm>
            <a:off x="4883410" y="-13825"/>
            <a:ext cx="3240000" cy="576064"/>
          </a:xfrm>
          <a:prstGeom prst="round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w="9525" cap="flat" cmpd="sng" algn="ctr">
            <a:solidFill>
              <a:srgbClr val="C0504D">
                <a:shade val="95000"/>
                <a:satMod val="105000"/>
              </a:srgbClr>
            </a:solidFill>
            <a:prstDash val="solid"/>
          </a:ln>
          <a:effectLst>
            <a:outerShdw blurRad="50800" dist="38100" dir="5400000" algn="t"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Calibri"/>
                <a:ea typeface="+mn-ea"/>
                <a:cs typeface="+mn-cs"/>
              </a:rPr>
              <a:t>Non-Player</a:t>
            </a:r>
          </a:p>
        </p:txBody>
      </p:sp>
      <p:sp>
        <p:nvSpPr>
          <p:cNvPr id="10" name="Rounded Rectangle 22">
            <a:extLst>
              <a:ext uri="{FF2B5EF4-FFF2-40B4-BE49-F238E27FC236}">
                <a16:creationId xmlns:a16="http://schemas.microsoft.com/office/drawing/2014/main" id="{9392F38F-457D-0A3B-6418-2FD9315AC664}"/>
              </a:ext>
            </a:extLst>
          </p:cNvPr>
          <p:cNvSpPr/>
          <p:nvPr/>
        </p:nvSpPr>
        <p:spPr bwMode="auto">
          <a:xfrm>
            <a:off x="1623031" y="-13825"/>
            <a:ext cx="3240000" cy="576064"/>
          </a:xfrm>
          <a:prstGeom prst="round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50800" dist="38100" dir="5400000" algn="t"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Calibri"/>
                <a:ea typeface="+mn-ea"/>
                <a:cs typeface="+mn-cs"/>
              </a:rPr>
              <a:t>Player</a:t>
            </a:r>
          </a:p>
        </p:txBody>
      </p:sp>
      <p:sp>
        <p:nvSpPr>
          <p:cNvPr id="11" name="Rounded Rectangle 22">
            <a:extLst>
              <a:ext uri="{FF2B5EF4-FFF2-40B4-BE49-F238E27FC236}">
                <a16:creationId xmlns:a16="http://schemas.microsoft.com/office/drawing/2014/main" id="{667F058B-C42A-8D41-BEA2-A263C81B510F}"/>
              </a:ext>
            </a:extLst>
          </p:cNvPr>
          <p:cNvSpPr/>
          <p:nvPr/>
        </p:nvSpPr>
        <p:spPr bwMode="auto">
          <a:xfrm rot="16200000">
            <a:off x="-4174" y="1599825"/>
            <a:ext cx="2527613" cy="576064"/>
          </a:xfrm>
          <a:prstGeom prst="round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50800" dist="38100" algn="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alibri"/>
                <a:ea typeface="+mn-ea"/>
                <a:cs typeface="+mn-cs"/>
              </a:rPr>
              <a:t>Win</a:t>
            </a:r>
          </a:p>
        </p:txBody>
      </p:sp>
      <p:sp>
        <p:nvSpPr>
          <p:cNvPr id="12" name="Rounded Rectangle 22">
            <a:extLst>
              <a:ext uri="{FF2B5EF4-FFF2-40B4-BE49-F238E27FC236}">
                <a16:creationId xmlns:a16="http://schemas.microsoft.com/office/drawing/2014/main" id="{64ACEA4D-8B8F-1C97-5EF9-68728A5151D9}"/>
              </a:ext>
            </a:extLst>
          </p:cNvPr>
          <p:cNvSpPr/>
          <p:nvPr/>
        </p:nvSpPr>
        <p:spPr bwMode="auto">
          <a:xfrm rot="16200000">
            <a:off x="-5768" y="4129031"/>
            <a:ext cx="2530800" cy="576064"/>
          </a:xfrm>
          <a:prstGeom prst="round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50800" dist="38100" algn="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alibri"/>
                <a:ea typeface="+mn-ea"/>
                <a:cs typeface="+mn-cs"/>
              </a:rPr>
              <a:t>Experience</a:t>
            </a:r>
          </a:p>
        </p:txBody>
      </p:sp>
    </p:spTree>
    <p:extLst>
      <p:ext uri="{BB962C8B-B14F-4D97-AF65-F5344CB8AC3E}">
        <p14:creationId xmlns:p14="http://schemas.microsoft.com/office/powerpoint/2010/main" val="392998545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ABF04-627E-17B9-98D7-B840BAB0CA2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BDB10A-87D6-31E1-E3FF-E7B45E3D5DEF}"/>
              </a:ext>
            </a:extLst>
          </p:cNvPr>
          <p:cNvSpPr>
            <a:spLocks noGrp="1"/>
          </p:cNvSpPr>
          <p:nvPr>
            <p:ph idx="1"/>
          </p:nvPr>
        </p:nvSpPr>
        <p:spPr>
          <a:xfrm>
            <a:off x="251520" y="1129308"/>
            <a:ext cx="8712967" cy="3338513"/>
          </a:xfrm>
        </p:spPr>
        <p:txBody>
          <a:bodyPr/>
          <a:lstStyle/>
          <a:p>
            <a:pPr>
              <a:buFont typeface="Arial" panose="020B0604020202020204" pitchFamily="34" charset="0"/>
              <a:buChar char="•"/>
              <a:defRPr sz="1400"/>
            </a:pPr>
            <a:r>
              <a:rPr lang="en-US" sz="2800" b="1" dirty="0"/>
              <a:t>Why?</a:t>
            </a:r>
            <a:r>
              <a:rPr lang="en-US" sz="2800" dirty="0"/>
              <a:t> Enables planning/training without a real game engine.</a:t>
            </a:r>
          </a:p>
          <a:p>
            <a:pPr>
              <a:buFont typeface="Arial" panose="020B0604020202020204" pitchFamily="34" charset="0"/>
              <a:buChar char="•"/>
              <a:defRPr sz="1400"/>
            </a:pPr>
            <a:r>
              <a:rPr lang="en-US" sz="2800" b="1" dirty="0"/>
              <a:t>Issue: </a:t>
            </a:r>
            <a:r>
              <a:rPr lang="en-US" sz="2800" dirty="0"/>
              <a:t>Most engines aren’t forward model–friendly.</a:t>
            </a:r>
          </a:p>
          <a:p>
            <a:pPr>
              <a:buFont typeface="Arial" panose="020B0604020202020204" pitchFamily="34" charset="0"/>
              <a:buChar char="•"/>
              <a:defRPr sz="1400"/>
            </a:pPr>
            <a:r>
              <a:rPr lang="en-US" sz="2800" b="1" dirty="0"/>
              <a:t>Key example:</a:t>
            </a:r>
            <a:r>
              <a:rPr lang="en-US" sz="2800" dirty="0"/>
              <a:t> Ha &amp; </a:t>
            </a:r>
            <a:r>
              <a:rPr lang="en-US" sz="2800" dirty="0" err="1"/>
              <a:t>Schmidhuber</a:t>
            </a:r>
            <a:r>
              <a:rPr lang="en-US" sz="2800" dirty="0"/>
              <a:t> (2018) </a:t>
            </a:r>
          </a:p>
          <a:p>
            <a:pPr lvl="1">
              <a:buFont typeface="Arial" panose="020B0604020202020204" pitchFamily="34" charset="0"/>
              <a:buChar char="•"/>
              <a:defRPr sz="1400"/>
            </a:pPr>
            <a:r>
              <a:rPr lang="en-US" sz="2400" dirty="0"/>
              <a:t>VAE compresses pixels, LSTM predicts next encoded state.</a:t>
            </a:r>
          </a:p>
          <a:p>
            <a:pPr lvl="1">
              <a:buFont typeface="Arial" panose="020B0604020202020204" pitchFamily="34" charset="0"/>
              <a:buChar char="•"/>
              <a:defRPr sz="1400"/>
            </a:pPr>
            <a:r>
              <a:rPr lang="en-US" sz="2400" dirty="0"/>
              <a:t>Works for </a:t>
            </a:r>
            <a:r>
              <a:rPr lang="en-US" sz="2400" i="1" dirty="0"/>
              <a:t>Doom</a:t>
            </a:r>
            <a:r>
              <a:rPr lang="en-US" sz="2400" dirty="0"/>
              <a:t> &amp; </a:t>
            </a:r>
            <a:r>
              <a:rPr lang="en-US" sz="2400" i="1" dirty="0"/>
              <a:t>2D racing</a:t>
            </a:r>
            <a:r>
              <a:rPr lang="en-US" sz="2400" dirty="0"/>
              <a:t>.</a:t>
            </a:r>
          </a:p>
          <a:p>
            <a:pPr lvl="1">
              <a:buFont typeface="Arial" panose="020B0604020202020204" pitchFamily="34" charset="0"/>
              <a:buChar char="•"/>
              <a:defRPr sz="1400"/>
            </a:pPr>
            <a:r>
              <a:rPr lang="en-US" sz="2400" dirty="0"/>
              <a:t>Challenge: Prediction errors pile up → unrealistic states.</a:t>
            </a:r>
          </a:p>
          <a:p>
            <a:pPr marL="457200" indent="-457200" algn="l">
              <a:buFont typeface="Arial" panose="020B0604020202020204" pitchFamily="34" charset="0"/>
              <a:buChar char="•"/>
            </a:pPr>
            <a:endParaRPr lang="el-GR" sz="2800" dirty="0"/>
          </a:p>
        </p:txBody>
      </p:sp>
      <p:sp>
        <p:nvSpPr>
          <p:cNvPr id="5" name="Title 7">
            <a:extLst>
              <a:ext uri="{FF2B5EF4-FFF2-40B4-BE49-F238E27FC236}">
                <a16:creationId xmlns:a16="http://schemas.microsoft.com/office/drawing/2014/main" id="{6A848D79-6725-ED4D-F9C5-6A29690F2037}"/>
              </a:ext>
            </a:extLst>
          </p:cNvPr>
          <p:cNvSpPr txBox="1">
            <a:spLocks/>
          </p:cNvSpPr>
          <p:nvPr/>
        </p:nvSpPr>
        <p:spPr bwMode="auto">
          <a:xfrm>
            <a:off x="3957" y="-49714"/>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000" cap="none" dirty="0"/>
              <a:t>Learning Forward Models</a:t>
            </a:r>
          </a:p>
        </p:txBody>
      </p:sp>
      <p:sp>
        <p:nvSpPr>
          <p:cNvPr id="4" name="TextBox 3">
            <a:extLst>
              <a:ext uri="{FF2B5EF4-FFF2-40B4-BE49-F238E27FC236}">
                <a16:creationId xmlns:a16="http://schemas.microsoft.com/office/drawing/2014/main" id="{AE44A46D-8488-9470-8A7A-10B136DB6890}"/>
              </a:ext>
            </a:extLst>
          </p:cNvPr>
          <p:cNvSpPr txBox="1"/>
          <p:nvPr/>
        </p:nvSpPr>
        <p:spPr>
          <a:xfrm>
            <a:off x="154117" y="4595739"/>
            <a:ext cx="8810370" cy="830997"/>
          </a:xfrm>
          <a:prstGeom prst="rect">
            <a:avLst/>
          </a:prstGeom>
          <a:noFill/>
        </p:spPr>
        <p:txBody>
          <a:bodyPr wrap="square">
            <a:spAutoFit/>
          </a:bodyPr>
          <a:lstStyle/>
          <a:p>
            <a:pPr algn="ctr"/>
            <a:r>
              <a:rPr lang="en-US" sz="2400" b="0" i="0" u="none" strike="noStrike" baseline="0" dirty="0">
                <a:latin typeface="NimbusRomNo9L-Regu"/>
              </a:rPr>
              <a:t>Ha and </a:t>
            </a:r>
            <a:r>
              <a:rPr lang="en-US" sz="2400" b="0" i="0" u="none" strike="noStrike" baseline="0" dirty="0" err="1">
                <a:latin typeface="NimbusRomNo9L-Regu"/>
              </a:rPr>
              <a:t>Schmidhuber</a:t>
            </a:r>
            <a:r>
              <a:rPr lang="en-US" sz="2400" b="0" i="0" u="none" strike="noStrike" baseline="0" dirty="0">
                <a:latin typeface="NimbusRomNo9L-Regu"/>
              </a:rPr>
              <a:t>. </a:t>
            </a:r>
            <a:r>
              <a:rPr lang="en-US" sz="2400" b="1" i="0" u="none" strike="noStrike" baseline="0" dirty="0">
                <a:latin typeface="NimbusRomNo9L-Regu"/>
              </a:rPr>
              <a:t>World models</a:t>
            </a:r>
            <a:r>
              <a:rPr lang="en-US" sz="2400" b="0" i="0" u="none" strike="noStrike" baseline="0" dirty="0">
                <a:latin typeface="NimbusRomNo9L-Regu"/>
              </a:rPr>
              <a:t>. </a:t>
            </a:r>
            <a:r>
              <a:rPr lang="en-US" sz="2400" b="0" i="0" u="none" strike="noStrike" baseline="0" dirty="0" err="1">
                <a:latin typeface="NimbusRomNo9L-ReguItal"/>
              </a:rPr>
              <a:t>arXiv</a:t>
            </a:r>
            <a:r>
              <a:rPr lang="en-US" sz="2400" b="0" i="0" u="none" strike="noStrike" baseline="0" dirty="0">
                <a:latin typeface="NimbusRomNo9L-ReguItal"/>
              </a:rPr>
              <a:t> preprint</a:t>
            </a:r>
            <a:r>
              <a:rPr lang="en-US" dirty="0">
                <a:latin typeface="NimbusRomNo9L-ReguItal"/>
              </a:rPr>
              <a:t>, </a:t>
            </a:r>
            <a:r>
              <a:rPr lang="en-US" sz="2400" b="0" i="0" u="none" strike="noStrike" baseline="0" dirty="0">
                <a:latin typeface="NimbusRomNo9L-ReguItal"/>
              </a:rPr>
              <a:t>arXiv:1803.10122</a:t>
            </a:r>
            <a:r>
              <a:rPr lang="en-US" sz="2400" b="0" i="0" u="none" strike="noStrike" baseline="0" dirty="0">
                <a:latin typeface="NimbusRomNo9L-Regu"/>
              </a:rPr>
              <a:t>, 2018.</a:t>
            </a:r>
            <a:endParaRPr lang="en-MT" dirty="0"/>
          </a:p>
        </p:txBody>
      </p:sp>
    </p:spTree>
    <p:extLst>
      <p:ext uri="{BB962C8B-B14F-4D97-AF65-F5344CB8AC3E}">
        <p14:creationId xmlns:p14="http://schemas.microsoft.com/office/powerpoint/2010/main" val="14120625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7">
            <a:extLst>
              <a:ext uri="{FF2B5EF4-FFF2-40B4-BE49-F238E27FC236}">
                <a16:creationId xmlns:a16="http://schemas.microsoft.com/office/drawing/2014/main" id="{80D76E3E-C9D7-31E8-CDB7-848FF2CCB556}"/>
              </a:ext>
            </a:extLst>
          </p:cNvPr>
          <p:cNvSpPr txBox="1">
            <a:spLocks/>
          </p:cNvSpPr>
          <p:nvPr/>
        </p:nvSpPr>
        <p:spPr bwMode="auto">
          <a:xfrm>
            <a:off x="3957" y="-49714"/>
            <a:ext cx="9144001" cy="1080000"/>
          </a:xfrm>
          <a:prstGeom prst="rect">
            <a:avLst/>
          </a:prstGeom>
          <a:blipFill>
            <a:blip r:embed="rId2"/>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000" cap="none" dirty="0"/>
              <a:t>Learning Forward Models</a:t>
            </a:r>
          </a:p>
        </p:txBody>
      </p:sp>
      <p:sp>
        <p:nvSpPr>
          <p:cNvPr id="8" name="Content Placeholder 2">
            <a:extLst>
              <a:ext uri="{FF2B5EF4-FFF2-40B4-BE49-F238E27FC236}">
                <a16:creationId xmlns:a16="http://schemas.microsoft.com/office/drawing/2014/main" id="{1DB06D98-9B8C-42AD-B726-709A1EE73ABE}"/>
              </a:ext>
            </a:extLst>
          </p:cNvPr>
          <p:cNvSpPr>
            <a:spLocks noGrp="1"/>
          </p:cNvSpPr>
          <p:nvPr>
            <p:ph idx="1"/>
          </p:nvPr>
        </p:nvSpPr>
        <p:spPr>
          <a:xfrm>
            <a:off x="251520" y="1129308"/>
            <a:ext cx="8712967" cy="3338513"/>
          </a:xfrm>
        </p:spPr>
        <p:txBody>
          <a:bodyPr/>
          <a:lstStyle/>
          <a:p>
            <a:pPr marL="0" indent="0">
              <a:defRPr sz="1400"/>
            </a:pPr>
            <a:r>
              <a:rPr lang="en-US" sz="3000" b="1" dirty="0"/>
              <a:t>Recent advances and future directions</a:t>
            </a:r>
            <a:endParaRPr lang="en-US" sz="2800" i="1" dirty="0"/>
          </a:p>
          <a:p>
            <a:pPr>
              <a:buFont typeface="Arial" panose="020B0604020202020204" pitchFamily="34" charset="0"/>
              <a:buChar char="•"/>
              <a:defRPr sz="1400"/>
            </a:pPr>
            <a:r>
              <a:rPr lang="en-US" sz="2800" i="1" dirty="0"/>
              <a:t>DreamerV3</a:t>
            </a:r>
            <a:r>
              <a:rPr lang="en-US" sz="2800" dirty="0"/>
              <a:t>: Discrete encoding + built-in actor-critic RL → fast, strong results.</a:t>
            </a:r>
          </a:p>
          <a:p>
            <a:pPr>
              <a:buFont typeface="Arial" panose="020B0604020202020204" pitchFamily="34" charset="0"/>
              <a:buChar char="•"/>
              <a:defRPr sz="1400"/>
            </a:pPr>
            <a:r>
              <a:rPr lang="en-US" sz="2800" dirty="0"/>
              <a:t>Neural Game Engines: Learn dynamics from pixels + actions (diffusion models); Still struggle with hidden states.</a:t>
            </a:r>
          </a:p>
          <a:p>
            <a:pPr>
              <a:buFont typeface="Arial" panose="020B0604020202020204" pitchFamily="34" charset="0"/>
              <a:buChar char="•"/>
              <a:defRPr sz="1400"/>
            </a:pPr>
            <a:r>
              <a:rPr lang="en-US" sz="2800" i="1" dirty="0"/>
              <a:t>Genie</a:t>
            </a:r>
            <a:r>
              <a:rPr lang="en-US" sz="2800" dirty="0"/>
              <a:t>: Learns from videos only → short interactive 'games’. Hints at prompt-based game creation.</a:t>
            </a:r>
          </a:p>
          <a:p>
            <a:pPr marL="457200" lvl="1" indent="0">
              <a:defRPr sz="1400"/>
            </a:pPr>
            <a:endParaRPr lang="en-US" sz="2400" dirty="0"/>
          </a:p>
        </p:txBody>
      </p:sp>
      <p:sp>
        <p:nvSpPr>
          <p:cNvPr id="10" name="TextBox 9">
            <a:extLst>
              <a:ext uri="{FF2B5EF4-FFF2-40B4-BE49-F238E27FC236}">
                <a16:creationId xmlns:a16="http://schemas.microsoft.com/office/drawing/2014/main" id="{7491A371-6116-155B-3B88-8C23AFF00061}"/>
              </a:ext>
            </a:extLst>
          </p:cNvPr>
          <p:cNvSpPr txBox="1"/>
          <p:nvPr/>
        </p:nvSpPr>
        <p:spPr>
          <a:xfrm>
            <a:off x="106016" y="4873724"/>
            <a:ext cx="8856983" cy="707886"/>
          </a:xfrm>
          <a:prstGeom prst="rect">
            <a:avLst/>
          </a:prstGeom>
          <a:noFill/>
        </p:spPr>
        <p:txBody>
          <a:bodyPr wrap="square">
            <a:spAutoFit/>
          </a:bodyPr>
          <a:lstStyle/>
          <a:p>
            <a:pPr algn="ctr"/>
            <a:r>
              <a:rPr lang="en-US" sz="2000" b="0" i="0" u="none" strike="noStrike" baseline="0" dirty="0">
                <a:latin typeface="+mn-lt"/>
              </a:rPr>
              <a:t>Bruce</a:t>
            </a:r>
            <a:r>
              <a:rPr lang="en-US" sz="2000" dirty="0">
                <a:latin typeface="+mn-lt"/>
              </a:rPr>
              <a:t> et al., </a:t>
            </a:r>
            <a:r>
              <a:rPr lang="en-US" sz="2000" b="1" u="none" strike="noStrike" baseline="0" dirty="0">
                <a:latin typeface="+mn-lt"/>
              </a:rPr>
              <a:t>Genie: </a:t>
            </a:r>
            <a:r>
              <a:rPr lang="fr-FR" sz="2000" b="1" u="none" strike="noStrike" baseline="0" dirty="0" err="1">
                <a:latin typeface="+mn-lt"/>
              </a:rPr>
              <a:t>Generative</a:t>
            </a:r>
            <a:r>
              <a:rPr lang="fr-FR" sz="2000" b="1" u="none" strike="noStrike" baseline="0" dirty="0">
                <a:latin typeface="+mn-lt"/>
              </a:rPr>
              <a:t> interactive </a:t>
            </a:r>
            <a:r>
              <a:rPr lang="fr-FR" sz="2000" b="1" u="none" strike="noStrike" baseline="0" dirty="0" err="1">
                <a:latin typeface="+mn-lt"/>
              </a:rPr>
              <a:t>environments</a:t>
            </a:r>
            <a:r>
              <a:rPr lang="fr-FR" sz="2000" b="0" i="0" u="none" strike="noStrike" baseline="0" dirty="0">
                <a:latin typeface="+mn-lt"/>
              </a:rPr>
              <a:t>. </a:t>
            </a:r>
            <a:r>
              <a:rPr lang="fr-FR" sz="2000" b="0" i="0" u="none" strike="noStrike" baseline="0" dirty="0" err="1">
                <a:latin typeface="+mn-lt"/>
              </a:rPr>
              <a:t>arXiv</a:t>
            </a:r>
            <a:r>
              <a:rPr lang="fr-FR" sz="2000" b="0" i="0" u="none" strike="noStrike" baseline="0" dirty="0">
                <a:latin typeface="+mn-lt"/>
              </a:rPr>
              <a:t> </a:t>
            </a:r>
            <a:r>
              <a:rPr lang="fr-FR" sz="2000" b="0" i="0" u="none" strike="noStrike" baseline="0" dirty="0" err="1">
                <a:latin typeface="+mn-lt"/>
              </a:rPr>
              <a:t>preprint</a:t>
            </a:r>
            <a:r>
              <a:rPr lang="fr-FR" sz="2000" dirty="0">
                <a:latin typeface="+mn-lt"/>
              </a:rPr>
              <a:t>, </a:t>
            </a:r>
            <a:r>
              <a:rPr lang="fr-FR" sz="2000" b="0" i="0" u="none" strike="noStrike" baseline="0" dirty="0">
                <a:latin typeface="+mn-lt"/>
              </a:rPr>
              <a:t>arXiv:2402.15391, 2024.</a:t>
            </a:r>
            <a:endParaRPr lang="en-MT" sz="2000" dirty="0">
              <a:latin typeface="+mn-lt"/>
            </a:endParaRPr>
          </a:p>
        </p:txBody>
      </p:sp>
    </p:spTree>
    <p:extLst>
      <p:ext uri="{BB962C8B-B14F-4D97-AF65-F5344CB8AC3E}">
        <p14:creationId xmlns:p14="http://schemas.microsoft.com/office/powerpoint/2010/main" val="275489066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p:cNvSpPr txBox="1">
            <a:spLocks/>
          </p:cNvSpPr>
          <p:nvPr/>
        </p:nvSpPr>
        <p:spPr bwMode="auto">
          <a:xfrm>
            <a:off x="3957" y="4657820"/>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000" cap="none" dirty="0"/>
              <a:t>Chapter 6: Gameplaying AI by Game Genre</a:t>
            </a:r>
            <a:endParaRPr lang="en-GB" sz="4000" b="1" cap="none" dirty="0">
              <a:solidFill>
                <a:srgbClr val="FFC000"/>
              </a:solidFill>
            </a:endParaRPr>
          </a:p>
        </p:txBody>
      </p:sp>
    </p:spTree>
    <p:extLst>
      <p:ext uri="{BB962C8B-B14F-4D97-AF65-F5344CB8AC3E}">
        <p14:creationId xmlns:p14="http://schemas.microsoft.com/office/powerpoint/2010/main" val="317190466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a:spLocks noGrp="1"/>
          </p:cNvSpPr>
          <p:nvPr>
            <p:ph idx="1"/>
          </p:nvPr>
        </p:nvSpPr>
        <p:spPr>
          <a:xfrm>
            <a:off x="179513" y="1088132"/>
            <a:ext cx="6192688" cy="3713584"/>
          </a:xfrm>
        </p:spPr>
        <p:txBody>
          <a:bodyPr/>
          <a:lstStyle/>
          <a:p>
            <a:pPr marL="457200" indent="-457200">
              <a:buFont typeface="Arial" panose="020B0604020202020204" pitchFamily="34" charset="0"/>
              <a:buChar char="•"/>
            </a:pPr>
            <a:r>
              <a:rPr lang="en-GB" sz="3000" dirty="0"/>
              <a:t>Board games (Classic and Modern)</a:t>
            </a:r>
          </a:p>
          <a:p>
            <a:pPr marL="857250" lvl="1" indent="-457200">
              <a:buFont typeface="Arial" panose="020B0604020202020204" pitchFamily="34" charset="0"/>
              <a:buChar char="•"/>
            </a:pPr>
            <a:r>
              <a:rPr lang="en-GB" sz="2300" dirty="0"/>
              <a:t>Adversarial planning, tree search</a:t>
            </a:r>
          </a:p>
          <a:p>
            <a:pPr marL="457200" indent="-457200">
              <a:buFont typeface="Arial" panose="020B0604020202020204" pitchFamily="34" charset="0"/>
              <a:buChar char="•"/>
            </a:pPr>
            <a:r>
              <a:rPr lang="en-GB" sz="3000" dirty="0"/>
              <a:t>Card games (Classic and Collectible)</a:t>
            </a:r>
          </a:p>
          <a:p>
            <a:pPr marL="857250" lvl="1" indent="-457200">
              <a:buFont typeface="Arial" panose="020B0604020202020204" pitchFamily="34" charset="0"/>
              <a:buChar char="•"/>
            </a:pPr>
            <a:r>
              <a:rPr lang="en-GB" sz="2300" dirty="0"/>
              <a:t>Reinforcement learning, tree search</a:t>
            </a:r>
          </a:p>
        </p:txBody>
      </p:sp>
      <p:pic>
        <p:nvPicPr>
          <p:cNvPr id="4098" name="Picture 2" descr="ÎÏÎ¿ÏÎ­Î»ÎµÏÎ¼Î± ÎµÎ¹ÎºÏÎ½Î±Ï Î³Î¹Î± pok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216" y="1201316"/>
            <a:ext cx="2495550" cy="249555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ÎÏÎ¿ÏÎ­Î»ÎµÏÎ¼Î± ÎµÎ¹ÎºÏÎ½Î±Ï Î³Î¹Î± board gam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3361556"/>
            <a:ext cx="4536504" cy="226825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7"/>
          <p:cNvSpPr txBox="1">
            <a:spLocks/>
          </p:cNvSpPr>
          <p:nvPr/>
        </p:nvSpPr>
        <p:spPr bwMode="auto">
          <a:xfrm>
            <a:off x="3957" y="-49714"/>
            <a:ext cx="9144001" cy="1080000"/>
          </a:xfrm>
          <a:prstGeom prst="rect">
            <a:avLst/>
          </a:prstGeom>
          <a:blipFill>
            <a:blip r:embed="rId5"/>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000" cap="none" dirty="0"/>
              <a:t>Board and Card Games</a:t>
            </a:r>
            <a:endParaRPr lang="en-GB" sz="4000" b="1" cap="none" dirty="0">
              <a:solidFill>
                <a:srgbClr val="FFC000"/>
              </a:solidFill>
            </a:endParaRPr>
          </a:p>
        </p:txBody>
      </p:sp>
    </p:spTree>
    <p:extLst>
      <p:ext uri="{BB962C8B-B14F-4D97-AF65-F5344CB8AC3E}">
        <p14:creationId xmlns:p14="http://schemas.microsoft.com/office/powerpoint/2010/main" val="202232838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a:spLocks noGrp="1"/>
          </p:cNvSpPr>
          <p:nvPr>
            <p:ph idx="1"/>
          </p:nvPr>
        </p:nvSpPr>
        <p:spPr>
          <a:xfrm>
            <a:off x="179512" y="1088132"/>
            <a:ext cx="5832647" cy="3713584"/>
          </a:xfrm>
        </p:spPr>
        <p:txBody>
          <a:bodyPr/>
          <a:lstStyle/>
          <a:p>
            <a:pPr marL="457200" indent="-457200">
              <a:buFont typeface="Arial" panose="020B0604020202020204" pitchFamily="34" charset="0"/>
              <a:buChar char="•"/>
            </a:pPr>
            <a:r>
              <a:rPr lang="en-GB" sz="3000" dirty="0"/>
              <a:t>Classic arcade games</a:t>
            </a:r>
          </a:p>
          <a:p>
            <a:pPr marL="857250" lvl="1" indent="-457200">
              <a:buFont typeface="Arial" panose="020B0604020202020204" pitchFamily="34" charset="0"/>
              <a:buChar char="•"/>
            </a:pPr>
            <a:r>
              <a:rPr lang="en-GB" sz="2300" dirty="0"/>
              <a:t>Pac-Man and the like: Tree search, RL</a:t>
            </a:r>
          </a:p>
          <a:p>
            <a:pPr marL="857250" lvl="1" indent="-457200">
              <a:buFont typeface="Arial" panose="020B0604020202020204" pitchFamily="34" charset="0"/>
              <a:buChar char="•"/>
            </a:pPr>
            <a:r>
              <a:rPr lang="en-GB" sz="2300" dirty="0"/>
              <a:t>Super Mario Bros: Planning, RL, Supervised learning</a:t>
            </a:r>
          </a:p>
          <a:p>
            <a:pPr marL="857250" lvl="1" indent="-457200">
              <a:buFont typeface="Arial" panose="020B0604020202020204" pitchFamily="34" charset="0"/>
              <a:buChar char="•"/>
            </a:pPr>
            <a:r>
              <a:rPr lang="en-GB" sz="2300" dirty="0"/>
              <a:t>Arcade learning environment: RL</a:t>
            </a:r>
          </a:p>
          <a:p>
            <a:pPr marL="857250" lvl="1" indent="-457200">
              <a:buFont typeface="Arial" panose="020B0604020202020204" pitchFamily="34" charset="0"/>
              <a:buChar char="•"/>
            </a:pPr>
            <a:r>
              <a:rPr lang="en-GB" sz="2300" dirty="0"/>
              <a:t>General Video Game AI: Tree search, RL</a:t>
            </a:r>
          </a:p>
          <a:p>
            <a:pPr marL="857250" lvl="1" indent="-457200">
              <a:buFont typeface="Arial" panose="020B0604020202020204" pitchFamily="34" charset="0"/>
              <a:buChar char="•"/>
            </a:pPr>
            <a:r>
              <a:rPr lang="en-GB" sz="2300" dirty="0"/>
              <a:t>Fighting games: Tree search, RL, LLMs</a:t>
            </a:r>
          </a:p>
        </p:txBody>
      </p:sp>
      <p:sp>
        <p:nvSpPr>
          <p:cNvPr id="7" name="Title 7"/>
          <p:cNvSpPr txBox="1">
            <a:spLocks/>
          </p:cNvSpPr>
          <p:nvPr/>
        </p:nvSpPr>
        <p:spPr bwMode="auto">
          <a:xfrm>
            <a:off x="3957" y="-49714"/>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000" cap="none" dirty="0"/>
              <a:t>Real Time 2D Video Games</a:t>
            </a:r>
            <a:endParaRPr lang="en-GB" sz="4000" b="1" cap="none" dirty="0">
              <a:solidFill>
                <a:srgbClr val="FFC000"/>
              </a:solidFill>
            </a:endParaRPr>
          </a:p>
        </p:txBody>
      </p:sp>
      <p:pic>
        <p:nvPicPr>
          <p:cNvPr id="3" name="Picture 2">
            <a:extLst>
              <a:ext uri="{FF2B5EF4-FFF2-40B4-BE49-F238E27FC236}">
                <a16:creationId xmlns:a16="http://schemas.microsoft.com/office/drawing/2014/main" id="{54FEA235-62BE-C677-83B5-CEE662CC97A9}"/>
              </a:ext>
            </a:extLst>
          </p:cNvPr>
          <p:cNvPicPr>
            <a:picLocks noChangeAspect="1"/>
          </p:cNvPicPr>
          <p:nvPr/>
        </p:nvPicPr>
        <p:blipFill>
          <a:blip r:embed="rId4"/>
          <a:stretch>
            <a:fillRect/>
          </a:stretch>
        </p:blipFill>
        <p:spPr>
          <a:xfrm>
            <a:off x="6262296" y="3422856"/>
            <a:ext cx="2630184" cy="1746607"/>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27312FEB-B68F-A570-009D-E08734837BB3}"/>
              </a:ext>
            </a:extLst>
          </p:cNvPr>
          <p:cNvPicPr>
            <a:picLocks noChangeAspect="1"/>
          </p:cNvPicPr>
          <p:nvPr/>
        </p:nvPicPr>
        <p:blipFill>
          <a:blip r:embed="rId5"/>
          <a:stretch>
            <a:fillRect/>
          </a:stretch>
        </p:blipFill>
        <p:spPr>
          <a:xfrm>
            <a:off x="444618" y="4153644"/>
            <a:ext cx="2701168" cy="1350584"/>
          </a:xfrm>
          <a:prstGeom prst="rect">
            <a:avLst/>
          </a:prstGeom>
          <a:ln>
            <a:noFill/>
          </a:ln>
          <a:effectLst>
            <a:outerShdw blurRad="292100" dist="139700" dir="2700000" algn="tl" rotWithShape="0">
              <a:srgbClr val="333333">
                <a:alpha val="65000"/>
              </a:srgbClr>
            </a:outerShdw>
          </a:effectLst>
        </p:spPr>
      </p:pic>
      <p:sp>
        <p:nvSpPr>
          <p:cNvPr id="9" name="object 4"/>
          <p:cNvSpPr/>
          <p:nvPr/>
        </p:nvSpPr>
        <p:spPr>
          <a:xfrm>
            <a:off x="6300192" y="1273324"/>
            <a:ext cx="2592288" cy="1919883"/>
          </a:xfrm>
          <a:prstGeom prst="rect">
            <a:avLst/>
          </a:prstGeom>
          <a:blipFill>
            <a:blip r:embed="rId6" cstate="print"/>
            <a:stretch>
              <a:fillRect l="-13889" r="-14139"/>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pic>
        <p:nvPicPr>
          <p:cNvPr id="11" name="Picture 10">
            <a:extLst>
              <a:ext uri="{FF2B5EF4-FFF2-40B4-BE49-F238E27FC236}">
                <a16:creationId xmlns:a16="http://schemas.microsoft.com/office/drawing/2014/main" id="{AF3F669A-B6D0-0EE9-8D87-86B0D03A6738}"/>
              </a:ext>
            </a:extLst>
          </p:cNvPr>
          <p:cNvPicPr>
            <a:picLocks noChangeAspect="1"/>
          </p:cNvPicPr>
          <p:nvPr/>
        </p:nvPicPr>
        <p:blipFill>
          <a:blip r:embed="rId7"/>
          <a:stretch>
            <a:fillRect/>
          </a:stretch>
        </p:blipFill>
        <p:spPr>
          <a:xfrm>
            <a:off x="3383730" y="4153644"/>
            <a:ext cx="2556422" cy="13583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4946396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a:spLocks noGrp="1"/>
          </p:cNvSpPr>
          <p:nvPr>
            <p:ph idx="1"/>
          </p:nvPr>
        </p:nvSpPr>
        <p:spPr>
          <a:xfrm>
            <a:off x="288428" y="1089370"/>
            <a:ext cx="4355580" cy="3713584"/>
          </a:xfrm>
        </p:spPr>
        <p:txBody>
          <a:bodyPr/>
          <a:lstStyle/>
          <a:p>
            <a:pPr marL="0" indent="0"/>
            <a:r>
              <a:rPr lang="en-GB" sz="3000" dirty="0"/>
              <a:t>Racing games</a:t>
            </a:r>
          </a:p>
          <a:p>
            <a:pPr>
              <a:buFont typeface="Arial" panose="020B0604020202020204" pitchFamily="34" charset="0"/>
              <a:buChar char="•"/>
            </a:pPr>
            <a:r>
              <a:rPr lang="en-GB" sz="2400" dirty="0"/>
              <a:t>Supervised learning, RL, adversarial planning</a:t>
            </a:r>
          </a:p>
          <a:p>
            <a:pPr>
              <a:buFont typeface="Arial" panose="020B0604020202020204" pitchFamily="34" charset="0"/>
              <a:buChar char="•"/>
            </a:pPr>
            <a:r>
              <a:rPr lang="en-GB" sz="2400" i="1" dirty="0"/>
              <a:t>Drivatar</a:t>
            </a:r>
            <a:r>
              <a:rPr lang="en-GB" sz="2400" dirty="0"/>
              <a:t>: from lazy learning (2005) all the way to deep nets (present)</a:t>
            </a:r>
          </a:p>
          <a:p>
            <a:pPr>
              <a:buFont typeface="Arial" panose="020B0604020202020204" pitchFamily="34" charset="0"/>
              <a:buChar char="•"/>
            </a:pPr>
            <a:r>
              <a:rPr lang="en-GB" sz="2400" i="1" dirty="0"/>
              <a:t>GT Sophy</a:t>
            </a:r>
            <a:r>
              <a:rPr lang="en-GB" sz="2400" dirty="0"/>
              <a:t>: RL</a:t>
            </a:r>
          </a:p>
          <a:p>
            <a:pPr>
              <a:buFont typeface="Arial" panose="020B0604020202020204" pitchFamily="34" charset="0"/>
              <a:buChar char="•"/>
            </a:pPr>
            <a:endParaRPr lang="en-GB" sz="23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4048" y="1201316"/>
            <a:ext cx="3817746" cy="2147482"/>
          </a:xfrm>
          <a:prstGeom prst="rect">
            <a:avLst/>
          </a:prstGeom>
          <a:ln>
            <a:noFill/>
          </a:ln>
          <a:effectLst>
            <a:outerShdw blurRad="292100" dist="139700" dir="2700000" algn="tl" rotWithShape="0">
              <a:srgbClr val="333333">
                <a:alpha val="65000"/>
              </a:srgbClr>
            </a:outerShdw>
          </a:effectLst>
        </p:spPr>
      </p:pic>
      <p:sp>
        <p:nvSpPr>
          <p:cNvPr id="6" name="Title 7"/>
          <p:cNvSpPr txBox="1">
            <a:spLocks/>
          </p:cNvSpPr>
          <p:nvPr/>
        </p:nvSpPr>
        <p:spPr bwMode="auto">
          <a:xfrm>
            <a:off x="3957" y="-49714"/>
            <a:ext cx="9144001" cy="1080000"/>
          </a:xfrm>
          <a:prstGeom prst="rect">
            <a:avLst/>
          </a:prstGeom>
          <a:blipFill>
            <a:blip r:embed="rId4"/>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000" cap="none" dirty="0"/>
              <a:t>Real-Time 3D Games</a:t>
            </a:r>
            <a:endParaRPr lang="en-GB" sz="4000" b="1" cap="none" dirty="0">
              <a:solidFill>
                <a:srgbClr val="FFC000"/>
              </a:solidFill>
            </a:endParaRPr>
          </a:p>
        </p:txBody>
      </p:sp>
      <p:pic>
        <p:nvPicPr>
          <p:cNvPr id="4" name="Picture 3">
            <a:extLst>
              <a:ext uri="{FF2B5EF4-FFF2-40B4-BE49-F238E27FC236}">
                <a16:creationId xmlns:a16="http://schemas.microsoft.com/office/drawing/2014/main" id="{B82F3E1D-925E-6ADE-DFDE-83A5AF8BD50F}"/>
              </a:ext>
            </a:extLst>
          </p:cNvPr>
          <p:cNvPicPr>
            <a:picLocks noChangeAspect="1"/>
          </p:cNvPicPr>
          <p:nvPr/>
        </p:nvPicPr>
        <p:blipFill>
          <a:blip r:embed="rId5"/>
          <a:stretch>
            <a:fillRect/>
          </a:stretch>
        </p:blipFill>
        <p:spPr>
          <a:xfrm>
            <a:off x="4508982" y="3073524"/>
            <a:ext cx="4491002" cy="25419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9346705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a:spLocks noGrp="1"/>
          </p:cNvSpPr>
          <p:nvPr>
            <p:ph idx="1"/>
          </p:nvPr>
        </p:nvSpPr>
        <p:spPr>
          <a:xfrm>
            <a:off x="179513" y="1088132"/>
            <a:ext cx="4536266" cy="3713584"/>
          </a:xfrm>
        </p:spPr>
        <p:txBody>
          <a:bodyPr/>
          <a:lstStyle/>
          <a:p>
            <a:pPr marL="0" indent="0"/>
            <a:r>
              <a:rPr lang="en-GB" sz="3000" dirty="0"/>
              <a:t>First Person Shooters</a:t>
            </a:r>
          </a:p>
          <a:p>
            <a:pPr>
              <a:buFont typeface="Arial" panose="020B0604020202020204" pitchFamily="34" charset="0"/>
              <a:buChar char="•"/>
            </a:pPr>
            <a:r>
              <a:rPr lang="en-GB" sz="2300" dirty="0"/>
              <a:t>UT2004: </a:t>
            </a:r>
            <a:r>
              <a:rPr lang="en-GB" sz="2300" dirty="0" err="1"/>
              <a:t>Neuroevolution</a:t>
            </a:r>
            <a:r>
              <a:rPr lang="en-GB" sz="2300" dirty="0"/>
              <a:t>, imitation learning</a:t>
            </a:r>
          </a:p>
          <a:p>
            <a:pPr>
              <a:buFont typeface="Arial" panose="020B0604020202020204" pitchFamily="34" charset="0"/>
              <a:buChar char="•"/>
            </a:pPr>
            <a:r>
              <a:rPr lang="en-GB" sz="2300" i="1" dirty="0"/>
              <a:t>Doom</a:t>
            </a:r>
            <a:r>
              <a:rPr lang="en-GB" sz="2300" dirty="0"/>
              <a:t>: (Deep) RL in </a:t>
            </a:r>
            <a:r>
              <a:rPr lang="en-GB" sz="2300" dirty="0" err="1"/>
              <a:t>VizDoom</a:t>
            </a:r>
            <a:endParaRPr lang="en-GB" sz="2300" dirty="0"/>
          </a:p>
          <a:p>
            <a:pPr>
              <a:buFont typeface="Arial" panose="020B0604020202020204" pitchFamily="34" charset="0"/>
              <a:buChar char="•"/>
            </a:pPr>
            <a:r>
              <a:rPr lang="en-GB" sz="2300" i="1" dirty="0"/>
              <a:t>Valorant</a:t>
            </a:r>
            <a:r>
              <a:rPr lang="en-GB" sz="2300" dirty="0"/>
              <a:t> variant: Imitation learning</a:t>
            </a:r>
          </a:p>
          <a:p>
            <a:pPr>
              <a:buFont typeface="Arial" panose="020B0604020202020204" pitchFamily="34" charset="0"/>
              <a:buChar char="•"/>
            </a:pPr>
            <a:r>
              <a:rPr lang="en-GB" sz="2300" i="1" dirty="0"/>
              <a:t>CS:GO</a:t>
            </a:r>
            <a:r>
              <a:rPr lang="en-GB" sz="2300" dirty="0"/>
              <a:t>: Diffusion models</a:t>
            </a:r>
          </a:p>
        </p:txBody>
      </p:sp>
      <p:pic>
        <p:nvPicPr>
          <p:cNvPr id="6" name="Picture 2" descr="ÎÏÎ¿ÏÎ­Î»ÎµÏÎ¼Î± ÎµÎ¹ÎºÏÎ½Î±Ï Î³Î¹Î± halo screensh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3361556"/>
            <a:ext cx="2887249" cy="21654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7574" y="2857500"/>
            <a:ext cx="3616481" cy="2713484"/>
          </a:xfrm>
          <a:prstGeom prst="rect">
            <a:avLst/>
          </a:prstGeom>
          <a:ln>
            <a:noFill/>
          </a:ln>
          <a:effectLst>
            <a:outerShdw blurRad="292100" dist="139700" dir="2700000" algn="tl" rotWithShape="0">
              <a:srgbClr val="333333">
                <a:alpha val="65000"/>
              </a:srgbClr>
            </a:outerShdw>
          </a:effectLst>
        </p:spPr>
      </p:pic>
      <p:sp>
        <p:nvSpPr>
          <p:cNvPr id="7" name="Title 7"/>
          <p:cNvSpPr txBox="1">
            <a:spLocks/>
          </p:cNvSpPr>
          <p:nvPr/>
        </p:nvSpPr>
        <p:spPr bwMode="auto">
          <a:xfrm>
            <a:off x="3957" y="-49714"/>
            <a:ext cx="9144001" cy="1080000"/>
          </a:xfrm>
          <a:prstGeom prst="rect">
            <a:avLst/>
          </a:prstGeom>
          <a:blipFill>
            <a:blip r:embed="rId5"/>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000" cap="none" dirty="0"/>
              <a:t>Real-Time 3D Games</a:t>
            </a:r>
            <a:endParaRPr lang="en-GB" sz="4000" b="1" cap="none" dirty="0">
              <a:solidFill>
                <a:srgbClr val="FFC000"/>
              </a:solidFill>
            </a:endParaRPr>
          </a:p>
        </p:txBody>
      </p:sp>
      <p:pic>
        <p:nvPicPr>
          <p:cNvPr id="4" name="Picture 3">
            <a:extLst>
              <a:ext uri="{FF2B5EF4-FFF2-40B4-BE49-F238E27FC236}">
                <a16:creationId xmlns:a16="http://schemas.microsoft.com/office/drawing/2014/main" id="{CB52606C-E13B-A300-6AAB-4E86E199EBAE}"/>
              </a:ext>
            </a:extLst>
          </p:cNvPr>
          <p:cNvPicPr>
            <a:picLocks noChangeAspect="1"/>
          </p:cNvPicPr>
          <p:nvPr/>
        </p:nvPicPr>
        <p:blipFill>
          <a:blip r:embed="rId6"/>
          <a:stretch>
            <a:fillRect/>
          </a:stretch>
        </p:blipFill>
        <p:spPr>
          <a:xfrm>
            <a:off x="5148064" y="697260"/>
            <a:ext cx="3602804" cy="2291137"/>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32D68FB7-78D4-F15C-EDEB-2C28D83E655F}"/>
              </a:ext>
            </a:extLst>
          </p:cNvPr>
          <p:cNvPicPr>
            <a:picLocks noChangeAspect="1"/>
          </p:cNvPicPr>
          <p:nvPr/>
        </p:nvPicPr>
        <p:blipFill>
          <a:blip r:embed="rId7"/>
          <a:stretch>
            <a:fillRect/>
          </a:stretch>
        </p:blipFill>
        <p:spPr>
          <a:xfrm>
            <a:off x="467544" y="3721596"/>
            <a:ext cx="2483345" cy="15454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9790073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A6516-F2B2-8B7A-955C-B5435BCB6FF6}"/>
            </a:ext>
          </a:extLst>
        </p:cNvPr>
        <p:cNvGrpSpPr/>
        <p:nvPr/>
      </p:nvGrpSpPr>
      <p:grpSpPr>
        <a:xfrm>
          <a:off x="0" y="0"/>
          <a:ext cx="0" cy="0"/>
          <a:chOff x="0" y="0"/>
          <a:chExt cx="0" cy="0"/>
        </a:xfrm>
      </p:grpSpPr>
      <p:sp>
        <p:nvSpPr>
          <p:cNvPr id="5" name="Content Placeholder 1">
            <a:extLst>
              <a:ext uri="{FF2B5EF4-FFF2-40B4-BE49-F238E27FC236}">
                <a16:creationId xmlns:a16="http://schemas.microsoft.com/office/drawing/2014/main" id="{EFF651DD-598A-2C29-628B-04378A8D9BF8}"/>
              </a:ext>
            </a:extLst>
          </p:cNvPr>
          <p:cNvSpPr>
            <a:spLocks noGrp="1"/>
          </p:cNvSpPr>
          <p:nvPr>
            <p:ph idx="1"/>
          </p:nvPr>
        </p:nvSpPr>
        <p:spPr>
          <a:xfrm>
            <a:off x="179513" y="1160140"/>
            <a:ext cx="5256583" cy="3713584"/>
          </a:xfrm>
        </p:spPr>
        <p:txBody>
          <a:bodyPr/>
          <a:lstStyle/>
          <a:p>
            <a:pPr marL="0" indent="0"/>
            <a:r>
              <a:rPr lang="en-GB" sz="3000" dirty="0"/>
              <a:t>Minecraft</a:t>
            </a:r>
          </a:p>
          <a:p>
            <a:pPr algn="l">
              <a:buFont typeface="Arial" panose="020B0604020202020204" pitchFamily="34" charset="0"/>
              <a:buChar char="•"/>
            </a:pPr>
            <a:r>
              <a:rPr lang="en-GB" sz="2400" dirty="0">
                <a:latin typeface="NimbusRomNo9L-Medi"/>
              </a:rPr>
              <a:t>S</a:t>
            </a:r>
            <a:r>
              <a:rPr lang="en-GB" sz="2400" b="0" i="0" u="none" strike="noStrike" baseline="0" dirty="0">
                <a:latin typeface="NimbusRomNo9L-Medi"/>
              </a:rPr>
              <a:t>andbox </a:t>
            </a:r>
            <a:r>
              <a:rPr lang="en-GB" sz="2400" b="0" i="0" u="none" strike="noStrike" baseline="0" dirty="0">
                <a:latin typeface="NimbusRomNo9L-Regu"/>
              </a:rPr>
              <a:t>game played in a 3D procedurally generated world</a:t>
            </a:r>
            <a:endParaRPr lang="en-GB" sz="2300" dirty="0"/>
          </a:p>
          <a:p>
            <a:pPr algn="l">
              <a:buFont typeface="Arial" panose="020B0604020202020204" pitchFamily="34" charset="0"/>
              <a:buChar char="•"/>
            </a:pPr>
            <a:r>
              <a:rPr lang="en-GB" sz="2300" i="1" dirty="0"/>
              <a:t>Project Malmo: </a:t>
            </a:r>
            <a:r>
              <a:rPr lang="en-GB" sz="2300" dirty="0"/>
              <a:t>deep nets</a:t>
            </a:r>
            <a:r>
              <a:rPr lang="en-GB" sz="2300" i="1" dirty="0"/>
              <a:t> </a:t>
            </a:r>
            <a:endParaRPr lang="en-GB" sz="2300" dirty="0"/>
          </a:p>
          <a:p>
            <a:pPr>
              <a:buFont typeface="Arial" panose="020B0604020202020204" pitchFamily="34" charset="0"/>
              <a:buChar char="•"/>
            </a:pPr>
            <a:r>
              <a:rPr lang="en-GB" sz="2300" i="1" dirty="0"/>
              <a:t>Voyager: </a:t>
            </a:r>
            <a:r>
              <a:rPr lang="en-US" sz="2400" b="0" i="0" u="none" strike="noStrike" baseline="0" dirty="0">
                <a:latin typeface="NimbusRomNo9L-Regu"/>
              </a:rPr>
              <a:t>LLM-powered “lifelong learning” agent</a:t>
            </a:r>
          </a:p>
          <a:p>
            <a:pPr>
              <a:buFont typeface="Arial" panose="020B0604020202020204" pitchFamily="34" charset="0"/>
              <a:buChar char="•"/>
            </a:pPr>
            <a:r>
              <a:rPr lang="en-US" sz="2400" dirty="0">
                <a:latin typeface="NimbusRomNo9L-Regu"/>
              </a:rPr>
              <a:t>Video-Pre Training (VPT): </a:t>
            </a:r>
          </a:p>
          <a:p>
            <a:pPr lvl="1">
              <a:buFont typeface="Arial" panose="020B0604020202020204" pitchFamily="34" charset="0"/>
              <a:buChar char="•"/>
            </a:pPr>
            <a:r>
              <a:rPr lang="en-US" sz="2000" dirty="0">
                <a:latin typeface="NimbusRomNo9L-Regu"/>
              </a:rPr>
              <a:t>First train </a:t>
            </a:r>
            <a:r>
              <a:rPr lang="en-GB" sz="2000" dirty="0">
                <a:latin typeface="NimbusRomNo9L-Regu"/>
              </a:rPr>
              <a:t>an inverse dynamics model (IDM) on a small labelled dataset</a:t>
            </a:r>
          </a:p>
          <a:p>
            <a:pPr lvl="1">
              <a:buFont typeface="Arial" panose="020B0604020202020204" pitchFamily="34" charset="0"/>
              <a:buChar char="•"/>
            </a:pPr>
            <a:r>
              <a:rPr lang="en-GB" sz="2000" dirty="0">
                <a:latin typeface="NimbusRomNo9L-Regu"/>
              </a:rPr>
              <a:t>The IDM labels a huge number (70k hours) of YouTube videos with actions</a:t>
            </a:r>
          </a:p>
          <a:p>
            <a:pPr lvl="1">
              <a:buFont typeface="Arial" panose="020B0604020202020204" pitchFamily="34" charset="0"/>
              <a:buChar char="•"/>
            </a:pPr>
            <a:r>
              <a:rPr lang="en-GB" sz="2000" dirty="0">
                <a:latin typeface="NimbusRomNo9L-Regu"/>
              </a:rPr>
              <a:t>Such videos are then used to train a much larger model to play Minecraft</a:t>
            </a:r>
            <a:endParaRPr lang="en-GB" sz="2000" dirty="0"/>
          </a:p>
        </p:txBody>
      </p:sp>
      <p:sp>
        <p:nvSpPr>
          <p:cNvPr id="7" name="Title 7">
            <a:extLst>
              <a:ext uri="{FF2B5EF4-FFF2-40B4-BE49-F238E27FC236}">
                <a16:creationId xmlns:a16="http://schemas.microsoft.com/office/drawing/2014/main" id="{5015E388-3342-D9A8-F54E-177C65F74B62}"/>
              </a:ext>
            </a:extLst>
          </p:cNvPr>
          <p:cNvSpPr txBox="1">
            <a:spLocks/>
          </p:cNvSpPr>
          <p:nvPr/>
        </p:nvSpPr>
        <p:spPr bwMode="auto">
          <a:xfrm>
            <a:off x="3957" y="-49714"/>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000" cap="none" dirty="0"/>
              <a:t>Real-Time 3D Games</a:t>
            </a:r>
            <a:endParaRPr lang="en-GB" sz="4000" b="1" cap="none" dirty="0">
              <a:solidFill>
                <a:srgbClr val="FFC000"/>
              </a:solidFill>
            </a:endParaRPr>
          </a:p>
        </p:txBody>
      </p:sp>
      <p:pic>
        <p:nvPicPr>
          <p:cNvPr id="8" name="Picture 7">
            <a:extLst>
              <a:ext uri="{FF2B5EF4-FFF2-40B4-BE49-F238E27FC236}">
                <a16:creationId xmlns:a16="http://schemas.microsoft.com/office/drawing/2014/main" id="{89CB0EE3-F493-CA52-2613-223FA966FED5}"/>
              </a:ext>
            </a:extLst>
          </p:cNvPr>
          <p:cNvPicPr>
            <a:picLocks noChangeAspect="1"/>
          </p:cNvPicPr>
          <p:nvPr/>
        </p:nvPicPr>
        <p:blipFill>
          <a:blip r:embed="rId4"/>
          <a:stretch>
            <a:fillRect/>
          </a:stretch>
        </p:blipFill>
        <p:spPr>
          <a:xfrm>
            <a:off x="4883723" y="769268"/>
            <a:ext cx="4060548" cy="24482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782007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CD895-6EFC-868F-BBB1-F4E6877F8E4B}"/>
            </a:ext>
          </a:extLst>
        </p:cNvPr>
        <p:cNvGrpSpPr/>
        <p:nvPr/>
      </p:nvGrpSpPr>
      <p:grpSpPr>
        <a:xfrm>
          <a:off x="0" y="0"/>
          <a:ext cx="0" cy="0"/>
          <a:chOff x="0" y="0"/>
          <a:chExt cx="0" cy="0"/>
        </a:xfrm>
      </p:grpSpPr>
      <p:sp>
        <p:nvSpPr>
          <p:cNvPr id="5" name="Content Placeholder 1">
            <a:extLst>
              <a:ext uri="{FF2B5EF4-FFF2-40B4-BE49-F238E27FC236}">
                <a16:creationId xmlns:a16="http://schemas.microsoft.com/office/drawing/2014/main" id="{378CCB51-BAD0-5A1C-DD76-AB50E0C2479D}"/>
              </a:ext>
            </a:extLst>
          </p:cNvPr>
          <p:cNvSpPr>
            <a:spLocks noGrp="1"/>
          </p:cNvSpPr>
          <p:nvPr>
            <p:ph idx="1"/>
          </p:nvPr>
        </p:nvSpPr>
        <p:spPr>
          <a:xfrm>
            <a:off x="179513" y="1129308"/>
            <a:ext cx="6264695" cy="3713584"/>
          </a:xfrm>
        </p:spPr>
        <p:txBody>
          <a:bodyPr/>
          <a:lstStyle/>
          <a:p>
            <a:pPr algn="l">
              <a:buFont typeface="Arial" panose="020B0604020202020204" pitchFamily="34" charset="0"/>
              <a:buChar char="•"/>
            </a:pPr>
            <a:r>
              <a:rPr lang="en-GB" sz="2400" b="0" i="0" u="none" strike="noStrike" baseline="0" dirty="0">
                <a:latin typeface="NimbusRomNo9L-Regu"/>
              </a:rPr>
              <a:t>Fantasy role-playing worlds in which a player navigates through some sort of labyrinth (dungeon); e.g. Hades (2020)</a:t>
            </a:r>
          </a:p>
          <a:p>
            <a:pPr>
              <a:buFont typeface="Arial" panose="020B0604020202020204" pitchFamily="34" charset="0"/>
              <a:buChar char="•"/>
            </a:pPr>
            <a:r>
              <a:rPr lang="en-GB" sz="2300" i="1" dirty="0" err="1"/>
              <a:t>Nethack</a:t>
            </a:r>
            <a:r>
              <a:rPr lang="en-GB" sz="2300" i="1" dirty="0"/>
              <a:t> Challenge: </a:t>
            </a:r>
          </a:p>
          <a:p>
            <a:pPr lvl="1">
              <a:buFont typeface="Arial" panose="020B0604020202020204" pitchFamily="34" charset="0"/>
              <a:buChar char="•"/>
            </a:pPr>
            <a:r>
              <a:rPr lang="en-GB" sz="2000" dirty="0"/>
              <a:t>Game</a:t>
            </a:r>
            <a:r>
              <a:rPr lang="en-US" sz="2000" dirty="0"/>
              <a:t> remains </a:t>
            </a:r>
            <a:r>
              <a:rPr lang="en-GB" sz="2000" dirty="0"/>
              <a:t>unsolved; standard Deep RL agents are far from solving it </a:t>
            </a:r>
          </a:p>
          <a:p>
            <a:pPr lvl="1">
              <a:buFont typeface="Arial" panose="020B0604020202020204" pitchFamily="34" charset="0"/>
              <a:buChar char="•"/>
            </a:pPr>
            <a:r>
              <a:rPr lang="en-GB" sz="2000" dirty="0"/>
              <a:t>Motif: aims to solve the problem of sparse and potentially misleading rewards in by constructing intrinsic rewards. These rewards are generated via LLMs for preference elicitation. </a:t>
            </a:r>
            <a:endParaRPr lang="en-GB" sz="2400" b="0" i="0" u="none" strike="noStrike" baseline="0" dirty="0">
              <a:latin typeface="NimbusRomNo9L-Regu"/>
            </a:endParaRPr>
          </a:p>
          <a:p>
            <a:pPr algn="l">
              <a:buFont typeface="Arial" panose="020B0604020202020204" pitchFamily="34" charset="0"/>
              <a:buChar char="•"/>
            </a:pPr>
            <a:r>
              <a:rPr lang="en-GB" sz="2300" i="1" dirty="0" err="1"/>
              <a:t>MiniDungeons</a:t>
            </a:r>
            <a:endParaRPr lang="en-GB" sz="2300" i="1" dirty="0"/>
          </a:p>
          <a:p>
            <a:pPr lvl="1">
              <a:buFont typeface="Arial" panose="020B0604020202020204" pitchFamily="34" charset="0"/>
              <a:buChar char="•"/>
            </a:pPr>
            <a:r>
              <a:rPr lang="en-GB" sz="2000" dirty="0"/>
              <a:t>Introduction of procedural personas: Q-learning, </a:t>
            </a:r>
            <a:r>
              <a:rPr lang="en-GB" sz="2000" dirty="0" err="1"/>
              <a:t>neuroevolution</a:t>
            </a:r>
            <a:r>
              <a:rPr lang="en-GB" sz="2000" dirty="0"/>
              <a:t> </a:t>
            </a:r>
          </a:p>
        </p:txBody>
      </p:sp>
      <p:sp>
        <p:nvSpPr>
          <p:cNvPr id="7" name="Title 7">
            <a:extLst>
              <a:ext uri="{FF2B5EF4-FFF2-40B4-BE49-F238E27FC236}">
                <a16:creationId xmlns:a16="http://schemas.microsoft.com/office/drawing/2014/main" id="{5384957F-4AA7-982F-F22E-D1F0A91D748C}"/>
              </a:ext>
            </a:extLst>
          </p:cNvPr>
          <p:cNvSpPr txBox="1">
            <a:spLocks/>
          </p:cNvSpPr>
          <p:nvPr/>
        </p:nvSpPr>
        <p:spPr bwMode="auto">
          <a:xfrm>
            <a:off x="3957" y="-49714"/>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000" cap="none" dirty="0"/>
              <a:t>Dungeon Crawlers</a:t>
            </a:r>
            <a:endParaRPr lang="en-GB" sz="4000" b="1" cap="none" dirty="0">
              <a:solidFill>
                <a:srgbClr val="FFC000"/>
              </a:solidFill>
            </a:endParaRPr>
          </a:p>
        </p:txBody>
      </p:sp>
      <p:pic>
        <p:nvPicPr>
          <p:cNvPr id="3" name="Picture 2">
            <a:extLst>
              <a:ext uri="{FF2B5EF4-FFF2-40B4-BE49-F238E27FC236}">
                <a16:creationId xmlns:a16="http://schemas.microsoft.com/office/drawing/2014/main" id="{3B2538FF-4B93-6506-909C-F5A199DD3459}"/>
              </a:ext>
            </a:extLst>
          </p:cNvPr>
          <p:cNvPicPr>
            <a:picLocks noChangeAspect="1"/>
          </p:cNvPicPr>
          <p:nvPr/>
        </p:nvPicPr>
        <p:blipFill>
          <a:blip r:embed="rId4"/>
          <a:stretch>
            <a:fillRect/>
          </a:stretch>
        </p:blipFill>
        <p:spPr>
          <a:xfrm>
            <a:off x="6591007" y="2929508"/>
            <a:ext cx="2448272" cy="2459401"/>
          </a:xfrm>
          <a:prstGeom prst="rect">
            <a:avLst/>
          </a:prstGeom>
          <a:ln>
            <a:noFill/>
          </a:ln>
          <a:effectLst>
            <a:outerShdw blurRad="292100" dist="139700" dir="2700000" algn="tl" rotWithShape="0">
              <a:srgbClr val="333333">
                <a:alpha val="65000"/>
              </a:srgbClr>
            </a:outerShdw>
          </a:effectLst>
        </p:spPr>
      </p:pic>
      <p:pic>
        <p:nvPicPr>
          <p:cNvPr id="1026" name="Picture 2">
            <a:extLst>
              <a:ext uri="{FF2B5EF4-FFF2-40B4-BE49-F238E27FC236}">
                <a16:creationId xmlns:a16="http://schemas.microsoft.com/office/drawing/2014/main" id="{5EFED5B3-265A-A0B6-0553-487CC6C2F7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1007" y="1184904"/>
            <a:ext cx="2448272" cy="16253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025589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5E2CDE-54DA-1F39-D0AC-EB88E82B0F6A}"/>
            </a:ext>
          </a:extLst>
        </p:cNvPr>
        <p:cNvGrpSpPr/>
        <p:nvPr/>
      </p:nvGrpSpPr>
      <p:grpSpPr>
        <a:xfrm>
          <a:off x="0" y="0"/>
          <a:ext cx="0" cy="0"/>
          <a:chOff x="0" y="0"/>
          <a:chExt cx="0" cy="0"/>
        </a:xfrm>
      </p:grpSpPr>
      <p:sp>
        <p:nvSpPr>
          <p:cNvPr id="5" name="Content Placeholder 1">
            <a:extLst>
              <a:ext uri="{FF2B5EF4-FFF2-40B4-BE49-F238E27FC236}">
                <a16:creationId xmlns:a16="http://schemas.microsoft.com/office/drawing/2014/main" id="{5B132CDA-D4E5-A292-29D4-16086EFF1347}"/>
              </a:ext>
            </a:extLst>
          </p:cNvPr>
          <p:cNvSpPr>
            <a:spLocks noGrp="1"/>
          </p:cNvSpPr>
          <p:nvPr>
            <p:ph idx="1"/>
          </p:nvPr>
        </p:nvSpPr>
        <p:spPr>
          <a:xfrm>
            <a:off x="179513" y="1129308"/>
            <a:ext cx="8784975" cy="3713584"/>
          </a:xfrm>
        </p:spPr>
        <p:txBody>
          <a:bodyPr/>
          <a:lstStyle/>
          <a:p>
            <a:pPr algn="l">
              <a:buFont typeface="Arial" panose="020B0604020202020204" pitchFamily="34" charset="0"/>
              <a:buChar char="•"/>
            </a:pPr>
            <a:r>
              <a:rPr lang="en-GB" sz="2400" b="0" i="0" u="none" strike="noStrike" baseline="0" dirty="0">
                <a:latin typeface="NimbusRomNo9L-Regu"/>
              </a:rPr>
              <a:t>Typically, puzzle games feature complete or near-complete observability</a:t>
            </a:r>
          </a:p>
          <a:p>
            <a:pPr algn="l">
              <a:buFont typeface="Arial" panose="020B0604020202020204" pitchFamily="34" charset="0"/>
              <a:buChar char="•"/>
            </a:pPr>
            <a:r>
              <a:rPr lang="en-GB" sz="2400" b="0" i="0" u="none" strike="noStrike" baseline="0" dirty="0">
                <a:latin typeface="NimbusRomNo9L-Medi"/>
              </a:rPr>
              <a:t>Angry Birds AI Competition</a:t>
            </a:r>
            <a:r>
              <a:rPr lang="en-GB" sz="2400" b="0" i="0" u="none" strike="noStrike" baseline="0" dirty="0">
                <a:latin typeface="NimbusRomNo9L-Regu"/>
              </a:rPr>
              <a:t>: runs since 2012, mainly in conjunction with IJCAI. Early approaches: </a:t>
            </a:r>
            <a:r>
              <a:rPr lang="en-GB" sz="2400" b="0" i="0" u="none" strike="noStrike" baseline="0" dirty="0">
                <a:latin typeface="NimbusRomNo9L-Medi"/>
              </a:rPr>
              <a:t>planning </a:t>
            </a:r>
            <a:r>
              <a:rPr lang="en-GB" sz="2400" b="0" i="0" u="none" strike="noStrike" baseline="0" dirty="0">
                <a:latin typeface="NimbusRomNo9L-Regu"/>
              </a:rPr>
              <a:t>and reasoning. More recent work: deep RL, and deceptive level design.</a:t>
            </a:r>
          </a:p>
          <a:p>
            <a:pPr>
              <a:buFont typeface="Arial" panose="020B0604020202020204" pitchFamily="34" charset="0"/>
              <a:buChar char="•"/>
            </a:pPr>
            <a:r>
              <a:rPr lang="en-GB" sz="2400" dirty="0">
                <a:latin typeface="NimbusRomNo9L-Regu"/>
              </a:rPr>
              <a:t>Match 3-games (e.g., </a:t>
            </a:r>
            <a:r>
              <a:rPr lang="en-GB" sz="2400" i="1" dirty="0">
                <a:latin typeface="NimbusRomNo9L-Regu"/>
              </a:rPr>
              <a:t>Candy Crush</a:t>
            </a:r>
            <a:r>
              <a:rPr lang="en-GB" sz="2400" dirty="0">
                <a:latin typeface="NimbusRomNo9L-Regu"/>
              </a:rPr>
              <a:t>): imitation learning, RL</a:t>
            </a:r>
            <a:endParaRPr lang="en-GB" sz="2400" b="0" i="0" u="none" strike="noStrike" baseline="0" dirty="0">
              <a:latin typeface="NimbusRomNo9L-Regu"/>
            </a:endParaRPr>
          </a:p>
        </p:txBody>
      </p:sp>
      <p:sp>
        <p:nvSpPr>
          <p:cNvPr id="7" name="Title 7">
            <a:extLst>
              <a:ext uri="{FF2B5EF4-FFF2-40B4-BE49-F238E27FC236}">
                <a16:creationId xmlns:a16="http://schemas.microsoft.com/office/drawing/2014/main" id="{908AEEE1-8F45-3033-D5FA-7748F5E58F52}"/>
              </a:ext>
            </a:extLst>
          </p:cNvPr>
          <p:cNvSpPr txBox="1">
            <a:spLocks/>
          </p:cNvSpPr>
          <p:nvPr/>
        </p:nvSpPr>
        <p:spPr bwMode="auto">
          <a:xfrm>
            <a:off x="3957" y="-49714"/>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000" cap="none" dirty="0"/>
              <a:t>Puzzle Games</a:t>
            </a:r>
            <a:endParaRPr lang="en-GB" sz="4000" b="1" cap="none" dirty="0">
              <a:solidFill>
                <a:srgbClr val="FFC000"/>
              </a:solidFill>
            </a:endParaRPr>
          </a:p>
        </p:txBody>
      </p:sp>
      <p:pic>
        <p:nvPicPr>
          <p:cNvPr id="4098" name="Picture 2" descr="Creating an intelligent agent to play Angry Birds in Java | Rafael Sakurai">
            <a:extLst>
              <a:ext uri="{FF2B5EF4-FFF2-40B4-BE49-F238E27FC236}">
                <a16:creationId xmlns:a16="http://schemas.microsoft.com/office/drawing/2014/main" id="{511B44E9-2CC2-1443-2372-BE852703CDC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148" t="28580" r="11184" b="29841"/>
          <a:stretch>
            <a:fillRect/>
          </a:stretch>
        </p:blipFill>
        <p:spPr bwMode="auto">
          <a:xfrm>
            <a:off x="179513" y="3645087"/>
            <a:ext cx="5472609" cy="18812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0" name="Picture 4" descr="[100+] Candy Crush Saga Wallpapers | Wallpapers.com">
            <a:extLst>
              <a:ext uri="{FF2B5EF4-FFF2-40B4-BE49-F238E27FC236}">
                <a16:creationId xmlns:a16="http://schemas.microsoft.com/office/drawing/2014/main" id="{CAE2416E-732A-4E18-22B8-5F50A2392C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4645" y="3645087"/>
            <a:ext cx="3135350" cy="18812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78815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75772-A16F-E39D-1A90-77085FC840F2}"/>
            </a:ext>
          </a:extLst>
        </p:cNvPr>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225621AC-9D28-64F6-1656-75FA330A6F51}"/>
              </a:ext>
            </a:extLst>
          </p:cNvPr>
          <p:cNvGraphicFramePr>
            <a:graphicFrameLocks noGrp="1"/>
          </p:cNvGraphicFramePr>
          <p:nvPr>
            <p:extLst>
              <p:ext uri="{D42A27DB-BD31-4B8C-83A1-F6EECF244321}">
                <p14:modId xmlns:p14="http://schemas.microsoft.com/office/powerpoint/2010/main" val="1098054925"/>
              </p:ext>
            </p:extLst>
          </p:nvPr>
        </p:nvGraphicFramePr>
        <p:xfrm>
          <a:off x="1623031" y="164623"/>
          <a:ext cx="6480000" cy="5517840"/>
        </p:xfrm>
        <a:graphic>
          <a:graphicData uri="http://schemas.openxmlformats.org/drawingml/2006/table">
            <a:tbl>
              <a:tblPr firstRow="1" bandRow="1">
                <a:effectLst/>
              </a:tblPr>
              <a:tblGrid>
                <a:gridCol w="3240000">
                  <a:extLst>
                    <a:ext uri="{9D8B030D-6E8A-4147-A177-3AD203B41FA5}">
                      <a16:colId xmlns:a16="http://schemas.microsoft.com/office/drawing/2014/main" val="20001"/>
                    </a:ext>
                  </a:extLst>
                </a:gridCol>
                <a:gridCol w="3240000">
                  <a:extLst>
                    <a:ext uri="{9D8B030D-6E8A-4147-A177-3AD203B41FA5}">
                      <a16:colId xmlns:a16="http://schemas.microsoft.com/office/drawing/2014/main" val="20002"/>
                    </a:ext>
                  </a:extLst>
                </a:gridCol>
              </a:tblGrid>
              <a:tr h="375816">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2400" noProof="0" dirty="0"/>
                        <a:t>Player</a:t>
                      </a:r>
                    </a:p>
                  </a:txBody>
                  <a:tcPr>
                    <a:lnL w="12700" cmpd="sng">
                      <a:noFill/>
                    </a:lnL>
                    <a:lnR w="12700" cmpd="sng">
                      <a:noFill/>
                    </a:lnR>
                    <a:lnT w="12700" cmpd="sng">
                      <a:no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2400" noProof="0" dirty="0"/>
                        <a:t>Non-Player</a:t>
                      </a:r>
                    </a:p>
                  </a:txBody>
                  <a:tcPr>
                    <a:lnL w="12700" cmpd="sng">
                      <a:noFill/>
                    </a:lnL>
                    <a:lnR w="12700" cmpd="sng">
                      <a:noFill/>
                    </a:lnR>
                    <a:lnT w="12700" cmpd="sng">
                      <a:no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520000">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baseline="0" noProof="0" dirty="0">
                          <a:solidFill>
                            <a:schemeClr val="tx1"/>
                          </a:solidFill>
                          <a:effectLst/>
                        </a:rPr>
                        <a:t>Use Cases</a:t>
                      </a:r>
                      <a:endParaRPr lang="en-US" b="1" baseline="0" noProof="0" dirty="0">
                        <a:solidFill>
                          <a:schemeClr val="tx1"/>
                        </a:solidFill>
                      </a:endParaRPr>
                    </a:p>
                    <a:p>
                      <a:pPr algn="ctr"/>
                      <a:r>
                        <a:rPr lang="en-US" baseline="0" noProof="0" dirty="0">
                          <a:solidFill>
                            <a:schemeClr val="tx1"/>
                          </a:solidFill>
                        </a:rPr>
                        <a:t>Games as AI Testbeds </a:t>
                      </a:r>
                    </a:p>
                    <a:p>
                      <a:pPr algn="ctr"/>
                      <a:r>
                        <a:rPr lang="en-US" baseline="0" noProof="0" dirty="0">
                          <a:solidFill>
                            <a:schemeClr val="tx1"/>
                          </a:solidFill>
                        </a:rPr>
                        <a:t>AI that Challenges Players </a:t>
                      </a:r>
                    </a:p>
                    <a:p>
                      <a:pPr algn="ctr"/>
                      <a:r>
                        <a:rPr lang="en-US" i="1" baseline="0" noProof="0" dirty="0">
                          <a:solidFill>
                            <a:schemeClr val="tx1"/>
                          </a:solidFill>
                        </a:rPr>
                        <a:t>RL Benchmarking</a:t>
                      </a:r>
                      <a:r>
                        <a:rPr lang="en-US" baseline="0" noProof="0" dirty="0">
                          <a:solidFill>
                            <a:schemeClr val="tx1"/>
                          </a:solidFill>
                        </a:rPr>
                        <a:t> </a:t>
                      </a:r>
                    </a:p>
                    <a:p>
                      <a:pPr algn="ctr"/>
                      <a:r>
                        <a:rPr lang="en-US" i="1" baseline="0" noProof="0" dirty="0">
                          <a:solidFill>
                            <a:schemeClr val="tx1"/>
                          </a:solidFill>
                        </a:rPr>
                        <a:t>General Game Playing</a:t>
                      </a:r>
                    </a:p>
                    <a:p>
                      <a:pPr algn="ctr"/>
                      <a:endParaRPr lang="en-US" baseline="0" noProof="0" dirty="0">
                        <a:solidFill>
                          <a:schemeClr val="tx1"/>
                        </a:solidFill>
                      </a:endParaRPr>
                    </a:p>
                    <a:p>
                      <a:pPr algn="ctr"/>
                      <a:r>
                        <a:rPr lang="en-US" b="1" baseline="0" noProof="0" dirty="0">
                          <a:solidFill>
                            <a:schemeClr val="tx1"/>
                          </a:solidFill>
                        </a:rPr>
                        <a:t>Examples</a:t>
                      </a:r>
                    </a:p>
                    <a:p>
                      <a:pPr algn="ctr"/>
                      <a:r>
                        <a:rPr lang="en-US" sz="1600" baseline="0" noProof="0" dirty="0">
                          <a:solidFill>
                            <a:schemeClr val="tx1"/>
                          </a:solidFill>
                        </a:rPr>
                        <a:t>TD-Gammon, Chinook, Deep Blue, Watson, AlphaGo, </a:t>
                      </a:r>
                      <a:r>
                        <a:rPr lang="en-US" sz="1600" baseline="0" noProof="0" dirty="0" err="1">
                          <a:solidFill>
                            <a:schemeClr val="tx1"/>
                          </a:solidFill>
                        </a:rPr>
                        <a:t>AlphaStar</a:t>
                      </a:r>
                      <a:r>
                        <a:rPr lang="en-US" sz="1600" baseline="0" noProof="0" dirty="0">
                          <a:solidFill>
                            <a:schemeClr val="tx1"/>
                          </a:solidFill>
                        </a:rPr>
                        <a:t> </a:t>
                      </a:r>
                      <a:r>
                        <a:rPr lang="en-US" sz="1600" noProof="0" dirty="0">
                          <a:solidFill>
                            <a:schemeClr val="tx1"/>
                          </a:solidFill>
                        </a:rPr>
                        <a:t> </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chemeClr val="bg1">
                        <a:lumMod val="75000"/>
                      </a:schemeClr>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b="1" noProof="0" dirty="0">
                          <a:solidFill>
                            <a:schemeClr val="tx1"/>
                          </a:solidFill>
                          <a:effectLst/>
                        </a:rPr>
                        <a:t>Use Cases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noProof="0" dirty="0">
                          <a:solidFill>
                            <a:schemeClr val="tx1"/>
                          </a:solidFill>
                          <a:effectLst/>
                        </a:rPr>
                        <a:t>Game Balancing</a:t>
                      </a:r>
                    </a:p>
                    <a:p>
                      <a:pPr algn="ctr"/>
                      <a:r>
                        <a:rPr lang="en-US" noProof="0" dirty="0">
                          <a:solidFill>
                            <a:schemeClr val="tx1"/>
                          </a:solidFill>
                          <a:effectLst/>
                        </a:rPr>
                        <a:t>Playing Roles that Humans Would not (Want to) Play</a:t>
                      </a:r>
                    </a:p>
                    <a:p>
                      <a:pPr algn="ctr"/>
                      <a:endParaRPr lang="en-US" b="1" noProof="0" dirty="0">
                        <a:solidFill>
                          <a:schemeClr val="tx1"/>
                        </a:solidFill>
                        <a:effectLst/>
                      </a:endParaRPr>
                    </a:p>
                    <a:p>
                      <a:pPr algn="ctr"/>
                      <a:endParaRPr lang="en-US" b="1" noProof="0" dirty="0">
                        <a:solidFill>
                          <a:schemeClr val="tx1"/>
                        </a:solidFill>
                        <a:effectLst/>
                      </a:endParaRPr>
                    </a:p>
                    <a:p>
                      <a:pPr algn="ctr"/>
                      <a:r>
                        <a:rPr lang="en-US" b="1" noProof="0" dirty="0">
                          <a:solidFill>
                            <a:schemeClr val="tx1"/>
                          </a:solidFill>
                          <a:effectLst/>
                        </a:rPr>
                        <a:t>Examples</a:t>
                      </a:r>
                    </a:p>
                    <a:p>
                      <a:pPr algn="ctr"/>
                      <a:r>
                        <a:rPr lang="en-US" sz="1600" noProof="0" dirty="0">
                          <a:solidFill>
                            <a:schemeClr val="tx1"/>
                          </a:solidFill>
                          <a:effectLst/>
                        </a:rPr>
                        <a:t>Rubber Banding in Racing Games</a:t>
                      </a:r>
                    </a:p>
                    <a:p>
                      <a:pPr algn="ctr"/>
                      <a:endParaRPr lang="en-US" noProof="0" dirty="0">
                        <a:solidFill>
                          <a:schemeClr val="tx1"/>
                        </a:solidFill>
                        <a:effectLst/>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001"/>
                  </a:ext>
                </a:extLst>
              </a:tr>
              <a:tr h="2530800">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b="1" noProof="0" dirty="0">
                          <a:solidFill>
                            <a:schemeClr val="tx1"/>
                          </a:solidFill>
                        </a:rPr>
                        <a:t>Use Cases</a:t>
                      </a:r>
                    </a:p>
                    <a:p>
                      <a:pPr algn="ctr"/>
                      <a:r>
                        <a:rPr lang="en-US" i="1" noProof="0" dirty="0">
                          <a:solidFill>
                            <a:schemeClr val="tx1"/>
                          </a:solidFill>
                        </a:rPr>
                        <a:t>Content Evaluation</a:t>
                      </a:r>
                      <a:r>
                        <a:rPr lang="en-US" i="0" noProof="0" dirty="0">
                          <a:solidFill>
                            <a:schemeClr val="tx1"/>
                          </a:solidFill>
                        </a:rPr>
                        <a:t>,</a:t>
                      </a:r>
                    </a:p>
                    <a:p>
                      <a:pPr algn="ctr"/>
                      <a:r>
                        <a:rPr lang="en-US" i="1" noProof="0" dirty="0">
                          <a:solidFill>
                            <a:schemeClr val="tx1"/>
                          </a:solidFill>
                        </a:rPr>
                        <a:t>Multiplayer Team Bots</a:t>
                      </a:r>
                      <a:r>
                        <a:rPr lang="en-US" i="0" noProof="0" dirty="0">
                          <a:solidFill>
                            <a:schemeClr val="tx1"/>
                          </a:solidFill>
                        </a:rPr>
                        <a:t>,</a:t>
                      </a:r>
                    </a:p>
                    <a:p>
                      <a:pPr algn="ctr"/>
                      <a:r>
                        <a:rPr lang="en-US" i="1" noProof="0" dirty="0">
                          <a:solidFill>
                            <a:schemeClr val="tx1"/>
                          </a:solidFill>
                        </a:rPr>
                        <a:t>Ghosts and Personas</a:t>
                      </a:r>
                      <a:r>
                        <a:rPr lang="en-US" i="0" noProof="0" dirty="0">
                          <a:solidFill>
                            <a:schemeClr val="tx1"/>
                          </a:solidFill>
                        </a:rPr>
                        <a:t>,</a:t>
                      </a:r>
                    </a:p>
                    <a:p>
                      <a:pPr algn="ctr"/>
                      <a:r>
                        <a:rPr lang="en-US" i="1" noProof="0" dirty="0">
                          <a:solidFill>
                            <a:schemeClr val="tx1"/>
                          </a:solidFill>
                        </a:rPr>
                        <a:t>Game Testing, </a:t>
                      </a:r>
                      <a:r>
                        <a:rPr lang="en-US" b="0" i="1" noProof="0" dirty="0">
                          <a:solidFill>
                            <a:schemeClr val="tx1"/>
                          </a:solidFill>
                        </a:rPr>
                        <a:t>Demo Mode</a:t>
                      </a:r>
                    </a:p>
                    <a:p>
                      <a:pPr algn="ctr"/>
                      <a:endParaRPr lang="en-US" b="1" noProof="0" dirty="0">
                        <a:solidFill>
                          <a:schemeClr val="tx1"/>
                        </a:solidFill>
                      </a:endParaRPr>
                    </a:p>
                    <a:p>
                      <a:pPr algn="ctr"/>
                      <a:r>
                        <a:rPr lang="en-US" b="1" noProof="0" dirty="0">
                          <a:solidFill>
                            <a:schemeClr val="tx1"/>
                          </a:solidFill>
                        </a:rPr>
                        <a:t>Examples</a:t>
                      </a:r>
                    </a:p>
                    <a:p>
                      <a:pPr algn="ctr"/>
                      <a:r>
                        <a:rPr lang="en-US" sz="1600" baseline="0" noProof="0" dirty="0">
                          <a:solidFill>
                            <a:schemeClr val="tx1"/>
                          </a:solidFill>
                        </a:rPr>
                        <a:t>Game Turing Tests (2kBot Prize)</a:t>
                      </a:r>
                    </a:p>
                    <a:p>
                      <a:pPr algn="ctr"/>
                      <a:r>
                        <a:rPr lang="en-US" sz="1600" b="0" i="1" kern="1200" noProof="0" dirty="0">
                          <a:solidFill>
                            <a:schemeClr val="tx1"/>
                          </a:solidFill>
                          <a:effectLst/>
                          <a:latin typeface="+mn-lt"/>
                          <a:ea typeface="+mn-ea"/>
                          <a:cs typeface="+mn-cs"/>
                        </a:rPr>
                        <a:t>Drivatar</a:t>
                      </a:r>
                      <a:r>
                        <a:rPr lang="en-US" sz="1600" b="0" i="0" kern="1200" noProof="0" dirty="0">
                          <a:solidFill>
                            <a:schemeClr val="tx1"/>
                          </a:solidFill>
                          <a:effectLst/>
                          <a:latin typeface="+mn-lt"/>
                          <a:ea typeface="+mn-ea"/>
                          <a:cs typeface="+mn-cs"/>
                        </a:rPr>
                        <a:t> in </a:t>
                      </a:r>
                      <a:r>
                        <a:rPr lang="en-US" sz="1600" b="0" i="1" kern="1200" noProof="0" dirty="0">
                          <a:solidFill>
                            <a:schemeClr val="tx1"/>
                          </a:solidFill>
                          <a:effectLst/>
                          <a:latin typeface="+mn-lt"/>
                          <a:ea typeface="+mn-ea"/>
                          <a:cs typeface="+mn-cs"/>
                        </a:rPr>
                        <a:t>Forza </a:t>
                      </a:r>
                      <a:r>
                        <a:rPr lang="en-US" sz="1600" b="0" i="0" kern="1200" noProof="0" dirty="0">
                          <a:solidFill>
                            <a:schemeClr val="tx1"/>
                          </a:solidFill>
                          <a:effectLst/>
                          <a:latin typeface="+mn-lt"/>
                          <a:ea typeface="+mn-ea"/>
                          <a:cs typeface="+mn-cs"/>
                        </a:rPr>
                        <a:t>Series</a:t>
                      </a:r>
                      <a:endParaRPr lang="en-US" sz="1600" i="0" noProof="0" dirty="0">
                        <a:solidFill>
                          <a:schemeClr val="tx1"/>
                        </a:solidFill>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1F497D">
                        <a:alpha val="30000"/>
                      </a:srgbClr>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b="1" noProof="0" dirty="0">
                          <a:solidFill>
                            <a:schemeClr val="tx1"/>
                          </a:solidFill>
                          <a:effectLst/>
                        </a:rPr>
                        <a:t>Use Cases</a:t>
                      </a:r>
                    </a:p>
                    <a:p>
                      <a:pPr algn="ctr"/>
                      <a:r>
                        <a:rPr lang="en-US" noProof="0" dirty="0">
                          <a:solidFill>
                            <a:schemeClr val="tx1"/>
                          </a:solidFill>
                          <a:effectLst/>
                        </a:rPr>
                        <a:t>Believable &amp;</a:t>
                      </a:r>
                      <a:r>
                        <a:rPr lang="en-US" baseline="0" noProof="0" dirty="0">
                          <a:solidFill>
                            <a:schemeClr val="tx1"/>
                          </a:solidFill>
                          <a:effectLst/>
                        </a:rPr>
                        <a:t> H</a:t>
                      </a:r>
                      <a:r>
                        <a:rPr lang="en-US" noProof="0" dirty="0">
                          <a:solidFill>
                            <a:schemeClr val="tx1"/>
                          </a:solidFill>
                          <a:effectLst/>
                        </a:rPr>
                        <a:t>uman-like Agents,</a:t>
                      </a:r>
                    </a:p>
                    <a:p>
                      <a:pPr algn="ctr"/>
                      <a:r>
                        <a:rPr lang="en-US" i="1" noProof="0" dirty="0">
                          <a:solidFill>
                            <a:schemeClr val="tx1"/>
                          </a:solidFill>
                          <a:effectLst/>
                        </a:rPr>
                        <a:t>Adversarial NPCs</a:t>
                      </a:r>
                      <a:r>
                        <a:rPr lang="en-US" i="0" noProof="0" dirty="0">
                          <a:solidFill>
                            <a:schemeClr val="tx1"/>
                          </a:solidFill>
                          <a:effectLst/>
                        </a:rPr>
                        <a:t>,</a:t>
                      </a:r>
                    </a:p>
                    <a:p>
                      <a:pPr algn="ctr"/>
                      <a:r>
                        <a:rPr lang="en-US" i="1" noProof="0" dirty="0">
                          <a:solidFill>
                            <a:schemeClr val="tx1"/>
                          </a:solidFill>
                          <a:effectLst/>
                        </a:rPr>
                        <a:t>Cooperative NPCs</a:t>
                      </a:r>
                    </a:p>
                    <a:p>
                      <a:pPr algn="ctr"/>
                      <a:endParaRPr lang="en-US" noProof="0" dirty="0">
                        <a:solidFill>
                          <a:schemeClr val="tx1"/>
                        </a:solidFill>
                        <a:effectLst/>
                      </a:endParaRPr>
                    </a:p>
                    <a:p>
                      <a:pPr algn="ctr"/>
                      <a:endParaRPr lang="en-US" noProof="0" dirty="0">
                        <a:solidFill>
                          <a:schemeClr val="tx1"/>
                        </a:solidFill>
                        <a:effectLst/>
                      </a:endParaRPr>
                    </a:p>
                    <a:p>
                      <a:pPr algn="ctr"/>
                      <a:r>
                        <a:rPr lang="en-US" b="1" noProof="0" dirty="0">
                          <a:solidFill>
                            <a:schemeClr val="tx1"/>
                          </a:solidFill>
                          <a:effectLst/>
                        </a:rPr>
                        <a:t>Examples</a:t>
                      </a:r>
                    </a:p>
                    <a:p>
                      <a:pPr algn="ctr"/>
                      <a:r>
                        <a:rPr lang="en-US" sz="1600" noProof="0" dirty="0">
                          <a:solidFill>
                            <a:schemeClr val="tx1"/>
                          </a:solidFill>
                          <a:effectLst/>
                        </a:rPr>
                        <a:t>Ellie in </a:t>
                      </a:r>
                      <a:r>
                        <a:rPr lang="en-US" sz="1600" i="1" noProof="0" dirty="0">
                          <a:solidFill>
                            <a:schemeClr val="tx1"/>
                          </a:solidFill>
                          <a:effectLst/>
                        </a:rPr>
                        <a:t>The Last of Us,</a:t>
                      </a:r>
                      <a:r>
                        <a:rPr lang="en-US" sz="1600" noProof="0" dirty="0">
                          <a:solidFill>
                            <a:schemeClr val="tx1"/>
                          </a:solidFill>
                          <a:effectLst/>
                        </a:rPr>
                        <a:t> Alyx in </a:t>
                      </a:r>
                      <a:r>
                        <a:rPr lang="en-US" sz="1600" i="1" noProof="0" dirty="0">
                          <a:solidFill>
                            <a:schemeClr val="tx1"/>
                          </a:solidFill>
                          <a:effectLst/>
                        </a:rPr>
                        <a:t>Half Life 2, </a:t>
                      </a:r>
                      <a:r>
                        <a:rPr lang="en-US" sz="1600" i="0" noProof="0" dirty="0">
                          <a:solidFill>
                            <a:schemeClr val="tx1"/>
                          </a:solidFill>
                          <a:effectLst/>
                        </a:rPr>
                        <a:t>Elites</a:t>
                      </a:r>
                      <a:r>
                        <a:rPr lang="en-US" sz="1600" noProof="0" dirty="0">
                          <a:solidFill>
                            <a:schemeClr val="tx1"/>
                          </a:solidFill>
                          <a:effectLst/>
                        </a:rPr>
                        <a:t> in </a:t>
                      </a:r>
                      <a:r>
                        <a:rPr lang="en-US" sz="1600" i="1" noProof="0" dirty="0">
                          <a:solidFill>
                            <a:schemeClr val="tx1"/>
                          </a:solidFill>
                          <a:effectLst/>
                        </a:rPr>
                        <a:t>Halo </a:t>
                      </a:r>
                      <a:r>
                        <a:rPr lang="en-US" sz="1600" i="0" noProof="0" dirty="0">
                          <a:solidFill>
                            <a:schemeClr val="tx1"/>
                          </a:solidFill>
                          <a:effectLst/>
                        </a:rPr>
                        <a:t>Series</a:t>
                      </a: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10002"/>
                  </a:ext>
                </a:extLst>
              </a:tr>
            </a:tbl>
          </a:graphicData>
        </a:graphic>
      </p:graphicFrame>
      <p:sp>
        <p:nvSpPr>
          <p:cNvPr id="9" name="Rounded Rectangle 23">
            <a:extLst>
              <a:ext uri="{FF2B5EF4-FFF2-40B4-BE49-F238E27FC236}">
                <a16:creationId xmlns:a16="http://schemas.microsoft.com/office/drawing/2014/main" id="{12A4C93B-8C20-835E-C9C1-B61C25CAC8BF}"/>
              </a:ext>
            </a:extLst>
          </p:cNvPr>
          <p:cNvSpPr/>
          <p:nvPr/>
        </p:nvSpPr>
        <p:spPr bwMode="auto">
          <a:xfrm>
            <a:off x="4883410" y="-13825"/>
            <a:ext cx="3240000" cy="576064"/>
          </a:xfrm>
          <a:prstGeom prst="round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w="9525" cap="flat" cmpd="sng" algn="ctr">
            <a:solidFill>
              <a:srgbClr val="C0504D">
                <a:shade val="95000"/>
                <a:satMod val="105000"/>
              </a:srgbClr>
            </a:solidFill>
            <a:prstDash val="solid"/>
          </a:ln>
          <a:effectLst>
            <a:outerShdw blurRad="50800" dist="38100" dir="5400000" algn="t"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Calibri"/>
                <a:ea typeface="+mn-ea"/>
                <a:cs typeface="+mn-cs"/>
              </a:rPr>
              <a:t>Non-Player</a:t>
            </a:r>
          </a:p>
        </p:txBody>
      </p:sp>
      <p:sp>
        <p:nvSpPr>
          <p:cNvPr id="10" name="Rounded Rectangle 22">
            <a:extLst>
              <a:ext uri="{FF2B5EF4-FFF2-40B4-BE49-F238E27FC236}">
                <a16:creationId xmlns:a16="http://schemas.microsoft.com/office/drawing/2014/main" id="{FF98EA3D-D1C2-41F1-E8B1-C1A0285B35D7}"/>
              </a:ext>
            </a:extLst>
          </p:cNvPr>
          <p:cNvSpPr/>
          <p:nvPr/>
        </p:nvSpPr>
        <p:spPr bwMode="auto">
          <a:xfrm>
            <a:off x="1623031" y="-13825"/>
            <a:ext cx="3240000" cy="576064"/>
          </a:xfrm>
          <a:prstGeom prst="round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50800" dist="38100" dir="5400000" algn="t"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Calibri"/>
                <a:ea typeface="+mn-ea"/>
                <a:cs typeface="+mn-cs"/>
              </a:rPr>
              <a:t>Player</a:t>
            </a:r>
          </a:p>
        </p:txBody>
      </p:sp>
      <p:sp>
        <p:nvSpPr>
          <p:cNvPr id="11" name="Rounded Rectangle 22">
            <a:extLst>
              <a:ext uri="{FF2B5EF4-FFF2-40B4-BE49-F238E27FC236}">
                <a16:creationId xmlns:a16="http://schemas.microsoft.com/office/drawing/2014/main" id="{2E474253-9F02-6E68-6D84-953A5B0B1F42}"/>
              </a:ext>
            </a:extLst>
          </p:cNvPr>
          <p:cNvSpPr/>
          <p:nvPr/>
        </p:nvSpPr>
        <p:spPr bwMode="auto">
          <a:xfrm rot="16200000">
            <a:off x="-4174" y="1599825"/>
            <a:ext cx="2527613" cy="576064"/>
          </a:xfrm>
          <a:prstGeom prst="round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50800" dist="38100" algn="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alibri"/>
                <a:ea typeface="+mn-ea"/>
                <a:cs typeface="+mn-cs"/>
              </a:rPr>
              <a:t>Win</a:t>
            </a:r>
          </a:p>
        </p:txBody>
      </p:sp>
      <p:sp>
        <p:nvSpPr>
          <p:cNvPr id="12" name="Rounded Rectangle 22">
            <a:extLst>
              <a:ext uri="{FF2B5EF4-FFF2-40B4-BE49-F238E27FC236}">
                <a16:creationId xmlns:a16="http://schemas.microsoft.com/office/drawing/2014/main" id="{3363C165-4336-8873-19BB-C0C4018102DD}"/>
              </a:ext>
            </a:extLst>
          </p:cNvPr>
          <p:cNvSpPr/>
          <p:nvPr/>
        </p:nvSpPr>
        <p:spPr bwMode="auto">
          <a:xfrm rot="16200000">
            <a:off x="-5768" y="4129031"/>
            <a:ext cx="2530800" cy="576064"/>
          </a:xfrm>
          <a:prstGeom prst="round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50800" dist="38100" algn="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alibri"/>
                <a:ea typeface="+mn-ea"/>
                <a:cs typeface="+mn-cs"/>
              </a:rPr>
              <a:t>Experience</a:t>
            </a:r>
          </a:p>
        </p:txBody>
      </p:sp>
    </p:spTree>
    <p:extLst>
      <p:ext uri="{BB962C8B-B14F-4D97-AF65-F5344CB8AC3E}">
        <p14:creationId xmlns:p14="http://schemas.microsoft.com/office/powerpoint/2010/main" val="13134119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7A014B5-87FC-25AC-4202-44F30E54FB97}"/>
              </a:ext>
            </a:extLst>
          </p:cNvPr>
          <p:cNvSpPr txBox="1"/>
          <p:nvPr/>
        </p:nvSpPr>
        <p:spPr>
          <a:xfrm>
            <a:off x="287524" y="1156595"/>
            <a:ext cx="8568952" cy="4524315"/>
          </a:xfrm>
          <a:prstGeom prst="rect">
            <a:avLst/>
          </a:prstGeom>
          <a:noFill/>
        </p:spPr>
        <p:txBody>
          <a:bodyPr wrap="square">
            <a:spAutoFit/>
          </a:bodyPr>
          <a:lstStyle/>
          <a:p>
            <a:pPr>
              <a:defRPr sz="1400"/>
            </a:pPr>
            <a:r>
              <a:rPr lang="en-US" sz="2600" b="1" dirty="0">
                <a:latin typeface="+mn-lt"/>
              </a:rPr>
              <a:t>Strategy games:</a:t>
            </a:r>
            <a:r>
              <a:rPr lang="en-US" sz="2600" dirty="0">
                <a:latin typeface="+mn-lt"/>
              </a:rPr>
              <a:t> control multiple units, often in military-themed conquest/conflict.</a:t>
            </a:r>
          </a:p>
          <a:p>
            <a:pPr>
              <a:defRPr sz="1400"/>
            </a:pPr>
            <a:r>
              <a:rPr lang="en-US" sz="2600" b="1" dirty="0">
                <a:latin typeface="+mn-lt"/>
              </a:rPr>
              <a:t>Types:</a:t>
            </a:r>
            <a:r>
              <a:rPr lang="en-US" sz="2600" dirty="0">
                <a:latin typeface="+mn-lt"/>
              </a:rPr>
              <a:t> Turn-based (Civilization, XCOM) vs. Real-time (StarCraft, Age of Empires).</a:t>
            </a:r>
          </a:p>
          <a:p>
            <a:pPr>
              <a:defRPr sz="1400"/>
            </a:pPr>
            <a:r>
              <a:rPr lang="en-US" sz="2600" b="1" dirty="0">
                <a:latin typeface="+mn-lt"/>
              </a:rPr>
              <a:t>Challenges:</a:t>
            </a:r>
            <a:r>
              <a:rPr lang="en-US" sz="2600" dirty="0">
                <a:latin typeface="+mn-lt"/>
              </a:rPr>
              <a:t> Hidden info, long planning horizons, predicting multi-unit adversaries. Massive branching factors → millions of possible actions per turn.</a:t>
            </a:r>
          </a:p>
          <a:p>
            <a:pPr>
              <a:defRPr sz="1400"/>
            </a:pPr>
            <a:r>
              <a:rPr lang="en-US" sz="2600" b="1" dirty="0">
                <a:latin typeface="+mn-lt"/>
              </a:rPr>
              <a:t>Solutions:</a:t>
            </a:r>
          </a:p>
          <a:p>
            <a:pPr>
              <a:defRPr sz="1400"/>
            </a:pPr>
            <a:r>
              <a:rPr lang="en-US" sz="2000" dirty="0">
                <a:latin typeface="+mn-lt"/>
              </a:rPr>
              <a:t> - Decomposition: control units separately (tractable but uncoordinated).</a:t>
            </a:r>
          </a:p>
          <a:p>
            <a:pPr>
              <a:defRPr sz="1400"/>
            </a:pPr>
            <a:r>
              <a:rPr lang="en-US" sz="2000" dirty="0">
                <a:latin typeface="+mn-lt"/>
              </a:rPr>
              <a:t> - Sampling: Naive Sampling MCTS, non-linear Monte Carlo.</a:t>
            </a:r>
          </a:p>
          <a:p>
            <a:pPr>
              <a:defRPr sz="1400"/>
            </a:pPr>
            <a:r>
              <a:rPr lang="en-US" sz="2000" dirty="0">
                <a:latin typeface="+mn-lt"/>
              </a:rPr>
              <a:t> - Evolutionary planning: outperforms MCTS in high-branching games.</a:t>
            </a:r>
          </a:p>
          <a:p>
            <a:pPr>
              <a:defRPr sz="1400"/>
            </a:pPr>
            <a:r>
              <a:rPr lang="en-US" sz="2000" dirty="0">
                <a:latin typeface="+mn-lt"/>
              </a:rPr>
              <a:t> - NEAT &amp; deep learning for macro-management, playtesting, balancing.</a:t>
            </a:r>
          </a:p>
        </p:txBody>
      </p:sp>
      <p:sp>
        <p:nvSpPr>
          <p:cNvPr id="6" name="Title 7">
            <a:extLst>
              <a:ext uri="{FF2B5EF4-FFF2-40B4-BE49-F238E27FC236}">
                <a16:creationId xmlns:a16="http://schemas.microsoft.com/office/drawing/2014/main" id="{CAEFB01B-6D6F-E7A7-3812-C70B808BBA98}"/>
              </a:ext>
            </a:extLst>
          </p:cNvPr>
          <p:cNvSpPr txBox="1">
            <a:spLocks/>
          </p:cNvSpPr>
          <p:nvPr/>
        </p:nvSpPr>
        <p:spPr bwMode="auto">
          <a:xfrm>
            <a:off x="3957" y="-49714"/>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000" cap="none" dirty="0"/>
              <a:t>Strategy Games</a:t>
            </a:r>
            <a:endParaRPr lang="en-GB" sz="4000" b="1" cap="none" dirty="0">
              <a:solidFill>
                <a:srgbClr val="FFC000"/>
              </a:solidFill>
            </a:endParaRPr>
          </a:p>
        </p:txBody>
      </p:sp>
    </p:spTree>
    <p:extLst>
      <p:ext uri="{BB962C8B-B14F-4D97-AF65-F5344CB8AC3E}">
        <p14:creationId xmlns:p14="http://schemas.microsoft.com/office/powerpoint/2010/main" val="111661228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C0E9D8A4-165E-4601-42D0-B005678B15EC}"/>
              </a:ext>
            </a:extLst>
          </p:cNvPr>
          <p:cNvSpPr txBox="1">
            <a:spLocks/>
          </p:cNvSpPr>
          <p:nvPr/>
        </p:nvSpPr>
        <p:spPr bwMode="auto">
          <a:xfrm>
            <a:off x="3957" y="-49714"/>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000" cap="none" dirty="0"/>
              <a:t>Strategy Games</a:t>
            </a:r>
            <a:endParaRPr lang="en-GB" sz="4000" b="1" cap="none" dirty="0">
              <a:solidFill>
                <a:srgbClr val="FFC000"/>
              </a:solidFill>
            </a:endParaRPr>
          </a:p>
        </p:txBody>
      </p:sp>
      <p:sp>
        <p:nvSpPr>
          <p:cNvPr id="5" name="TextBox 4">
            <a:extLst>
              <a:ext uri="{FF2B5EF4-FFF2-40B4-BE49-F238E27FC236}">
                <a16:creationId xmlns:a16="http://schemas.microsoft.com/office/drawing/2014/main" id="{2650C108-4F0C-6299-91DF-1E3BA00EC54E}"/>
              </a:ext>
            </a:extLst>
          </p:cNvPr>
          <p:cNvSpPr txBox="1"/>
          <p:nvPr/>
        </p:nvSpPr>
        <p:spPr>
          <a:xfrm>
            <a:off x="107504" y="1030286"/>
            <a:ext cx="6300700" cy="5552289"/>
          </a:xfrm>
          <a:prstGeom prst="rect">
            <a:avLst/>
          </a:prstGeom>
          <a:noFill/>
        </p:spPr>
        <p:txBody>
          <a:bodyPr wrap="square">
            <a:spAutoFit/>
          </a:bodyPr>
          <a:lstStyle/>
          <a:p>
            <a:pPr>
              <a:defRPr sz="1400"/>
            </a:pPr>
            <a:r>
              <a:rPr lang="en-US" sz="2600" b="1" dirty="0">
                <a:latin typeface="+mn-lt"/>
              </a:rPr>
              <a:t>Diplomacy</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sz="1400"/>
            </a:pPr>
            <a:r>
              <a:rPr lang="en-US" sz="2000" dirty="0">
                <a:solidFill>
                  <a:prstClr val="black"/>
                </a:solidFill>
                <a:latin typeface="Calibri"/>
                <a:ea typeface="+mn-ea"/>
              </a:rPr>
              <a:t>S</a:t>
            </a:r>
            <a:r>
              <a:rPr kumimoji="0" lang="en-US" sz="2000" b="0" i="0" u="none" strike="noStrike" kern="1200" cap="none" spc="0" normalizeH="0" baseline="0" noProof="0" dirty="0" err="1">
                <a:ln>
                  <a:noFill/>
                </a:ln>
                <a:solidFill>
                  <a:prstClr val="black"/>
                </a:solidFill>
                <a:effectLst/>
                <a:uLnTx/>
                <a:uFillTx/>
                <a:latin typeface="Calibri"/>
                <a:ea typeface="+mn-ea"/>
                <a:cs typeface="+mn-cs"/>
              </a:rPr>
              <a:t>trategic</a:t>
            </a:r>
            <a:r>
              <a:rPr kumimoji="0" lang="en-US" sz="2000" b="0" i="0" u="none" strike="noStrike" kern="1200" cap="none" spc="0" normalizeH="0" baseline="0" noProof="0" dirty="0">
                <a:ln>
                  <a:noFill/>
                </a:ln>
                <a:solidFill>
                  <a:prstClr val="black"/>
                </a:solidFill>
                <a:effectLst/>
                <a:uLnTx/>
                <a:uFillTx/>
                <a:latin typeface="Calibri"/>
                <a:ea typeface="+mn-ea"/>
                <a:cs typeface="+mn-cs"/>
              </a:rPr>
              <a:t> board game (1959) with secret dealmaking as key mechanic</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sz="1400"/>
            </a:pPr>
            <a:r>
              <a:rPr kumimoji="0" lang="en-US" sz="2000" b="1" i="0" u="none" strike="noStrike" kern="1200" cap="none" spc="0" normalizeH="0" baseline="0" noProof="0" dirty="0">
                <a:ln>
                  <a:noFill/>
                </a:ln>
                <a:solidFill>
                  <a:prstClr val="black"/>
                </a:solidFill>
                <a:effectLst/>
                <a:uLnTx/>
                <a:uFillTx/>
                <a:latin typeface="Calibri"/>
                <a:ea typeface="+mn-ea"/>
                <a:cs typeface="+mn-cs"/>
              </a:rPr>
              <a:t>Challenges</a:t>
            </a:r>
            <a:r>
              <a:rPr kumimoji="0" lang="en-US" sz="2000" b="0" i="0" u="none" strike="noStrike" kern="1200" cap="none" spc="0" normalizeH="0" baseline="0" noProof="0" dirty="0">
                <a:ln>
                  <a:noFill/>
                </a:ln>
                <a:solidFill>
                  <a:prstClr val="black"/>
                </a:solidFill>
                <a:effectLst/>
                <a:uLnTx/>
                <a:uFillTx/>
                <a:latin typeface="Calibri"/>
                <a:ea typeface="+mn-ea"/>
                <a:cs typeface="+mn-cs"/>
              </a:rPr>
              <a:t>: modeling belief spaces &amp; unbounded player communication.</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sz="1400"/>
            </a:pPr>
            <a:r>
              <a:rPr kumimoji="0" lang="en-US" sz="2000" b="1" i="0" u="none" strike="noStrike" kern="1200" cap="none" spc="0" normalizeH="0" baseline="0" noProof="0" dirty="0">
                <a:ln>
                  <a:noFill/>
                </a:ln>
                <a:solidFill>
                  <a:prstClr val="black"/>
                </a:solidFill>
                <a:effectLst/>
                <a:uLnTx/>
                <a:uFillTx/>
                <a:latin typeface="Calibri"/>
                <a:ea typeface="+mn-ea"/>
                <a:cs typeface="+mn-cs"/>
              </a:rPr>
              <a:t>Early AI agents:</a:t>
            </a:r>
            <a:r>
              <a:rPr kumimoji="0" lang="en-US" sz="2000" b="0" i="0" u="none" strike="noStrike" kern="1200" cap="none" spc="0" normalizeH="0" baseline="0" noProof="0" dirty="0">
                <a:ln>
                  <a:noFill/>
                </a:ln>
                <a:solidFill>
                  <a:prstClr val="black"/>
                </a:solidFill>
                <a:effectLst/>
                <a:uLnTx/>
                <a:uFillTx/>
                <a:latin typeface="Calibri"/>
                <a:ea typeface="+mn-ea"/>
                <a:cs typeface="+mn-cs"/>
              </a:rPr>
              <a:t> moderate performance due to negotiation complexity.</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sz="1400"/>
            </a:pPr>
            <a:r>
              <a:rPr kumimoji="0" lang="en-US" sz="2000" b="0" i="0" u="none" strike="noStrike" kern="1200" cap="none" spc="0" normalizeH="0" baseline="0" noProof="0" dirty="0">
                <a:ln>
                  <a:noFill/>
                </a:ln>
                <a:solidFill>
                  <a:prstClr val="black"/>
                </a:solidFill>
                <a:effectLst/>
                <a:uLnTx/>
                <a:uFillTx/>
                <a:latin typeface="Calibri"/>
                <a:ea typeface="+mn-ea"/>
                <a:cs typeface="+mn-cs"/>
              </a:rPr>
              <a:t>Breakthrough (2022): Meta's </a:t>
            </a:r>
            <a:r>
              <a:rPr kumimoji="0" lang="en-US" sz="2000" b="0" i="1" u="none" strike="noStrike" kern="1200" cap="none" spc="0" normalizeH="0" baseline="0" noProof="0" dirty="0">
                <a:ln>
                  <a:noFill/>
                </a:ln>
                <a:solidFill>
                  <a:prstClr val="black"/>
                </a:solidFill>
                <a:effectLst/>
                <a:uLnTx/>
                <a:uFillTx/>
                <a:latin typeface="Calibri"/>
                <a:ea typeface="+mn-ea"/>
                <a:cs typeface="+mn-cs"/>
              </a:rPr>
              <a:t>Cicero</a:t>
            </a:r>
            <a:r>
              <a:rPr kumimoji="0" lang="en-US" sz="2000" b="0" i="0" u="none" strike="noStrike" kern="1200" cap="none" spc="0" normalizeH="0" baseline="0" noProof="0" dirty="0">
                <a:ln>
                  <a:noFill/>
                </a:ln>
                <a:solidFill>
                  <a:prstClr val="black"/>
                </a:solidFill>
                <a:effectLst/>
                <a:uLnTx/>
                <a:uFillTx/>
                <a:latin typeface="Calibri"/>
                <a:ea typeface="+mn-ea"/>
                <a:cs typeface="+mn-cs"/>
              </a:rPr>
              <a:t> – hybrid model-based RL + language model.</a:t>
            </a:r>
          </a:p>
          <a:p>
            <a:pPr marL="800100" lvl="1" indent="-342900" fontAlgn="auto">
              <a:spcBef>
                <a:spcPct val="20000"/>
              </a:spcBef>
              <a:spcAft>
                <a:spcPts val="0"/>
              </a:spcAft>
              <a:buFont typeface="Arial"/>
              <a:buChar char="•"/>
              <a:defRPr sz="1400"/>
            </a:pPr>
            <a:r>
              <a:rPr kumimoji="0" lang="en-US" sz="1800" b="0" i="0" u="none" strike="noStrike" kern="1200" cap="none" spc="0" normalizeH="0" baseline="0" noProof="0" dirty="0">
                <a:ln>
                  <a:noFill/>
                </a:ln>
                <a:solidFill>
                  <a:prstClr val="black"/>
                </a:solidFill>
                <a:effectLst/>
                <a:uLnTx/>
                <a:uFillTx/>
                <a:latin typeface="Calibri"/>
                <a:ea typeface="+mn-ea"/>
                <a:cs typeface="+mn-cs"/>
              </a:rPr>
              <a:t>RL outputs intents → dialogue model generates natural English.</a:t>
            </a:r>
          </a:p>
          <a:p>
            <a:pPr marL="800100" lvl="1" indent="-342900" fontAlgn="auto">
              <a:spcBef>
                <a:spcPct val="20000"/>
              </a:spcBef>
              <a:spcAft>
                <a:spcPts val="0"/>
              </a:spcAft>
              <a:buFont typeface="Arial"/>
              <a:buChar char="•"/>
              <a:defRPr sz="1400"/>
            </a:pPr>
            <a:r>
              <a:rPr kumimoji="0" lang="en-US" sz="1800" b="0" i="0" u="none" strike="noStrike" kern="1200" cap="none" spc="0" normalizeH="0" baseline="0" noProof="0" dirty="0">
                <a:ln>
                  <a:noFill/>
                </a:ln>
                <a:solidFill>
                  <a:prstClr val="black"/>
                </a:solidFill>
                <a:effectLst/>
                <a:uLnTx/>
                <a:uFillTx/>
                <a:latin typeface="Calibri"/>
                <a:ea typeface="+mn-ea"/>
                <a:cs typeface="+mn-cs"/>
              </a:rPr>
              <a:t>Dialogue model infers others’ intents → feeds back to RL.</a:t>
            </a:r>
          </a:p>
          <a:p>
            <a:pPr marL="800100" lvl="1" indent="-342900" fontAlgn="auto">
              <a:spcBef>
                <a:spcPct val="20000"/>
              </a:spcBef>
              <a:spcAft>
                <a:spcPts val="0"/>
              </a:spcAft>
              <a:buFont typeface="Arial"/>
              <a:buChar char="•"/>
              <a:defRPr sz="1400"/>
            </a:pPr>
            <a:r>
              <a:rPr kumimoji="0" lang="en-US" sz="1800" b="0" i="0" u="none" strike="noStrike" kern="1200" cap="none" spc="0" normalizeH="0" baseline="0" noProof="0" dirty="0">
                <a:ln>
                  <a:noFill/>
                </a:ln>
                <a:solidFill>
                  <a:prstClr val="black"/>
                </a:solidFill>
                <a:effectLst/>
                <a:uLnTx/>
                <a:uFillTx/>
                <a:latin typeface="Calibri"/>
                <a:ea typeface="+mn-ea"/>
                <a:cs typeface="+mn-cs"/>
              </a:rPr>
              <a:t>Emergent behavior: occasional deception, ungrounded conversational statements.</a:t>
            </a:r>
          </a:p>
          <a:p>
            <a:pPr>
              <a:defRPr sz="1400"/>
            </a:pPr>
            <a:endParaRPr lang="en-US" sz="2600" b="1" dirty="0">
              <a:latin typeface="+mn-lt"/>
            </a:endParaRPr>
          </a:p>
          <a:p>
            <a:pPr>
              <a:defRPr sz="1400"/>
            </a:pPr>
            <a:endParaRPr lang="en-US" sz="2600" dirty="0">
              <a:latin typeface="+mn-lt"/>
            </a:endParaRPr>
          </a:p>
        </p:txBody>
      </p:sp>
      <p:pic>
        <p:nvPicPr>
          <p:cNvPr id="5122" name="Picture 2">
            <a:extLst>
              <a:ext uri="{FF2B5EF4-FFF2-40B4-BE49-F238E27FC236}">
                <a16:creationId xmlns:a16="http://schemas.microsoft.com/office/drawing/2014/main" id="{62636764-A930-BDA5-9979-76FA8E7E80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7456" y="3145532"/>
            <a:ext cx="2381250" cy="23812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114006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txBox="1">
            <a:spLocks/>
          </p:cNvSpPr>
          <p:nvPr/>
        </p:nvSpPr>
        <p:spPr bwMode="auto">
          <a:xfrm>
            <a:off x="3957" y="-49714"/>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000" cap="none" dirty="0"/>
              <a:t>Strategy Games</a:t>
            </a:r>
            <a:endParaRPr lang="en-GB" sz="4000" b="1" cap="none" dirty="0">
              <a:solidFill>
                <a:srgbClr val="FFC000"/>
              </a:solidFill>
            </a:endParaRPr>
          </a:p>
        </p:txBody>
      </p:sp>
      <p:pic>
        <p:nvPicPr>
          <p:cNvPr id="21" name="Picture 20">
            <a:extLst>
              <a:ext uri="{FF2B5EF4-FFF2-40B4-BE49-F238E27FC236}">
                <a16:creationId xmlns:a16="http://schemas.microsoft.com/office/drawing/2014/main" id="{73DB251B-BD68-93EA-4393-1C01FCB3AC3F}"/>
              </a:ext>
            </a:extLst>
          </p:cNvPr>
          <p:cNvPicPr>
            <a:picLocks noChangeAspect="1"/>
          </p:cNvPicPr>
          <p:nvPr/>
        </p:nvPicPr>
        <p:blipFill>
          <a:blip r:embed="rId4"/>
          <a:stretch>
            <a:fillRect/>
          </a:stretch>
        </p:blipFill>
        <p:spPr>
          <a:xfrm>
            <a:off x="5391678" y="2641476"/>
            <a:ext cx="3614608" cy="2883080"/>
          </a:xfrm>
          <a:prstGeom prst="rect">
            <a:avLst/>
          </a:prstGeom>
          <a:ln>
            <a:noFill/>
          </a:ln>
          <a:effectLst>
            <a:outerShdw blurRad="292100" dist="139700" dir="2700000" algn="tl" rotWithShape="0">
              <a:srgbClr val="333333">
                <a:alpha val="65000"/>
              </a:srgbClr>
            </a:outerShdw>
          </a:effectLst>
        </p:spPr>
      </p:pic>
      <p:pic>
        <p:nvPicPr>
          <p:cNvPr id="23" name="Picture 22">
            <a:extLst>
              <a:ext uri="{FF2B5EF4-FFF2-40B4-BE49-F238E27FC236}">
                <a16:creationId xmlns:a16="http://schemas.microsoft.com/office/drawing/2014/main" id="{B833C457-C793-7CC8-CE2D-52D84714B5B8}"/>
              </a:ext>
            </a:extLst>
          </p:cNvPr>
          <p:cNvPicPr>
            <a:picLocks noChangeAspect="1"/>
          </p:cNvPicPr>
          <p:nvPr/>
        </p:nvPicPr>
        <p:blipFill>
          <a:blip r:embed="rId5"/>
          <a:stretch>
            <a:fillRect/>
          </a:stretch>
        </p:blipFill>
        <p:spPr>
          <a:xfrm>
            <a:off x="5391678" y="409228"/>
            <a:ext cx="3584399" cy="2016224"/>
          </a:xfrm>
          <a:prstGeom prst="rect">
            <a:avLst/>
          </a:prstGeom>
          <a:ln>
            <a:noFill/>
          </a:ln>
          <a:effectLst>
            <a:outerShdw blurRad="292100" dist="139700" dir="2700000" algn="tl" rotWithShape="0">
              <a:srgbClr val="333333">
                <a:alpha val="65000"/>
              </a:srgbClr>
            </a:outerShdw>
          </a:effectLst>
        </p:spPr>
      </p:pic>
      <p:sp>
        <p:nvSpPr>
          <p:cNvPr id="25" name="TextBox 24">
            <a:extLst>
              <a:ext uri="{FF2B5EF4-FFF2-40B4-BE49-F238E27FC236}">
                <a16:creationId xmlns:a16="http://schemas.microsoft.com/office/drawing/2014/main" id="{8AC77004-3AE5-41C9-6326-F25DC2AEED5A}"/>
              </a:ext>
            </a:extLst>
          </p:cNvPr>
          <p:cNvSpPr txBox="1"/>
          <p:nvPr/>
        </p:nvSpPr>
        <p:spPr>
          <a:xfrm>
            <a:off x="107504" y="1089813"/>
            <a:ext cx="5184576" cy="4431983"/>
          </a:xfrm>
          <a:prstGeom prst="rect">
            <a:avLst/>
          </a:prstGeom>
          <a:noFill/>
        </p:spPr>
        <p:txBody>
          <a:bodyPr wrap="square">
            <a:spAutoFit/>
          </a:bodyPr>
          <a:lstStyle/>
          <a:p>
            <a:pPr>
              <a:defRPr sz="1400"/>
            </a:pPr>
            <a:r>
              <a:rPr lang="en-US" sz="2600" b="1" dirty="0">
                <a:latin typeface="+mn-lt"/>
              </a:rPr>
              <a:t>StarCraft</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sz="1400"/>
            </a:pPr>
            <a:r>
              <a:rPr lang="en-US" sz="2000" dirty="0">
                <a:solidFill>
                  <a:prstClr val="black"/>
                </a:solidFill>
                <a:latin typeface="Calibri"/>
                <a:ea typeface="+mn-ea"/>
              </a:rPr>
              <a:t>S</a:t>
            </a:r>
            <a:r>
              <a:rPr kumimoji="0" lang="en-US" sz="2000" b="0" i="0" u="none" strike="noStrike" kern="1200" cap="none" spc="0" normalizeH="0" baseline="0" noProof="0" dirty="0" err="1">
                <a:ln>
                  <a:noFill/>
                </a:ln>
                <a:solidFill>
                  <a:prstClr val="black"/>
                </a:solidFill>
                <a:effectLst/>
                <a:uLnTx/>
                <a:uFillTx/>
                <a:latin typeface="Calibri"/>
                <a:ea typeface="+mn-ea"/>
                <a:cs typeface="+mn-cs"/>
              </a:rPr>
              <a:t>trategic</a:t>
            </a:r>
            <a:r>
              <a:rPr kumimoji="0" lang="en-US" sz="2000" b="0" i="0" u="none" strike="noStrike" kern="1200" cap="none" spc="0" normalizeH="0" baseline="0" noProof="0" dirty="0">
                <a:ln>
                  <a:noFill/>
                </a:ln>
                <a:solidFill>
                  <a:prstClr val="black"/>
                </a:solidFill>
                <a:effectLst/>
                <a:uLnTx/>
                <a:uFillTx/>
                <a:latin typeface="Calibri"/>
                <a:ea typeface="+mn-ea"/>
                <a:cs typeface="+mn-cs"/>
              </a:rPr>
              <a:t> real-time strategy game of high complexity</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sz="1400"/>
            </a:pPr>
            <a:r>
              <a:rPr kumimoji="0" lang="en-US" sz="2000" b="1" i="0" u="none" strike="noStrike" kern="1200" cap="none" spc="0" normalizeH="0" baseline="0" noProof="0" dirty="0">
                <a:ln>
                  <a:noFill/>
                </a:ln>
                <a:solidFill>
                  <a:prstClr val="black"/>
                </a:solidFill>
                <a:effectLst/>
                <a:uLnTx/>
                <a:uFillTx/>
                <a:latin typeface="Calibri"/>
                <a:ea typeface="+mn-ea"/>
                <a:cs typeface="+mn-cs"/>
              </a:rPr>
              <a:t>Challenges</a:t>
            </a:r>
            <a:r>
              <a:rPr kumimoji="0" lang="en-US" sz="2000" b="0" i="0" u="none" strike="noStrike" kern="1200" cap="none" spc="0" normalizeH="0" baseline="0" noProof="0" dirty="0">
                <a:ln>
                  <a:noFill/>
                </a:ln>
                <a:solidFill>
                  <a:prstClr val="black"/>
                </a:solidFill>
                <a:effectLst/>
                <a:uLnTx/>
                <a:uFillTx/>
                <a:latin typeface="Calibri"/>
                <a:ea typeface="+mn-ea"/>
                <a:cs typeface="+mn-cs"/>
              </a:rPr>
              <a:t>: real-time, high branching factor, hidden info</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sz="1400"/>
            </a:pPr>
            <a:r>
              <a:rPr kumimoji="0" lang="en-US" sz="2000" b="1" i="0" u="none" strike="noStrike" kern="1200" cap="none" spc="0" normalizeH="0" baseline="0" noProof="0" dirty="0">
                <a:ln>
                  <a:noFill/>
                </a:ln>
                <a:solidFill>
                  <a:prstClr val="black"/>
                </a:solidFill>
                <a:effectLst/>
                <a:uLnTx/>
                <a:uFillTx/>
                <a:latin typeface="Calibri"/>
                <a:ea typeface="+mn-ea"/>
                <a:cs typeface="+mn-cs"/>
              </a:rPr>
              <a:t>Early AI agents:</a:t>
            </a:r>
            <a:r>
              <a:rPr kumimoji="0" lang="en-US" sz="2000" b="0" i="0" u="none" strike="noStrike" kern="1200" cap="none" spc="0" normalizeH="0" baseline="0" noProof="0" dirty="0">
                <a:ln>
                  <a:noFill/>
                </a:ln>
                <a:solidFill>
                  <a:prstClr val="black"/>
                </a:solidFill>
                <a:effectLst/>
                <a:uLnTx/>
                <a:uFillTx/>
                <a:latin typeface="Calibri"/>
                <a:ea typeface="+mn-ea"/>
                <a:cs typeface="+mn-cs"/>
              </a:rPr>
              <a:t> moderate performance; work </a:t>
            </a:r>
            <a:r>
              <a:rPr lang="en-GB" sz="2000" b="0" i="0" u="none" strike="noStrike" baseline="0" dirty="0">
                <a:latin typeface="NimbusRomNo9L-Regu"/>
              </a:rPr>
              <a:t>focused on only part of the problem, commonly playing it at some level of abstraction; e.g. divide the different levels of decision-making (Strategy, Tactics and Micro-Management)</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sz="1400"/>
            </a:pPr>
            <a:r>
              <a:rPr lang="en-GB" sz="2000" b="1" dirty="0">
                <a:latin typeface="NimbusRomNo9L-Regu"/>
              </a:rPr>
              <a:t>Recent AI: </a:t>
            </a:r>
            <a:r>
              <a:rPr lang="en-GB" sz="2000" dirty="0" err="1">
                <a:latin typeface="NimbusRomNo9L-Regu"/>
              </a:rPr>
              <a:t>AlphaStar</a:t>
            </a:r>
            <a:r>
              <a:rPr lang="en-GB" sz="2000" b="1" dirty="0">
                <a:latin typeface="NimbusRomNo9L-Regu"/>
              </a:rPr>
              <a:t> </a:t>
            </a:r>
            <a:r>
              <a:rPr lang="en-GB" sz="2000" dirty="0">
                <a:latin typeface="NimbusRomNo9L-Regu"/>
              </a:rPr>
              <a:t>and variants reaching grandmaster level</a:t>
            </a:r>
            <a:endParaRPr lang="en-GB" sz="2000" i="0" u="none" strike="noStrike" baseline="0" dirty="0">
              <a:latin typeface="NimbusRomNo9L-Regu"/>
            </a:endParaRPr>
          </a:p>
        </p:txBody>
      </p:sp>
    </p:spTree>
    <p:extLst>
      <p:ext uri="{BB962C8B-B14F-4D97-AF65-F5344CB8AC3E}">
        <p14:creationId xmlns:p14="http://schemas.microsoft.com/office/powerpoint/2010/main" val="358272177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D6C27-BFE3-43C5-D48D-D42EB96296C4}"/>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37207037-B4FC-A42F-3771-FF9112F9844A}"/>
              </a:ext>
            </a:extLst>
          </p:cNvPr>
          <p:cNvSpPr txBox="1">
            <a:spLocks/>
          </p:cNvSpPr>
          <p:nvPr/>
        </p:nvSpPr>
        <p:spPr bwMode="auto">
          <a:xfrm>
            <a:off x="3957" y="-49714"/>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000" cap="none" dirty="0"/>
              <a:t>Strategy Games</a:t>
            </a:r>
            <a:endParaRPr lang="en-GB" sz="4000" b="1" cap="none" dirty="0">
              <a:solidFill>
                <a:srgbClr val="FFC000"/>
              </a:solidFill>
            </a:endParaRPr>
          </a:p>
        </p:txBody>
      </p:sp>
      <p:sp>
        <p:nvSpPr>
          <p:cNvPr id="25" name="TextBox 24">
            <a:extLst>
              <a:ext uri="{FF2B5EF4-FFF2-40B4-BE49-F238E27FC236}">
                <a16:creationId xmlns:a16="http://schemas.microsoft.com/office/drawing/2014/main" id="{FB5DA402-0D4D-CDF2-3788-A9780C090D30}"/>
              </a:ext>
            </a:extLst>
          </p:cNvPr>
          <p:cNvSpPr txBox="1"/>
          <p:nvPr/>
        </p:nvSpPr>
        <p:spPr>
          <a:xfrm>
            <a:off x="107504" y="985292"/>
            <a:ext cx="5556934" cy="4801314"/>
          </a:xfrm>
          <a:prstGeom prst="rect">
            <a:avLst/>
          </a:prstGeom>
          <a:noFill/>
        </p:spPr>
        <p:txBody>
          <a:bodyPr wrap="square">
            <a:spAutoFit/>
          </a:bodyPr>
          <a:lstStyle/>
          <a:p>
            <a:pPr>
              <a:defRPr sz="1400"/>
            </a:pPr>
            <a:r>
              <a:rPr lang="en-US" sz="2600" b="1" dirty="0">
                <a:latin typeface="+mn-lt"/>
              </a:rPr>
              <a:t>Team Sports Games</a:t>
            </a:r>
          </a:p>
          <a:p>
            <a:pPr marL="342900" indent="-342900" algn="l">
              <a:buFont typeface="Arial" panose="020B0604020202020204" pitchFamily="34" charset="0"/>
              <a:buChar char="•"/>
            </a:pPr>
            <a:r>
              <a:rPr lang="en-US" sz="2000" dirty="0">
                <a:latin typeface="+mn-lt"/>
              </a:rPr>
              <a:t>C</a:t>
            </a:r>
            <a:r>
              <a:rPr lang="en-GB" sz="2000" b="0" i="0" u="none" strike="noStrike" baseline="0" dirty="0" err="1">
                <a:latin typeface="+mn-lt"/>
              </a:rPr>
              <a:t>oordination</a:t>
            </a:r>
            <a:r>
              <a:rPr lang="en-GB" sz="2000" b="0" i="0" u="none" strike="noStrike" baseline="0" dirty="0">
                <a:latin typeface="+mn-lt"/>
              </a:rPr>
              <a:t> of multiple units that work together towards the goal of beating the </a:t>
            </a:r>
            <a:r>
              <a:rPr lang="en-US" sz="2000" b="0" i="0" u="none" strike="noStrike" baseline="0" dirty="0">
                <a:latin typeface="NimbusRomNo9L-Regu"/>
              </a:rPr>
              <a:t>other team.</a:t>
            </a:r>
          </a:p>
          <a:p>
            <a:pPr marL="342900" indent="-342900" algn="l">
              <a:buFont typeface="Arial" panose="020B0604020202020204" pitchFamily="34" charset="0"/>
              <a:buChar char="•"/>
            </a:pPr>
            <a:r>
              <a:rPr lang="en-GB" sz="2000" b="1" i="0" u="none" strike="noStrike" baseline="0" dirty="0">
                <a:latin typeface="NimbusRomNo9L-ReguItal"/>
              </a:rPr>
              <a:t>RoboCup</a:t>
            </a:r>
            <a:r>
              <a:rPr lang="en-GB" sz="2000" b="0" i="0" u="none" strike="noStrike" baseline="0" dirty="0">
                <a:latin typeface="NimbusRomNo9L-ReguItal"/>
              </a:rPr>
              <a:t> (</a:t>
            </a:r>
            <a:r>
              <a:rPr lang="en-GB" sz="2000" b="0" i="0" u="none" strike="noStrike" baseline="0" dirty="0">
                <a:latin typeface="NimbusRomNo9L-Regu"/>
              </a:rPr>
              <a:t>since 1996): several simulation leagues in 2D / 3D. Hard to disentangle gameplaying from problems derived from robotics.</a:t>
            </a:r>
          </a:p>
          <a:p>
            <a:pPr marL="342900" indent="-342900" algn="l">
              <a:buFont typeface="Arial" panose="020B0604020202020204" pitchFamily="34" charset="0"/>
              <a:buChar char="•"/>
            </a:pPr>
            <a:r>
              <a:rPr lang="en-GB" sz="2000" b="1" i="0" u="none" strike="noStrike" baseline="0" dirty="0">
                <a:latin typeface="NimbusRomNo9L-ReguItal"/>
              </a:rPr>
              <a:t>Google Research Football Environment</a:t>
            </a:r>
            <a:r>
              <a:rPr lang="en-GB" sz="2000" dirty="0">
                <a:latin typeface="NimbusRomNo9L-ReguItal"/>
              </a:rPr>
              <a:t>:</a:t>
            </a:r>
            <a:r>
              <a:rPr lang="en-GB" sz="800" dirty="0">
                <a:latin typeface="NimbusRomNo9L-Regu"/>
              </a:rPr>
              <a:t>: </a:t>
            </a:r>
            <a:r>
              <a:rPr lang="en-GB" sz="2000" b="0" i="0" u="none" strike="noStrike" baseline="0" dirty="0">
                <a:latin typeface="NimbusRomNo9L-Regu"/>
              </a:rPr>
              <a:t>a recent yet increasingly popular framework for studying RL. </a:t>
            </a:r>
            <a:endParaRPr lang="en-US" sz="2000" dirty="0">
              <a:solidFill>
                <a:prstClr val="black"/>
              </a:solidFill>
              <a:latin typeface="Calibri"/>
              <a:ea typeface="+mn-ea"/>
            </a:endParaRPr>
          </a:p>
          <a:p>
            <a:pPr marL="342900" indent="-342900" algn="l">
              <a:buFont typeface="Arial" panose="020B0604020202020204" pitchFamily="34" charset="0"/>
              <a:buChar char="•"/>
            </a:pPr>
            <a:r>
              <a:rPr lang="en-GB" sz="2000" b="1" i="0" u="none" strike="noStrike" baseline="0" dirty="0">
                <a:latin typeface="NimbusRomNo9L-Regu"/>
              </a:rPr>
              <a:t>Sports10 dataset</a:t>
            </a:r>
            <a:r>
              <a:rPr lang="en-GB" sz="2000" b="0" i="0" u="none" strike="noStrike" baseline="0" dirty="0">
                <a:latin typeface="NimbusRomNo9L-Regu"/>
              </a:rPr>
              <a:t> was created to enable studies on style-invariant representation learning for gameplaying. Contains 100k gameplay images of 175 different sport games across 10 genres.</a:t>
            </a:r>
            <a:endParaRPr lang="en-GB" sz="2000" i="0" u="none" strike="noStrike" baseline="0" dirty="0">
              <a:latin typeface="NimbusRomNo9L-Regu"/>
            </a:endParaRPr>
          </a:p>
        </p:txBody>
      </p:sp>
      <p:pic>
        <p:nvPicPr>
          <p:cNvPr id="6146" name="Picture 2" descr="Releases · google-research/football · GitHub">
            <a:extLst>
              <a:ext uri="{FF2B5EF4-FFF2-40B4-BE49-F238E27FC236}">
                <a16:creationId xmlns:a16="http://schemas.microsoft.com/office/drawing/2014/main" id="{F646B44C-9A50-CCB4-D886-E7A7C3E44F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3678" y="265212"/>
            <a:ext cx="3354256" cy="18861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48" name="Picture 4" descr="Sports10 Data | Kaggle">
            <a:extLst>
              <a:ext uri="{FF2B5EF4-FFF2-40B4-BE49-F238E27FC236}">
                <a16:creationId xmlns:a16="http://schemas.microsoft.com/office/drawing/2014/main" id="{D8DB39F7-AB06-FE9B-9F98-26AE617EF4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4438" y="2288622"/>
            <a:ext cx="3354256" cy="33542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074158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a:spLocks noGrp="1"/>
          </p:cNvSpPr>
          <p:nvPr>
            <p:ph idx="1"/>
          </p:nvPr>
        </p:nvSpPr>
        <p:spPr>
          <a:xfrm>
            <a:off x="110403" y="1159522"/>
            <a:ext cx="5904655" cy="3642194"/>
          </a:xfrm>
        </p:spPr>
        <p:txBody>
          <a:bodyPr/>
          <a:lstStyle/>
          <a:p>
            <a:pPr marL="457200" indent="-457200" algn="l">
              <a:buFont typeface="Arial" panose="020B0604020202020204" pitchFamily="34" charset="0"/>
              <a:buChar char="•"/>
            </a:pPr>
            <a:r>
              <a:rPr lang="en-GB" sz="2400" dirty="0"/>
              <a:t>G</a:t>
            </a:r>
            <a:r>
              <a:rPr lang="en-GB" sz="2400" b="0" i="0" u="none" strike="noStrike" baseline="0" dirty="0"/>
              <a:t>ames in which players must use natural language commands to play, by interacting with objects and characters and solving puzzles. Fantasy is a popular genre for text-based games (aka interactive fiction), e.g., </a:t>
            </a:r>
            <a:r>
              <a:rPr lang="en-GB" sz="2400" b="0" i="1" u="none" strike="noStrike" baseline="0" dirty="0"/>
              <a:t>Zork</a:t>
            </a:r>
            <a:r>
              <a:rPr lang="en-GB" sz="2400" b="0" i="0" u="none" strike="noStrike" baseline="0" dirty="0"/>
              <a:t> and like </a:t>
            </a:r>
            <a:r>
              <a:rPr lang="en-GB" sz="2400" b="0" i="1" u="none" strike="noStrike" baseline="0" dirty="0"/>
              <a:t>Façade</a:t>
            </a:r>
            <a:endParaRPr lang="en-GB" sz="2400" i="1" dirty="0"/>
          </a:p>
          <a:p>
            <a:pPr marL="457200" indent="-457200">
              <a:buFont typeface="Arial" panose="020B0604020202020204" pitchFamily="34" charset="0"/>
              <a:buChar char="•"/>
            </a:pPr>
            <a:r>
              <a:rPr lang="en-GB" sz="2400" dirty="0"/>
              <a:t>Interactive fiction</a:t>
            </a:r>
          </a:p>
          <a:p>
            <a:pPr marL="857250" lvl="1" indent="-457200">
              <a:buFont typeface="Arial" panose="020B0604020202020204" pitchFamily="34" charset="0"/>
              <a:buChar char="•"/>
            </a:pPr>
            <a:r>
              <a:rPr lang="en-GB" sz="1800" dirty="0"/>
              <a:t>AI as NLP, Deep learning (LSTM, Deep Q networks) for text processing and generation </a:t>
            </a:r>
          </a:p>
          <a:p>
            <a:pPr algn="l">
              <a:buFont typeface="Arial" panose="020B0604020202020204" pitchFamily="34" charset="0"/>
              <a:buChar char="•"/>
            </a:pPr>
            <a:r>
              <a:rPr lang="en-GB" sz="2400" b="0" i="0" u="none" strike="noStrike" baseline="0" dirty="0"/>
              <a:t>Recent years: Text-based interaction dominated by LLMs; both playing such games and providing NPC interaction. e.g. </a:t>
            </a:r>
            <a:r>
              <a:rPr lang="en-GB" sz="2400" b="0" i="1" u="none" strike="noStrike" baseline="0" dirty="0"/>
              <a:t>AI People</a:t>
            </a:r>
            <a:endParaRPr lang="en-GB" sz="2400" i="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5378" y="2785492"/>
            <a:ext cx="2798219" cy="2774234"/>
          </a:xfrm>
          <a:prstGeom prst="rect">
            <a:avLst/>
          </a:prstGeom>
          <a:ln>
            <a:noFill/>
          </a:ln>
          <a:effectLst>
            <a:outerShdw blurRad="292100" dist="139700" dir="2700000" algn="tl" rotWithShape="0">
              <a:srgbClr val="333333">
                <a:alpha val="65000"/>
              </a:srgbClr>
            </a:outerShdw>
          </a:effectLst>
        </p:spPr>
      </p:pic>
      <p:sp>
        <p:nvSpPr>
          <p:cNvPr id="6" name="Title 7"/>
          <p:cNvSpPr txBox="1">
            <a:spLocks/>
          </p:cNvSpPr>
          <p:nvPr/>
        </p:nvSpPr>
        <p:spPr bwMode="auto">
          <a:xfrm>
            <a:off x="3957" y="-49714"/>
            <a:ext cx="9144001" cy="1080000"/>
          </a:xfrm>
          <a:prstGeom prst="rect">
            <a:avLst/>
          </a:prstGeom>
          <a:blipFill>
            <a:blip r:embed="rId4"/>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000" cap="none" dirty="0"/>
              <a:t>Text-Based Games</a:t>
            </a:r>
            <a:endParaRPr lang="en-GB" sz="4000" b="1" cap="none" dirty="0">
              <a:solidFill>
                <a:srgbClr val="FFC000"/>
              </a:solidFill>
            </a:endParaRPr>
          </a:p>
        </p:txBody>
      </p:sp>
      <p:pic>
        <p:nvPicPr>
          <p:cNvPr id="4" name="Picture 3">
            <a:extLst>
              <a:ext uri="{FF2B5EF4-FFF2-40B4-BE49-F238E27FC236}">
                <a16:creationId xmlns:a16="http://schemas.microsoft.com/office/drawing/2014/main" id="{5DA246EE-3365-AAA0-5BF8-AE0F49A943BC}"/>
              </a:ext>
            </a:extLst>
          </p:cNvPr>
          <p:cNvPicPr>
            <a:picLocks noChangeAspect="1"/>
          </p:cNvPicPr>
          <p:nvPr/>
        </p:nvPicPr>
        <p:blipFill>
          <a:blip r:embed="rId5"/>
          <a:stretch>
            <a:fillRect/>
          </a:stretch>
        </p:blipFill>
        <p:spPr>
          <a:xfrm>
            <a:off x="6219249" y="1168760"/>
            <a:ext cx="2810751" cy="14727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0012579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a:spLocks noGrp="1"/>
          </p:cNvSpPr>
          <p:nvPr>
            <p:ph idx="1"/>
          </p:nvPr>
        </p:nvSpPr>
        <p:spPr>
          <a:xfrm>
            <a:off x="179513" y="1088132"/>
            <a:ext cx="6010953" cy="3353544"/>
          </a:xfrm>
        </p:spPr>
        <p:txBody>
          <a:bodyPr/>
          <a:lstStyle/>
          <a:p>
            <a:pPr algn="l">
              <a:buFont typeface="Arial" panose="020B0604020202020204" pitchFamily="34" charset="0"/>
              <a:buChar char="•"/>
            </a:pPr>
            <a:r>
              <a:rPr lang="en-GB" sz="2400" dirty="0"/>
              <a:t>G</a:t>
            </a:r>
            <a:r>
              <a:rPr lang="en-GB" sz="2400" b="0" i="0" u="none" strike="noStrike" baseline="0" dirty="0"/>
              <a:t>ames in which players explore social interactions with multiple other game characters predominantly controlled by AI; e.g., </a:t>
            </a:r>
            <a:r>
              <a:rPr lang="en-GB" sz="2400" b="0" i="1" u="none" strike="noStrike" baseline="0" dirty="0"/>
              <a:t>The Sims</a:t>
            </a:r>
            <a:r>
              <a:rPr lang="en-GB" sz="2400" b="0" i="0" u="none" strike="noStrike" baseline="0" dirty="0"/>
              <a:t> series and </a:t>
            </a:r>
            <a:r>
              <a:rPr lang="en-GB" sz="2400" b="0" i="1" u="none" strike="noStrike" baseline="0" dirty="0"/>
              <a:t>Animal Crossing.</a:t>
            </a:r>
          </a:p>
          <a:p>
            <a:pPr algn="l">
              <a:buFont typeface="Arial" panose="020B0604020202020204" pitchFamily="34" charset="0"/>
              <a:buChar char="•"/>
            </a:pPr>
            <a:r>
              <a:rPr lang="en-GB" sz="2400" b="1" dirty="0"/>
              <a:t>Popular AI Methods:</a:t>
            </a:r>
            <a:r>
              <a:rPr lang="en-GB" sz="2400" i="1" dirty="0"/>
              <a:t> </a:t>
            </a:r>
            <a:r>
              <a:rPr lang="en-GB" sz="2400" dirty="0"/>
              <a:t>Ad-hoc designed believable agent architectures, expressive agents, conversational agents and utility-based AI</a:t>
            </a:r>
          </a:p>
          <a:p>
            <a:pPr algn="l">
              <a:buFont typeface="Arial" panose="020B0604020202020204" pitchFamily="34" charset="0"/>
              <a:buChar char="•"/>
            </a:pPr>
            <a:r>
              <a:rPr lang="en-GB" sz="2400" dirty="0"/>
              <a:t>Recent methods are LLM-dominated; e.g. </a:t>
            </a:r>
            <a:r>
              <a:rPr lang="en-GB" sz="2400" i="1" dirty="0"/>
              <a:t>Smallville</a:t>
            </a:r>
            <a:r>
              <a:rPr lang="en-GB" sz="2400" dirty="0"/>
              <a:t> by Park et al. (2023)</a:t>
            </a:r>
          </a:p>
        </p:txBody>
      </p:sp>
      <p:sp>
        <p:nvSpPr>
          <p:cNvPr id="6" name="Title 7"/>
          <p:cNvSpPr txBox="1">
            <a:spLocks/>
          </p:cNvSpPr>
          <p:nvPr/>
        </p:nvSpPr>
        <p:spPr bwMode="auto">
          <a:xfrm>
            <a:off x="3957" y="-49714"/>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000" cap="none" dirty="0"/>
              <a:t>Social Simulation Games</a:t>
            </a:r>
            <a:endParaRPr lang="en-GB" sz="4000" b="1" cap="none" dirty="0">
              <a:solidFill>
                <a:srgbClr val="FFC000"/>
              </a:solidFill>
            </a:endParaRPr>
          </a:p>
        </p:txBody>
      </p:sp>
      <p:pic>
        <p:nvPicPr>
          <p:cNvPr id="4" name="Picture 3">
            <a:extLst>
              <a:ext uri="{FF2B5EF4-FFF2-40B4-BE49-F238E27FC236}">
                <a16:creationId xmlns:a16="http://schemas.microsoft.com/office/drawing/2014/main" id="{21C0DE00-888E-D98D-41F7-268DFDEF41B5}"/>
              </a:ext>
            </a:extLst>
          </p:cNvPr>
          <p:cNvPicPr>
            <a:picLocks noChangeAspect="1"/>
          </p:cNvPicPr>
          <p:nvPr/>
        </p:nvPicPr>
        <p:blipFill>
          <a:blip r:embed="rId4"/>
          <a:stretch>
            <a:fillRect/>
          </a:stretch>
        </p:blipFill>
        <p:spPr>
          <a:xfrm>
            <a:off x="5943842" y="3865612"/>
            <a:ext cx="3081215" cy="1739628"/>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2200" y="1705372"/>
            <a:ext cx="2613158" cy="1959868"/>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387395DE-210A-1FD1-F848-18E4A430BB6F}"/>
              </a:ext>
            </a:extLst>
          </p:cNvPr>
          <p:cNvSpPr txBox="1"/>
          <p:nvPr/>
        </p:nvSpPr>
        <p:spPr>
          <a:xfrm>
            <a:off x="324166" y="4834815"/>
            <a:ext cx="5616624" cy="830997"/>
          </a:xfrm>
          <a:prstGeom prst="rect">
            <a:avLst/>
          </a:prstGeom>
          <a:noFill/>
        </p:spPr>
        <p:txBody>
          <a:bodyPr wrap="square">
            <a:spAutoFit/>
          </a:bodyPr>
          <a:lstStyle/>
          <a:p>
            <a:pPr algn="ctr"/>
            <a:r>
              <a:rPr lang="en-US" sz="1600" b="0" i="0" u="none" strike="noStrike" baseline="0" dirty="0">
                <a:latin typeface="+mn-lt"/>
              </a:rPr>
              <a:t>Park et al.,</a:t>
            </a:r>
            <a:r>
              <a:rPr lang="en-GB" sz="1600" b="0" i="0" u="none" strike="noStrike" baseline="0" dirty="0">
                <a:latin typeface="+mn-lt"/>
              </a:rPr>
              <a:t>. </a:t>
            </a:r>
            <a:r>
              <a:rPr lang="en-GB" sz="1600" b="1" i="0" u="none" strike="noStrike" baseline="0" dirty="0">
                <a:latin typeface="+mn-lt"/>
              </a:rPr>
              <a:t>Generative agents: Interactive simulacra of human </a:t>
            </a:r>
            <a:r>
              <a:rPr lang="en-GB" sz="1600" b="1" i="0" u="none" strike="noStrike" baseline="0" dirty="0" err="1">
                <a:latin typeface="+mn-lt"/>
              </a:rPr>
              <a:t>behavior</a:t>
            </a:r>
            <a:r>
              <a:rPr lang="en-GB" sz="1600" b="0" i="0" u="none" strike="noStrike" baseline="0" dirty="0">
                <a:latin typeface="+mn-lt"/>
              </a:rPr>
              <a:t>. In </a:t>
            </a:r>
            <a:r>
              <a:rPr lang="en-GB" sz="1600" b="0" i="1" u="none" strike="noStrike" baseline="0" dirty="0">
                <a:latin typeface="+mn-lt"/>
              </a:rPr>
              <a:t>Proceedings of the 36th Annual ACM Symposium on User Interface Software and Technology</a:t>
            </a:r>
            <a:r>
              <a:rPr lang="en-GB" sz="1600" b="0" i="0" u="none" strike="noStrike" baseline="0" dirty="0">
                <a:latin typeface="+mn-lt"/>
              </a:rPr>
              <a:t>, </a:t>
            </a:r>
            <a:r>
              <a:rPr lang="en-US" sz="1600" b="0" i="0" u="none" strike="noStrike" baseline="0" dirty="0">
                <a:latin typeface="+mn-lt"/>
              </a:rPr>
              <a:t>pages 1–22, 2023.</a:t>
            </a:r>
            <a:endParaRPr lang="en-MT" sz="1600" dirty="0">
              <a:latin typeface="+mn-lt"/>
            </a:endParaRPr>
          </a:p>
        </p:txBody>
      </p:sp>
    </p:spTree>
    <p:extLst>
      <p:ext uri="{BB962C8B-B14F-4D97-AF65-F5344CB8AC3E}">
        <p14:creationId xmlns:p14="http://schemas.microsoft.com/office/powerpoint/2010/main" val="334243444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179512" y="121196"/>
          <a:ext cx="8712968" cy="51032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215516" y="5224472"/>
            <a:ext cx="8640960" cy="369332"/>
          </a:xfrm>
          <a:prstGeom prst="rect">
            <a:avLst/>
          </a:prstGeom>
        </p:spPr>
        <p:txBody>
          <a:bodyPr wrap="square">
            <a:spAutoFit/>
          </a:bodyPr>
          <a:lstStyle/>
          <a:p>
            <a:pPr algn="ctr"/>
            <a:r>
              <a:rPr lang="en-GB" sz="1800" dirty="0">
                <a:solidFill>
                  <a:prstClr val="black"/>
                </a:solidFill>
                <a:latin typeface="Calibri"/>
                <a:ea typeface="ＭＳ Ｐゴシック" pitchFamily="34" charset="-128"/>
              </a:rPr>
              <a:t>G. N. </a:t>
            </a:r>
            <a:r>
              <a:rPr lang="en-GB" sz="1800" dirty="0" err="1">
                <a:solidFill>
                  <a:prstClr val="black"/>
                </a:solidFill>
                <a:latin typeface="Calibri"/>
                <a:ea typeface="ＭＳ Ｐゴシック" pitchFamily="34" charset="-128"/>
              </a:rPr>
              <a:t>Yannakakis</a:t>
            </a:r>
            <a:r>
              <a:rPr lang="en-GB" sz="1800" dirty="0">
                <a:solidFill>
                  <a:prstClr val="black"/>
                </a:solidFill>
                <a:latin typeface="Calibri"/>
                <a:ea typeface="ＭＳ Ｐゴシック" pitchFamily="34" charset="-128"/>
              </a:rPr>
              <a:t> and J. </a:t>
            </a:r>
            <a:r>
              <a:rPr lang="en-GB" sz="1800" dirty="0" err="1">
                <a:solidFill>
                  <a:prstClr val="black"/>
                </a:solidFill>
                <a:latin typeface="Calibri"/>
                <a:ea typeface="ＭＳ Ｐゴシック" pitchFamily="34" charset="-128"/>
              </a:rPr>
              <a:t>Togelius</a:t>
            </a:r>
            <a:r>
              <a:rPr lang="en-GB" sz="1800" dirty="0">
                <a:solidFill>
                  <a:prstClr val="black"/>
                </a:solidFill>
                <a:latin typeface="Calibri"/>
                <a:ea typeface="ＭＳ Ｐゴシック" pitchFamily="34" charset="-128"/>
              </a:rPr>
              <a:t>, “</a:t>
            </a:r>
            <a:r>
              <a:rPr lang="en-GB" sz="1800" b="1" dirty="0">
                <a:solidFill>
                  <a:prstClr val="black"/>
                </a:solidFill>
                <a:latin typeface="Calibri"/>
                <a:ea typeface="ＭＳ Ｐゴシック" pitchFamily="34" charset="-128"/>
              </a:rPr>
              <a:t>Artificial Intelligence and Games</a:t>
            </a:r>
            <a:r>
              <a:rPr lang="en-GB" sz="1800" dirty="0">
                <a:solidFill>
                  <a:prstClr val="black"/>
                </a:solidFill>
                <a:latin typeface="Calibri"/>
                <a:ea typeface="ＭＳ Ｐゴシック" pitchFamily="34" charset="-128"/>
              </a:rPr>
              <a:t>,” Springer, 2025.</a:t>
            </a:r>
          </a:p>
        </p:txBody>
      </p:sp>
    </p:spTree>
    <p:extLst>
      <p:ext uri="{BB962C8B-B14F-4D97-AF65-F5344CB8AC3E}">
        <p14:creationId xmlns:p14="http://schemas.microsoft.com/office/powerpoint/2010/main" val="88848124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329DF-C137-5BAA-A99C-3A22A1C964A7}"/>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3C6EC64A-5DD3-8BF3-5301-93440AD2BEA4}"/>
              </a:ext>
            </a:extLst>
          </p:cNvPr>
          <p:cNvSpPr txBox="1">
            <a:spLocks/>
          </p:cNvSpPr>
          <p:nvPr/>
        </p:nvSpPr>
        <p:spPr bwMode="auto">
          <a:xfrm>
            <a:off x="395536" y="4585692"/>
            <a:ext cx="5875817" cy="10297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ctr" defTabSz="339643" rtl="0" fontAlgn="base" hangingPunct="0">
              <a:lnSpc>
                <a:spcPct val="93000"/>
              </a:lnSpc>
              <a:spcBef>
                <a:spcPct val="0"/>
              </a:spcBef>
              <a:spcAft>
                <a:spcPct val="0"/>
              </a:spcAft>
              <a:buClr>
                <a:srgbClr val="000000"/>
              </a:buClr>
              <a:buSzPct val="100000"/>
              <a:buFont typeface="Times New Roman" panose="02020603050405020304" pitchFamily="18" charset="0"/>
              <a:defRPr sz="4536" kern="1200">
                <a:solidFill>
                  <a:srgbClr val="000000"/>
                </a:solidFill>
                <a:latin typeface="+mj-lt"/>
                <a:ea typeface="+mj-ea"/>
                <a:cs typeface="+mj-cs"/>
              </a:defRPr>
            </a:lvl1pPr>
            <a:lvl2pPr marL="561670" indent="-216027" algn="ctr" defTabSz="339643" rtl="0" fontAlgn="base" hangingPunct="0">
              <a:lnSpc>
                <a:spcPct val="93000"/>
              </a:lnSpc>
              <a:spcBef>
                <a:spcPct val="0"/>
              </a:spcBef>
              <a:spcAft>
                <a:spcPct val="0"/>
              </a:spcAft>
              <a:buClr>
                <a:srgbClr val="000000"/>
              </a:buClr>
              <a:buSzPct val="100000"/>
              <a:buFont typeface="Times New Roman" panose="02020603050405020304" pitchFamily="18" charset="0"/>
              <a:defRPr sz="3326">
                <a:solidFill>
                  <a:srgbClr val="000000"/>
                </a:solidFill>
                <a:latin typeface="Arial" panose="020B0604020202020204" pitchFamily="34" charset="0"/>
                <a:cs typeface="Arial Unicode MS" panose="020B0604020202020204" pitchFamily="34" charset="-128"/>
              </a:defRPr>
            </a:lvl2pPr>
            <a:lvl3pPr marL="864108" indent="-172822" algn="ctr" defTabSz="339643" rtl="0" fontAlgn="base" hangingPunct="0">
              <a:lnSpc>
                <a:spcPct val="93000"/>
              </a:lnSpc>
              <a:spcBef>
                <a:spcPct val="0"/>
              </a:spcBef>
              <a:spcAft>
                <a:spcPct val="0"/>
              </a:spcAft>
              <a:buClr>
                <a:srgbClr val="000000"/>
              </a:buClr>
              <a:buSzPct val="100000"/>
              <a:buFont typeface="Times New Roman" panose="02020603050405020304" pitchFamily="18" charset="0"/>
              <a:defRPr sz="3326">
                <a:solidFill>
                  <a:srgbClr val="000000"/>
                </a:solidFill>
                <a:latin typeface="Arial" panose="020B0604020202020204" pitchFamily="34" charset="0"/>
                <a:cs typeface="Arial Unicode MS" panose="020B0604020202020204" pitchFamily="34" charset="-128"/>
              </a:defRPr>
            </a:lvl3pPr>
            <a:lvl4pPr marL="1209751" indent="-172822" algn="ctr" defTabSz="339643" rtl="0" fontAlgn="base" hangingPunct="0">
              <a:lnSpc>
                <a:spcPct val="93000"/>
              </a:lnSpc>
              <a:spcBef>
                <a:spcPct val="0"/>
              </a:spcBef>
              <a:spcAft>
                <a:spcPct val="0"/>
              </a:spcAft>
              <a:buClr>
                <a:srgbClr val="000000"/>
              </a:buClr>
              <a:buSzPct val="100000"/>
              <a:buFont typeface="Times New Roman" panose="02020603050405020304" pitchFamily="18" charset="0"/>
              <a:defRPr sz="3326">
                <a:solidFill>
                  <a:srgbClr val="000000"/>
                </a:solidFill>
                <a:latin typeface="Arial" panose="020B0604020202020204" pitchFamily="34" charset="0"/>
                <a:cs typeface="Arial Unicode MS" panose="020B0604020202020204" pitchFamily="34" charset="-128"/>
              </a:defRPr>
            </a:lvl4pPr>
            <a:lvl5pPr marL="1555394" indent="-172822" algn="ctr" defTabSz="339643" rtl="0" fontAlgn="base" hangingPunct="0">
              <a:lnSpc>
                <a:spcPct val="93000"/>
              </a:lnSpc>
              <a:spcBef>
                <a:spcPct val="0"/>
              </a:spcBef>
              <a:spcAft>
                <a:spcPct val="0"/>
              </a:spcAft>
              <a:buClr>
                <a:srgbClr val="000000"/>
              </a:buClr>
              <a:buSzPct val="100000"/>
              <a:buFont typeface="Times New Roman" panose="02020603050405020304" pitchFamily="18" charset="0"/>
              <a:defRPr sz="3326">
                <a:solidFill>
                  <a:srgbClr val="000000"/>
                </a:solidFill>
                <a:latin typeface="Arial" panose="020B0604020202020204" pitchFamily="34" charset="0"/>
                <a:cs typeface="Arial Unicode MS" panose="020B0604020202020204" pitchFamily="34" charset="-128"/>
              </a:defRPr>
            </a:lvl5pPr>
            <a:lvl6pPr marL="1901038" indent="-172822" algn="ctr" defTabSz="339643" rtl="0" fontAlgn="base" hangingPunct="0">
              <a:lnSpc>
                <a:spcPct val="93000"/>
              </a:lnSpc>
              <a:spcBef>
                <a:spcPct val="0"/>
              </a:spcBef>
              <a:spcAft>
                <a:spcPct val="0"/>
              </a:spcAft>
              <a:buClr>
                <a:srgbClr val="000000"/>
              </a:buClr>
              <a:buSzPct val="100000"/>
              <a:buFont typeface="Times New Roman" panose="02020603050405020304" pitchFamily="18" charset="0"/>
              <a:defRPr sz="3326">
                <a:solidFill>
                  <a:srgbClr val="000000"/>
                </a:solidFill>
                <a:latin typeface="Arial" panose="020B0604020202020204" pitchFamily="34" charset="0"/>
                <a:cs typeface="Arial Unicode MS" panose="020B0604020202020204" pitchFamily="34" charset="-128"/>
              </a:defRPr>
            </a:lvl6pPr>
            <a:lvl7pPr marL="2246681" indent="-172822" algn="ctr" defTabSz="339643" rtl="0" fontAlgn="base" hangingPunct="0">
              <a:lnSpc>
                <a:spcPct val="93000"/>
              </a:lnSpc>
              <a:spcBef>
                <a:spcPct val="0"/>
              </a:spcBef>
              <a:spcAft>
                <a:spcPct val="0"/>
              </a:spcAft>
              <a:buClr>
                <a:srgbClr val="000000"/>
              </a:buClr>
              <a:buSzPct val="100000"/>
              <a:buFont typeface="Times New Roman" panose="02020603050405020304" pitchFamily="18" charset="0"/>
              <a:defRPr sz="3326">
                <a:solidFill>
                  <a:srgbClr val="000000"/>
                </a:solidFill>
                <a:latin typeface="Arial" panose="020B0604020202020204" pitchFamily="34" charset="0"/>
                <a:cs typeface="Arial Unicode MS" panose="020B0604020202020204" pitchFamily="34" charset="-128"/>
              </a:defRPr>
            </a:lvl7pPr>
            <a:lvl8pPr marL="2592324" indent="-172822" algn="ctr" defTabSz="339643" rtl="0" fontAlgn="base" hangingPunct="0">
              <a:lnSpc>
                <a:spcPct val="93000"/>
              </a:lnSpc>
              <a:spcBef>
                <a:spcPct val="0"/>
              </a:spcBef>
              <a:spcAft>
                <a:spcPct val="0"/>
              </a:spcAft>
              <a:buClr>
                <a:srgbClr val="000000"/>
              </a:buClr>
              <a:buSzPct val="100000"/>
              <a:buFont typeface="Times New Roman" panose="02020603050405020304" pitchFamily="18" charset="0"/>
              <a:defRPr sz="3326">
                <a:solidFill>
                  <a:srgbClr val="000000"/>
                </a:solidFill>
                <a:latin typeface="Arial" panose="020B0604020202020204" pitchFamily="34" charset="0"/>
                <a:cs typeface="Arial Unicode MS" panose="020B0604020202020204" pitchFamily="34" charset="-128"/>
              </a:defRPr>
            </a:lvl8pPr>
            <a:lvl9pPr marL="2937967" indent="-172822" algn="ctr" defTabSz="339643" rtl="0" fontAlgn="base" hangingPunct="0">
              <a:lnSpc>
                <a:spcPct val="93000"/>
              </a:lnSpc>
              <a:spcBef>
                <a:spcPct val="0"/>
              </a:spcBef>
              <a:spcAft>
                <a:spcPct val="0"/>
              </a:spcAft>
              <a:buClr>
                <a:srgbClr val="000000"/>
              </a:buClr>
              <a:buSzPct val="100000"/>
              <a:buFont typeface="Times New Roman" panose="02020603050405020304" pitchFamily="18" charset="0"/>
              <a:defRPr sz="3326">
                <a:solidFill>
                  <a:srgbClr val="000000"/>
                </a:solidFill>
                <a:latin typeface="Arial" panose="020B0604020202020204" pitchFamily="34" charset="0"/>
                <a:cs typeface="Arial Unicode MS" panose="020B0604020202020204" pitchFamily="34" charset="-128"/>
              </a:defRPr>
            </a:lvl9pPr>
          </a:lstStyle>
          <a:p>
            <a:pPr algn="l"/>
            <a:r>
              <a:rPr lang="en-GB" dirty="0">
                <a:latin typeface="Calibri" panose="020F0502020204030204" pitchFamily="34" charset="0"/>
              </a:rPr>
              <a:t>Readings: Part II</a:t>
            </a:r>
            <a:endParaRPr lang="pt-PT" sz="2268" dirty="0">
              <a:latin typeface="Calibri" panose="020F0502020204030204" pitchFamily="34" charset="0"/>
            </a:endParaRPr>
          </a:p>
          <a:p>
            <a:pPr algn="l"/>
            <a:r>
              <a:rPr lang="pt-PT" sz="2268" dirty="0">
                <a:latin typeface="Calibri" panose="020F0502020204030204" pitchFamily="34" charset="0"/>
              </a:rPr>
              <a:t>gameaibook.org</a:t>
            </a:r>
          </a:p>
        </p:txBody>
      </p:sp>
      <p:pic>
        <p:nvPicPr>
          <p:cNvPr id="5" name="Picture 4">
            <a:extLst>
              <a:ext uri="{FF2B5EF4-FFF2-40B4-BE49-F238E27FC236}">
                <a16:creationId xmlns:a16="http://schemas.microsoft.com/office/drawing/2014/main" id="{F277692D-AA6C-2C19-9761-564AC7FD63CD}"/>
              </a:ext>
            </a:extLst>
          </p:cNvPr>
          <p:cNvPicPr>
            <a:picLocks noChangeAspect="1"/>
          </p:cNvPicPr>
          <p:nvPr/>
        </p:nvPicPr>
        <p:blipFill>
          <a:blip r:embed="rId3"/>
          <a:stretch>
            <a:fillRect/>
          </a:stretch>
        </p:blipFill>
        <p:spPr>
          <a:xfrm>
            <a:off x="0" y="-5589"/>
            <a:ext cx="9144000" cy="4591281"/>
          </a:xfrm>
          <a:prstGeom prst="rect">
            <a:avLst/>
          </a:prstGeom>
        </p:spPr>
      </p:pic>
      <p:pic>
        <p:nvPicPr>
          <p:cNvPr id="2" name="Picture 2">
            <a:extLst>
              <a:ext uri="{FF2B5EF4-FFF2-40B4-BE49-F238E27FC236}">
                <a16:creationId xmlns:a16="http://schemas.microsoft.com/office/drawing/2014/main" id="{416B0EBE-E0D5-C264-E516-99BB5BE925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6341" y="2857500"/>
            <a:ext cx="2642670" cy="2700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13129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3BE3F-0BF3-9E2A-BB4D-2AAFDEB79715}"/>
            </a:ext>
          </a:extLst>
        </p:cNvPr>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1BC61A32-8EF7-E748-6A9D-123654405C5E}"/>
              </a:ext>
            </a:extLst>
          </p:cNvPr>
          <p:cNvGraphicFramePr>
            <a:graphicFrameLocks noGrp="1"/>
          </p:cNvGraphicFramePr>
          <p:nvPr>
            <p:extLst>
              <p:ext uri="{D42A27DB-BD31-4B8C-83A1-F6EECF244321}">
                <p14:modId xmlns:p14="http://schemas.microsoft.com/office/powerpoint/2010/main" val="1316035980"/>
              </p:ext>
            </p:extLst>
          </p:nvPr>
        </p:nvGraphicFramePr>
        <p:xfrm>
          <a:off x="1623031" y="164623"/>
          <a:ext cx="6480000" cy="5517840"/>
        </p:xfrm>
        <a:graphic>
          <a:graphicData uri="http://schemas.openxmlformats.org/drawingml/2006/table">
            <a:tbl>
              <a:tblPr firstRow="1" bandRow="1">
                <a:effectLst/>
              </a:tblPr>
              <a:tblGrid>
                <a:gridCol w="3240000">
                  <a:extLst>
                    <a:ext uri="{9D8B030D-6E8A-4147-A177-3AD203B41FA5}">
                      <a16:colId xmlns:a16="http://schemas.microsoft.com/office/drawing/2014/main" val="20001"/>
                    </a:ext>
                  </a:extLst>
                </a:gridCol>
                <a:gridCol w="3240000">
                  <a:extLst>
                    <a:ext uri="{9D8B030D-6E8A-4147-A177-3AD203B41FA5}">
                      <a16:colId xmlns:a16="http://schemas.microsoft.com/office/drawing/2014/main" val="20002"/>
                    </a:ext>
                  </a:extLst>
                </a:gridCol>
              </a:tblGrid>
              <a:tr h="375816">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2400" noProof="0" dirty="0"/>
                        <a:t>Player</a:t>
                      </a:r>
                    </a:p>
                  </a:txBody>
                  <a:tcPr>
                    <a:lnL w="12700" cmpd="sng">
                      <a:noFill/>
                    </a:lnL>
                    <a:lnR w="12700" cmpd="sng">
                      <a:noFill/>
                    </a:lnR>
                    <a:lnT w="12700" cmpd="sng">
                      <a:no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2400" noProof="0" dirty="0"/>
                        <a:t>Non-Player</a:t>
                      </a:r>
                    </a:p>
                  </a:txBody>
                  <a:tcPr>
                    <a:lnL w="12700" cmpd="sng">
                      <a:noFill/>
                    </a:lnL>
                    <a:lnR w="12700" cmpd="sng">
                      <a:noFill/>
                    </a:lnR>
                    <a:lnT w="12700" cmpd="sng">
                      <a:no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520000">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baseline="0" noProof="0" dirty="0">
                          <a:solidFill>
                            <a:schemeClr val="tx1"/>
                          </a:solidFill>
                          <a:effectLst/>
                        </a:rPr>
                        <a:t>Use Cases</a:t>
                      </a:r>
                      <a:endParaRPr lang="en-US" b="1" baseline="0" noProof="0" dirty="0">
                        <a:solidFill>
                          <a:schemeClr val="tx1"/>
                        </a:solidFill>
                      </a:endParaRPr>
                    </a:p>
                    <a:p>
                      <a:pPr algn="ctr"/>
                      <a:r>
                        <a:rPr lang="en-US" baseline="0" noProof="0" dirty="0">
                          <a:solidFill>
                            <a:schemeClr val="tx1"/>
                          </a:solidFill>
                        </a:rPr>
                        <a:t>Games as AI Testbeds </a:t>
                      </a:r>
                    </a:p>
                    <a:p>
                      <a:pPr algn="ctr"/>
                      <a:r>
                        <a:rPr lang="en-US" baseline="0" noProof="0" dirty="0">
                          <a:solidFill>
                            <a:schemeClr val="tx1"/>
                          </a:solidFill>
                        </a:rPr>
                        <a:t>AI that Challenges Players </a:t>
                      </a:r>
                    </a:p>
                    <a:p>
                      <a:pPr algn="ctr"/>
                      <a:r>
                        <a:rPr lang="en-US" i="1" baseline="0" noProof="0" dirty="0">
                          <a:solidFill>
                            <a:schemeClr val="tx1"/>
                          </a:solidFill>
                        </a:rPr>
                        <a:t>RL Benchmarking</a:t>
                      </a:r>
                      <a:r>
                        <a:rPr lang="en-US" baseline="0" noProof="0" dirty="0">
                          <a:solidFill>
                            <a:schemeClr val="tx1"/>
                          </a:solidFill>
                        </a:rPr>
                        <a:t> </a:t>
                      </a:r>
                    </a:p>
                    <a:p>
                      <a:pPr algn="ctr"/>
                      <a:r>
                        <a:rPr lang="en-US" i="1" baseline="0" noProof="0" dirty="0">
                          <a:solidFill>
                            <a:schemeClr val="tx1"/>
                          </a:solidFill>
                        </a:rPr>
                        <a:t>General Game Playing</a:t>
                      </a:r>
                    </a:p>
                    <a:p>
                      <a:pPr algn="ctr"/>
                      <a:endParaRPr lang="en-US" baseline="0" noProof="0" dirty="0">
                        <a:solidFill>
                          <a:schemeClr val="tx1"/>
                        </a:solidFill>
                      </a:endParaRPr>
                    </a:p>
                    <a:p>
                      <a:pPr algn="ctr"/>
                      <a:r>
                        <a:rPr lang="en-US" b="1" baseline="0" noProof="0" dirty="0">
                          <a:solidFill>
                            <a:schemeClr val="tx1"/>
                          </a:solidFill>
                        </a:rPr>
                        <a:t>Examples</a:t>
                      </a:r>
                    </a:p>
                    <a:p>
                      <a:pPr algn="ctr"/>
                      <a:r>
                        <a:rPr lang="en-US" sz="1600" baseline="0" noProof="0" dirty="0">
                          <a:solidFill>
                            <a:schemeClr val="tx1"/>
                          </a:solidFill>
                        </a:rPr>
                        <a:t>TD-Gammon, Chinook, Deep Blue, Watson, AlphaGo, </a:t>
                      </a:r>
                      <a:r>
                        <a:rPr lang="en-US" sz="1600" baseline="0" noProof="0" dirty="0" err="1">
                          <a:solidFill>
                            <a:schemeClr val="tx1"/>
                          </a:solidFill>
                        </a:rPr>
                        <a:t>AlphaStar</a:t>
                      </a:r>
                      <a:r>
                        <a:rPr lang="en-US" sz="1600" baseline="0" noProof="0" dirty="0">
                          <a:solidFill>
                            <a:schemeClr val="tx1"/>
                          </a:solidFill>
                        </a:rPr>
                        <a:t> </a:t>
                      </a:r>
                      <a:r>
                        <a:rPr lang="en-US" sz="1600" noProof="0" dirty="0">
                          <a:solidFill>
                            <a:schemeClr val="tx1"/>
                          </a:solidFill>
                        </a:rPr>
                        <a:t> </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rgbClr val="B2B2B2"/>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b="1" noProof="0" dirty="0">
                          <a:solidFill>
                            <a:schemeClr val="tx1"/>
                          </a:solidFill>
                          <a:effectLst/>
                        </a:rPr>
                        <a:t>Use Cases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noProof="0" dirty="0">
                          <a:solidFill>
                            <a:schemeClr val="tx1"/>
                          </a:solidFill>
                          <a:effectLst/>
                        </a:rPr>
                        <a:t>Game Balancing</a:t>
                      </a:r>
                    </a:p>
                    <a:p>
                      <a:pPr algn="ctr"/>
                      <a:r>
                        <a:rPr lang="en-US" noProof="0" dirty="0">
                          <a:solidFill>
                            <a:schemeClr val="tx1"/>
                          </a:solidFill>
                          <a:effectLst/>
                        </a:rPr>
                        <a:t>Playing Roles that Humans Would not (Want to) Play</a:t>
                      </a:r>
                    </a:p>
                    <a:p>
                      <a:pPr algn="ctr"/>
                      <a:endParaRPr lang="en-US" b="1" noProof="0" dirty="0">
                        <a:solidFill>
                          <a:schemeClr val="tx1"/>
                        </a:solidFill>
                        <a:effectLst/>
                      </a:endParaRPr>
                    </a:p>
                    <a:p>
                      <a:pPr algn="ctr"/>
                      <a:endParaRPr lang="en-US" b="1" noProof="0" dirty="0">
                        <a:solidFill>
                          <a:schemeClr val="tx1"/>
                        </a:solidFill>
                        <a:effectLst/>
                      </a:endParaRPr>
                    </a:p>
                    <a:p>
                      <a:pPr algn="ctr"/>
                      <a:r>
                        <a:rPr lang="en-US" b="1" noProof="0" dirty="0">
                          <a:solidFill>
                            <a:schemeClr val="tx1"/>
                          </a:solidFill>
                          <a:effectLst/>
                        </a:rPr>
                        <a:t>Examples</a:t>
                      </a:r>
                    </a:p>
                    <a:p>
                      <a:pPr algn="ctr"/>
                      <a:r>
                        <a:rPr lang="en-US" sz="1600" noProof="0" dirty="0">
                          <a:solidFill>
                            <a:schemeClr val="tx1"/>
                          </a:solidFill>
                          <a:effectLst/>
                        </a:rPr>
                        <a:t>Rubber Banding in Racing Games</a:t>
                      </a:r>
                    </a:p>
                    <a:p>
                      <a:pPr algn="ctr"/>
                      <a:endParaRPr lang="en-US" noProof="0" dirty="0">
                        <a:solidFill>
                          <a:schemeClr val="tx1"/>
                        </a:solidFill>
                        <a:effectLst/>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rgbClr val="B2B2B2"/>
                    </a:solidFill>
                  </a:tcPr>
                </a:tc>
                <a:extLst>
                  <a:ext uri="{0D108BD9-81ED-4DB2-BD59-A6C34878D82A}">
                    <a16:rowId xmlns:a16="http://schemas.microsoft.com/office/drawing/2014/main" val="10001"/>
                  </a:ext>
                </a:extLst>
              </a:tr>
              <a:tr h="2530800">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b="1" noProof="0" dirty="0">
                          <a:solidFill>
                            <a:schemeClr val="tx1"/>
                          </a:solidFill>
                        </a:rPr>
                        <a:t>Use Cases</a:t>
                      </a:r>
                    </a:p>
                    <a:p>
                      <a:pPr algn="ctr"/>
                      <a:r>
                        <a:rPr lang="en-US" i="1" noProof="0" dirty="0">
                          <a:solidFill>
                            <a:schemeClr val="tx1"/>
                          </a:solidFill>
                        </a:rPr>
                        <a:t>Content Evaluation</a:t>
                      </a:r>
                      <a:r>
                        <a:rPr lang="en-US" i="0" noProof="0" dirty="0">
                          <a:solidFill>
                            <a:schemeClr val="tx1"/>
                          </a:solidFill>
                        </a:rPr>
                        <a:t>,</a:t>
                      </a:r>
                    </a:p>
                    <a:p>
                      <a:pPr algn="ctr"/>
                      <a:r>
                        <a:rPr lang="en-US" i="1" noProof="0" dirty="0">
                          <a:solidFill>
                            <a:schemeClr val="tx1"/>
                          </a:solidFill>
                        </a:rPr>
                        <a:t>Multiplayer Team Bots</a:t>
                      </a:r>
                      <a:r>
                        <a:rPr lang="en-US" i="0" noProof="0" dirty="0">
                          <a:solidFill>
                            <a:schemeClr val="tx1"/>
                          </a:solidFill>
                        </a:rPr>
                        <a:t>,</a:t>
                      </a:r>
                    </a:p>
                    <a:p>
                      <a:pPr algn="ctr"/>
                      <a:r>
                        <a:rPr lang="en-US" i="1" noProof="0" dirty="0">
                          <a:solidFill>
                            <a:schemeClr val="tx1"/>
                          </a:solidFill>
                        </a:rPr>
                        <a:t>Ghosts and Personas</a:t>
                      </a:r>
                      <a:r>
                        <a:rPr lang="en-US" i="0" noProof="0" dirty="0">
                          <a:solidFill>
                            <a:schemeClr val="tx1"/>
                          </a:solidFill>
                        </a:rPr>
                        <a:t>,</a:t>
                      </a:r>
                    </a:p>
                    <a:p>
                      <a:pPr algn="ctr"/>
                      <a:r>
                        <a:rPr lang="en-US" i="1" noProof="0" dirty="0">
                          <a:solidFill>
                            <a:schemeClr val="tx1"/>
                          </a:solidFill>
                        </a:rPr>
                        <a:t>Game Testing, </a:t>
                      </a:r>
                      <a:r>
                        <a:rPr lang="en-US" b="0" i="1" noProof="0" dirty="0">
                          <a:solidFill>
                            <a:schemeClr val="tx1"/>
                          </a:solidFill>
                        </a:rPr>
                        <a:t>Demo Mode</a:t>
                      </a:r>
                    </a:p>
                    <a:p>
                      <a:pPr algn="ctr"/>
                      <a:endParaRPr lang="en-US" b="1" noProof="0" dirty="0">
                        <a:solidFill>
                          <a:schemeClr val="tx1"/>
                        </a:solidFill>
                      </a:endParaRPr>
                    </a:p>
                    <a:p>
                      <a:pPr algn="ctr"/>
                      <a:r>
                        <a:rPr lang="en-US" b="1" noProof="0" dirty="0">
                          <a:solidFill>
                            <a:schemeClr val="tx1"/>
                          </a:solidFill>
                        </a:rPr>
                        <a:t>Examples</a:t>
                      </a:r>
                    </a:p>
                    <a:p>
                      <a:pPr algn="ctr"/>
                      <a:r>
                        <a:rPr lang="en-US" sz="1600" baseline="0" noProof="0" dirty="0">
                          <a:solidFill>
                            <a:schemeClr val="tx1"/>
                          </a:solidFill>
                        </a:rPr>
                        <a:t>Game Turing Tests (2kBot Prize)</a:t>
                      </a:r>
                    </a:p>
                    <a:p>
                      <a:pPr algn="ctr"/>
                      <a:r>
                        <a:rPr lang="en-US" sz="1600" b="0" i="1" kern="1200" noProof="0" dirty="0">
                          <a:solidFill>
                            <a:schemeClr val="tx1"/>
                          </a:solidFill>
                          <a:effectLst/>
                          <a:latin typeface="+mn-lt"/>
                          <a:ea typeface="+mn-ea"/>
                          <a:cs typeface="+mn-cs"/>
                        </a:rPr>
                        <a:t>Drivatar</a:t>
                      </a:r>
                      <a:r>
                        <a:rPr lang="en-US" sz="1600" b="0" i="0" kern="1200" noProof="0" dirty="0">
                          <a:solidFill>
                            <a:schemeClr val="tx1"/>
                          </a:solidFill>
                          <a:effectLst/>
                          <a:latin typeface="+mn-lt"/>
                          <a:ea typeface="+mn-ea"/>
                          <a:cs typeface="+mn-cs"/>
                        </a:rPr>
                        <a:t> in </a:t>
                      </a:r>
                      <a:r>
                        <a:rPr lang="en-US" sz="1600" b="0" i="1" kern="1200" noProof="0" dirty="0">
                          <a:solidFill>
                            <a:schemeClr val="tx1"/>
                          </a:solidFill>
                          <a:effectLst/>
                          <a:latin typeface="+mn-lt"/>
                          <a:ea typeface="+mn-ea"/>
                          <a:cs typeface="+mn-cs"/>
                        </a:rPr>
                        <a:t>Forza </a:t>
                      </a:r>
                      <a:r>
                        <a:rPr lang="en-US" sz="1600" b="0" i="0" kern="1200" noProof="0" dirty="0">
                          <a:solidFill>
                            <a:schemeClr val="tx1"/>
                          </a:solidFill>
                          <a:effectLst/>
                          <a:latin typeface="+mn-lt"/>
                          <a:ea typeface="+mn-ea"/>
                          <a:cs typeface="+mn-cs"/>
                        </a:rPr>
                        <a:t>Series</a:t>
                      </a:r>
                      <a:endParaRPr lang="en-US" sz="1600" i="0" noProof="0" dirty="0">
                        <a:solidFill>
                          <a:schemeClr val="tx1"/>
                        </a:solidFill>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1">
                        <a:alpha val="30000"/>
                      </a:schemeClr>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b="1" noProof="0" dirty="0">
                          <a:solidFill>
                            <a:schemeClr val="tx1"/>
                          </a:solidFill>
                          <a:effectLst/>
                        </a:rPr>
                        <a:t>Use Cases</a:t>
                      </a:r>
                    </a:p>
                    <a:p>
                      <a:pPr algn="ctr"/>
                      <a:r>
                        <a:rPr lang="en-US" noProof="0" dirty="0">
                          <a:solidFill>
                            <a:schemeClr val="tx1"/>
                          </a:solidFill>
                          <a:effectLst/>
                        </a:rPr>
                        <a:t>Believable &amp;</a:t>
                      </a:r>
                      <a:r>
                        <a:rPr lang="en-US" baseline="0" noProof="0" dirty="0">
                          <a:solidFill>
                            <a:schemeClr val="tx1"/>
                          </a:solidFill>
                          <a:effectLst/>
                        </a:rPr>
                        <a:t> H</a:t>
                      </a:r>
                      <a:r>
                        <a:rPr lang="en-US" noProof="0" dirty="0">
                          <a:solidFill>
                            <a:schemeClr val="tx1"/>
                          </a:solidFill>
                          <a:effectLst/>
                        </a:rPr>
                        <a:t>uman-like Agents,</a:t>
                      </a:r>
                    </a:p>
                    <a:p>
                      <a:pPr algn="ctr"/>
                      <a:r>
                        <a:rPr lang="en-US" i="1" noProof="0" dirty="0">
                          <a:solidFill>
                            <a:schemeClr val="tx1"/>
                          </a:solidFill>
                          <a:effectLst/>
                        </a:rPr>
                        <a:t>Adversarial NPCs</a:t>
                      </a:r>
                      <a:r>
                        <a:rPr lang="en-US" i="0" noProof="0" dirty="0">
                          <a:solidFill>
                            <a:schemeClr val="tx1"/>
                          </a:solidFill>
                          <a:effectLst/>
                        </a:rPr>
                        <a:t>,</a:t>
                      </a:r>
                    </a:p>
                    <a:p>
                      <a:pPr algn="ctr"/>
                      <a:r>
                        <a:rPr lang="en-US" i="1" noProof="0" dirty="0">
                          <a:solidFill>
                            <a:schemeClr val="tx1"/>
                          </a:solidFill>
                          <a:effectLst/>
                        </a:rPr>
                        <a:t>Cooperative NPCs</a:t>
                      </a:r>
                    </a:p>
                    <a:p>
                      <a:pPr algn="ctr"/>
                      <a:endParaRPr lang="en-US" noProof="0" dirty="0">
                        <a:solidFill>
                          <a:schemeClr val="tx1"/>
                        </a:solidFill>
                        <a:effectLst/>
                      </a:endParaRPr>
                    </a:p>
                    <a:p>
                      <a:pPr algn="ctr"/>
                      <a:endParaRPr lang="en-US" noProof="0" dirty="0">
                        <a:solidFill>
                          <a:schemeClr val="tx1"/>
                        </a:solidFill>
                        <a:effectLst/>
                      </a:endParaRPr>
                    </a:p>
                    <a:p>
                      <a:pPr algn="ctr"/>
                      <a:r>
                        <a:rPr lang="en-US" b="1" noProof="0" dirty="0">
                          <a:solidFill>
                            <a:schemeClr val="tx1"/>
                          </a:solidFill>
                          <a:effectLst/>
                        </a:rPr>
                        <a:t>Examples</a:t>
                      </a:r>
                    </a:p>
                    <a:p>
                      <a:pPr algn="ctr"/>
                      <a:r>
                        <a:rPr lang="en-US" sz="1600" noProof="0" dirty="0">
                          <a:solidFill>
                            <a:schemeClr val="tx1"/>
                          </a:solidFill>
                          <a:effectLst/>
                        </a:rPr>
                        <a:t>Ellie in </a:t>
                      </a:r>
                      <a:r>
                        <a:rPr lang="en-US" sz="1600" i="1" noProof="0" dirty="0">
                          <a:solidFill>
                            <a:schemeClr val="tx1"/>
                          </a:solidFill>
                          <a:effectLst/>
                        </a:rPr>
                        <a:t>The Last of Us,</a:t>
                      </a:r>
                      <a:r>
                        <a:rPr lang="en-US" sz="1600" noProof="0" dirty="0">
                          <a:solidFill>
                            <a:schemeClr val="tx1"/>
                          </a:solidFill>
                          <a:effectLst/>
                        </a:rPr>
                        <a:t> Alyx in </a:t>
                      </a:r>
                      <a:r>
                        <a:rPr lang="en-US" sz="1600" i="1" noProof="0" dirty="0">
                          <a:solidFill>
                            <a:schemeClr val="tx1"/>
                          </a:solidFill>
                          <a:effectLst/>
                        </a:rPr>
                        <a:t>Half Life 2, </a:t>
                      </a:r>
                      <a:r>
                        <a:rPr lang="en-US" sz="1600" i="0" noProof="0" dirty="0">
                          <a:solidFill>
                            <a:schemeClr val="tx1"/>
                          </a:solidFill>
                          <a:effectLst/>
                        </a:rPr>
                        <a:t>Elites</a:t>
                      </a:r>
                      <a:r>
                        <a:rPr lang="en-US" sz="1600" noProof="0" dirty="0">
                          <a:solidFill>
                            <a:schemeClr val="tx1"/>
                          </a:solidFill>
                          <a:effectLst/>
                        </a:rPr>
                        <a:t> in </a:t>
                      </a:r>
                      <a:r>
                        <a:rPr lang="en-US" sz="1600" i="1" noProof="0" dirty="0">
                          <a:solidFill>
                            <a:schemeClr val="tx1"/>
                          </a:solidFill>
                          <a:effectLst/>
                        </a:rPr>
                        <a:t>Halo </a:t>
                      </a:r>
                      <a:r>
                        <a:rPr lang="en-US" sz="1600" i="0" noProof="0" dirty="0">
                          <a:solidFill>
                            <a:schemeClr val="tx1"/>
                          </a:solidFill>
                          <a:effectLst/>
                        </a:rPr>
                        <a:t>Series</a:t>
                      </a: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00000">
                        <a:alpha val="30000"/>
                      </a:srgbClr>
                    </a:solidFill>
                  </a:tcPr>
                </a:tc>
                <a:extLst>
                  <a:ext uri="{0D108BD9-81ED-4DB2-BD59-A6C34878D82A}">
                    <a16:rowId xmlns:a16="http://schemas.microsoft.com/office/drawing/2014/main" val="10002"/>
                  </a:ext>
                </a:extLst>
              </a:tr>
            </a:tbl>
          </a:graphicData>
        </a:graphic>
      </p:graphicFrame>
      <p:sp>
        <p:nvSpPr>
          <p:cNvPr id="9" name="Rounded Rectangle 23">
            <a:extLst>
              <a:ext uri="{FF2B5EF4-FFF2-40B4-BE49-F238E27FC236}">
                <a16:creationId xmlns:a16="http://schemas.microsoft.com/office/drawing/2014/main" id="{CD6A2D9D-DB4E-69B9-7936-6F7CBF4CDDA3}"/>
              </a:ext>
            </a:extLst>
          </p:cNvPr>
          <p:cNvSpPr/>
          <p:nvPr/>
        </p:nvSpPr>
        <p:spPr bwMode="auto">
          <a:xfrm>
            <a:off x="4883410" y="-13825"/>
            <a:ext cx="3240000" cy="576064"/>
          </a:xfrm>
          <a:prstGeom prst="round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w="9525" cap="flat" cmpd="sng" algn="ctr">
            <a:solidFill>
              <a:srgbClr val="C0504D">
                <a:shade val="95000"/>
                <a:satMod val="105000"/>
              </a:srgbClr>
            </a:solidFill>
            <a:prstDash val="solid"/>
          </a:ln>
          <a:effectLst>
            <a:outerShdw blurRad="50800" dist="38100" dir="5400000" algn="t"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Calibri"/>
                <a:ea typeface="+mn-ea"/>
                <a:cs typeface="+mn-cs"/>
              </a:rPr>
              <a:t>Non-Player</a:t>
            </a:r>
          </a:p>
        </p:txBody>
      </p:sp>
      <p:sp>
        <p:nvSpPr>
          <p:cNvPr id="10" name="Rounded Rectangle 22">
            <a:extLst>
              <a:ext uri="{FF2B5EF4-FFF2-40B4-BE49-F238E27FC236}">
                <a16:creationId xmlns:a16="http://schemas.microsoft.com/office/drawing/2014/main" id="{FA95C8FB-2485-5E9E-6092-C33A92F4175E}"/>
              </a:ext>
            </a:extLst>
          </p:cNvPr>
          <p:cNvSpPr/>
          <p:nvPr/>
        </p:nvSpPr>
        <p:spPr bwMode="auto">
          <a:xfrm>
            <a:off x="1623031" y="-13825"/>
            <a:ext cx="3240000" cy="576064"/>
          </a:xfrm>
          <a:prstGeom prst="round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50800" dist="38100" dir="5400000" algn="t"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Calibri"/>
                <a:ea typeface="+mn-ea"/>
                <a:cs typeface="+mn-cs"/>
              </a:rPr>
              <a:t>Player</a:t>
            </a:r>
          </a:p>
        </p:txBody>
      </p:sp>
      <p:sp>
        <p:nvSpPr>
          <p:cNvPr id="11" name="Rounded Rectangle 22">
            <a:extLst>
              <a:ext uri="{FF2B5EF4-FFF2-40B4-BE49-F238E27FC236}">
                <a16:creationId xmlns:a16="http://schemas.microsoft.com/office/drawing/2014/main" id="{F8241278-7413-C230-9101-816ECAB33A64}"/>
              </a:ext>
            </a:extLst>
          </p:cNvPr>
          <p:cNvSpPr/>
          <p:nvPr/>
        </p:nvSpPr>
        <p:spPr bwMode="auto">
          <a:xfrm rot="16200000">
            <a:off x="-4174" y="1599825"/>
            <a:ext cx="2527613" cy="576064"/>
          </a:xfrm>
          <a:prstGeom prst="round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50800" dist="38100" algn="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alibri"/>
                <a:ea typeface="+mn-ea"/>
                <a:cs typeface="+mn-cs"/>
              </a:rPr>
              <a:t>Win</a:t>
            </a:r>
          </a:p>
        </p:txBody>
      </p:sp>
      <p:sp>
        <p:nvSpPr>
          <p:cNvPr id="12" name="Rounded Rectangle 22">
            <a:extLst>
              <a:ext uri="{FF2B5EF4-FFF2-40B4-BE49-F238E27FC236}">
                <a16:creationId xmlns:a16="http://schemas.microsoft.com/office/drawing/2014/main" id="{3F57A805-FBF4-C94B-B26E-1CC17A2EF3CB}"/>
              </a:ext>
            </a:extLst>
          </p:cNvPr>
          <p:cNvSpPr/>
          <p:nvPr/>
        </p:nvSpPr>
        <p:spPr bwMode="auto">
          <a:xfrm rot="16200000">
            <a:off x="-5768" y="4129031"/>
            <a:ext cx="2530800" cy="576064"/>
          </a:xfrm>
          <a:prstGeom prst="round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50800" dist="38100" algn="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alibri"/>
                <a:ea typeface="+mn-ea"/>
                <a:cs typeface="+mn-cs"/>
              </a:rPr>
              <a:t>Experience</a:t>
            </a:r>
          </a:p>
        </p:txBody>
      </p:sp>
    </p:spTree>
    <p:extLst>
      <p:ext uri="{BB962C8B-B14F-4D97-AF65-F5344CB8AC3E}">
        <p14:creationId xmlns:p14="http://schemas.microsoft.com/office/powerpoint/2010/main" val="31201632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54B0B-FC6A-512D-432E-3E647AB2C394}"/>
            </a:ext>
          </a:extLst>
        </p:cNvPr>
        <p:cNvGrpSpPr/>
        <p:nvPr/>
      </p:nvGrpSpPr>
      <p:grpSpPr>
        <a:xfrm>
          <a:off x="0" y="0"/>
          <a:ext cx="0" cy="0"/>
          <a:chOff x="0" y="0"/>
          <a:chExt cx="0" cy="0"/>
        </a:xfrm>
      </p:grpSpPr>
      <p:sp>
        <p:nvSpPr>
          <p:cNvPr id="5" name="Title 7">
            <a:extLst>
              <a:ext uri="{FF2B5EF4-FFF2-40B4-BE49-F238E27FC236}">
                <a16:creationId xmlns:a16="http://schemas.microsoft.com/office/drawing/2014/main" id="{DE654866-196F-E330-58A5-6DEEE03577FC}"/>
              </a:ext>
            </a:extLst>
          </p:cNvPr>
          <p:cNvSpPr>
            <a:spLocks noGrp="1"/>
          </p:cNvSpPr>
          <p:nvPr>
            <p:ph type="title"/>
          </p:nvPr>
        </p:nvSpPr>
        <p:spPr>
          <a:xfrm>
            <a:off x="0" y="4657820"/>
            <a:ext cx="9144001" cy="1080000"/>
          </a:xfrm>
          <a:blipFill>
            <a:blip r:embed="rId3"/>
            <a:stretch>
              <a:fillRect/>
            </a:stretch>
          </a:blipFill>
        </p:spPr>
        <p:txBody>
          <a:bodyPr anchor="ctr" anchorCtr="0"/>
          <a:lstStyle/>
          <a:p>
            <a:r>
              <a:rPr lang="en-GB" sz="3800" cap="none" dirty="0"/>
              <a:t> A Taxonomy of Play</a:t>
            </a:r>
            <a:endParaRPr lang="en-GB" sz="3800" b="1" cap="none" dirty="0">
              <a:solidFill>
                <a:srgbClr val="FFC000"/>
              </a:solidFill>
            </a:endParaRPr>
          </a:p>
        </p:txBody>
      </p:sp>
    </p:spTree>
    <p:extLst>
      <p:ext uri="{BB962C8B-B14F-4D97-AF65-F5344CB8AC3E}">
        <p14:creationId xmlns:p14="http://schemas.microsoft.com/office/powerpoint/2010/main" val="9433065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a:extLst>
              <a:ext uri="{FF2B5EF4-FFF2-40B4-BE49-F238E27FC236}">
                <a16:creationId xmlns:a16="http://schemas.microsoft.com/office/drawing/2014/main" id="{16C2ABDE-48A5-E8BC-E912-E5472A1834D0}"/>
              </a:ext>
            </a:extLst>
          </p:cNvPr>
          <p:cNvPicPr>
            <a:picLocks noChangeAspect="1"/>
          </p:cNvPicPr>
          <p:nvPr/>
        </p:nvPicPr>
        <p:blipFill>
          <a:blip r:embed="rId3"/>
          <a:stretch>
            <a:fillRect/>
          </a:stretch>
        </p:blipFill>
        <p:spPr>
          <a:xfrm>
            <a:off x="1763688" y="0"/>
            <a:ext cx="5471545" cy="5715000"/>
          </a:xfrm>
          <a:prstGeom prst="rect">
            <a:avLst/>
          </a:prstGeom>
        </p:spPr>
      </p:pic>
    </p:spTree>
    <p:extLst>
      <p:ext uri="{BB962C8B-B14F-4D97-AF65-F5344CB8AC3E}">
        <p14:creationId xmlns:p14="http://schemas.microsoft.com/office/powerpoint/2010/main" val="9695789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p:cNvSpPr>
            <a:spLocks noGrp="1"/>
          </p:cNvSpPr>
          <p:nvPr>
            <p:ph type="title"/>
          </p:nvPr>
        </p:nvSpPr>
        <p:spPr>
          <a:xfrm>
            <a:off x="0" y="4657820"/>
            <a:ext cx="9144001" cy="1080000"/>
          </a:xfrm>
          <a:blipFill>
            <a:blip r:embed="rId3"/>
            <a:stretch>
              <a:fillRect/>
            </a:stretch>
          </a:blipFill>
        </p:spPr>
        <p:txBody>
          <a:bodyPr anchor="ctr" anchorCtr="0"/>
          <a:lstStyle/>
          <a:p>
            <a:r>
              <a:rPr lang="en-GB" sz="3800" cap="none" dirty="0"/>
              <a:t> Game Characteristics</a:t>
            </a:r>
            <a:endParaRPr lang="en-GB" sz="3800" b="1" cap="none" dirty="0">
              <a:solidFill>
                <a:srgbClr val="FFC000"/>
              </a:solidFill>
            </a:endParaRPr>
          </a:p>
        </p:txBody>
      </p:sp>
      <p:pic>
        <p:nvPicPr>
          <p:cNvPr id="2" name="Picture 1">
            <a:extLst>
              <a:ext uri="{FF2B5EF4-FFF2-40B4-BE49-F238E27FC236}">
                <a16:creationId xmlns:a16="http://schemas.microsoft.com/office/drawing/2014/main" id="{82D2DA54-6A52-1725-B527-A0EB4E6246C8}"/>
              </a:ext>
            </a:extLst>
          </p:cNvPr>
          <p:cNvPicPr>
            <a:picLocks noChangeAspect="1"/>
          </p:cNvPicPr>
          <p:nvPr/>
        </p:nvPicPr>
        <p:blipFill>
          <a:blip r:embed="rId4"/>
          <a:srcRect t="18500" b="36140"/>
          <a:stretch>
            <a:fillRect/>
          </a:stretch>
        </p:blipFill>
        <p:spPr>
          <a:xfrm>
            <a:off x="1836227" y="1561356"/>
            <a:ext cx="5471545" cy="2592288"/>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267516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11561" y="1201316"/>
            <a:ext cx="8352927" cy="3713584"/>
          </a:xfrm>
        </p:spPr>
        <p:txBody>
          <a:bodyPr/>
          <a:lstStyle/>
          <a:p>
            <a:r>
              <a:rPr lang="en-GB" sz="2800" dirty="0"/>
              <a:t>When designing AI </a:t>
            </a:r>
          </a:p>
          <a:p>
            <a:pPr marL="457200" indent="-457200">
              <a:buFont typeface="Arial" panose="020B0604020202020204" pitchFamily="34" charset="0"/>
              <a:buChar char="•"/>
            </a:pPr>
            <a:r>
              <a:rPr lang="en-GB" sz="2800" dirty="0"/>
              <a:t>It is crucial to know the </a:t>
            </a:r>
            <a:r>
              <a:rPr lang="en-GB" sz="2800" b="1" dirty="0"/>
              <a:t>characteristics of the game </a:t>
            </a:r>
            <a:r>
              <a:rPr lang="en-GB" sz="2800" dirty="0"/>
              <a:t>you are playing and </a:t>
            </a:r>
          </a:p>
          <a:p>
            <a:pPr marL="457200" indent="-457200">
              <a:buFont typeface="Arial" panose="020B0604020202020204" pitchFamily="34" charset="0"/>
              <a:buChar char="•"/>
            </a:pPr>
            <a:r>
              <a:rPr lang="en-GB" sz="2800" dirty="0"/>
              <a:t>the </a:t>
            </a:r>
            <a:r>
              <a:rPr lang="en-GB" sz="2800" b="1" dirty="0"/>
              <a:t>characteristics of the algorithms </a:t>
            </a:r>
            <a:r>
              <a:rPr lang="en-GB" sz="2800" dirty="0"/>
              <a:t>you are about to design</a:t>
            </a:r>
          </a:p>
          <a:p>
            <a:pPr marL="0" indent="0"/>
            <a:r>
              <a:rPr lang="en-GB" sz="2800" dirty="0"/>
              <a:t>These collectively determine what type of algorithms can be effective</a:t>
            </a:r>
            <a:endParaRPr lang="el-GR" sz="2600" dirty="0"/>
          </a:p>
        </p:txBody>
      </p:sp>
      <p:sp>
        <p:nvSpPr>
          <p:cNvPr id="4" name="Title 7"/>
          <p:cNvSpPr txBox="1">
            <a:spLocks/>
          </p:cNvSpPr>
          <p:nvPr/>
        </p:nvSpPr>
        <p:spPr bwMode="auto">
          <a:xfrm>
            <a:off x="0" y="-22820"/>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3500" cap="none" dirty="0"/>
              <a:t> Game (and AI) Design Considerations</a:t>
            </a:r>
            <a:endParaRPr lang="en-GB" sz="3500" b="1" cap="none" dirty="0">
              <a:solidFill>
                <a:srgbClr val="FFC000"/>
              </a:solidFill>
            </a:endParaRPr>
          </a:p>
        </p:txBody>
      </p:sp>
    </p:spTree>
    <p:extLst>
      <p:ext uri="{BB962C8B-B14F-4D97-AF65-F5344CB8AC3E}">
        <p14:creationId xmlns:p14="http://schemas.microsoft.com/office/powerpoint/2010/main" val="30750793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a:spLocks noGrp="1"/>
          </p:cNvSpPr>
          <p:nvPr>
            <p:ph idx="1"/>
          </p:nvPr>
        </p:nvSpPr>
        <p:spPr>
          <a:xfrm>
            <a:off x="611561" y="1201316"/>
            <a:ext cx="8352927" cy="3713584"/>
          </a:xfrm>
        </p:spPr>
        <p:txBody>
          <a:bodyPr/>
          <a:lstStyle/>
          <a:p>
            <a:pPr marL="457200" indent="-457200">
              <a:buFont typeface="Arial" panose="020B0604020202020204" pitchFamily="34" charset="0"/>
              <a:buChar char="•"/>
            </a:pPr>
            <a:r>
              <a:rPr lang="en-GB" sz="2800" dirty="0"/>
              <a:t>Number of Players</a:t>
            </a:r>
          </a:p>
          <a:p>
            <a:pPr marL="857250" lvl="1" indent="-457200">
              <a:buFont typeface="Arial" panose="020B0604020202020204" pitchFamily="34" charset="0"/>
              <a:buChar char="•"/>
            </a:pPr>
            <a:r>
              <a:rPr lang="en-GB" sz="2100" dirty="0"/>
              <a:t>Type: Adversarial? Cooperative? Both?</a:t>
            </a:r>
            <a:endParaRPr lang="en-GB" sz="2800" dirty="0"/>
          </a:p>
          <a:p>
            <a:pPr marL="457200" indent="-457200">
              <a:buFont typeface="Arial" panose="020B0604020202020204" pitchFamily="34" charset="0"/>
              <a:buChar char="•"/>
            </a:pPr>
            <a:r>
              <a:rPr lang="en-GB" sz="2800" dirty="0"/>
              <a:t>Stochasticity</a:t>
            </a:r>
          </a:p>
          <a:p>
            <a:pPr marL="457200" indent="-457200">
              <a:buFont typeface="Arial" panose="020B0604020202020204" pitchFamily="34" charset="0"/>
              <a:buChar char="•"/>
            </a:pPr>
            <a:r>
              <a:rPr lang="en-GB" sz="2800" dirty="0"/>
              <a:t>Observability</a:t>
            </a:r>
          </a:p>
          <a:p>
            <a:pPr marL="457200" indent="-457200">
              <a:buFont typeface="Arial" panose="020B0604020202020204" pitchFamily="34" charset="0"/>
              <a:buChar char="•"/>
            </a:pPr>
            <a:r>
              <a:rPr lang="en-GB" sz="2800" dirty="0"/>
              <a:t>Branching</a:t>
            </a:r>
          </a:p>
          <a:p>
            <a:pPr marL="457200" indent="-457200">
              <a:buFont typeface="Arial" panose="020B0604020202020204" pitchFamily="34" charset="0"/>
              <a:buChar char="•"/>
            </a:pPr>
            <a:r>
              <a:rPr lang="en-GB" sz="2800" dirty="0"/>
              <a:t>Time Granularity</a:t>
            </a:r>
          </a:p>
          <a:p>
            <a:pPr marL="457200" indent="-457200">
              <a:buFont typeface="Arial" panose="020B0604020202020204" pitchFamily="34" charset="0"/>
              <a:buChar char="•"/>
            </a:pPr>
            <a:endParaRPr lang="en-GB" sz="2400" dirty="0"/>
          </a:p>
          <a:p>
            <a:pPr marL="457200" indent="-457200">
              <a:buFont typeface="Arial" panose="020B0604020202020204" pitchFamily="34" charset="0"/>
              <a:buChar char="•"/>
            </a:pPr>
            <a:endParaRPr lang="el-GR" sz="2600" dirty="0"/>
          </a:p>
        </p:txBody>
      </p:sp>
      <p:sp>
        <p:nvSpPr>
          <p:cNvPr id="4" name="Title 7"/>
          <p:cNvSpPr txBox="1">
            <a:spLocks/>
          </p:cNvSpPr>
          <p:nvPr/>
        </p:nvSpPr>
        <p:spPr bwMode="auto">
          <a:xfrm>
            <a:off x="0" y="-22820"/>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3800" cap="none" dirty="0"/>
              <a:t> Characteristics of Games</a:t>
            </a:r>
            <a:endParaRPr lang="en-GB" sz="3800" b="1" cap="none" dirty="0">
              <a:solidFill>
                <a:srgbClr val="FFC000"/>
              </a:solidFill>
            </a:endParaRPr>
          </a:p>
        </p:txBody>
      </p:sp>
    </p:spTree>
    <p:extLst>
      <p:ext uri="{BB962C8B-B14F-4D97-AF65-F5344CB8AC3E}">
        <p14:creationId xmlns:p14="http://schemas.microsoft.com/office/powerpoint/2010/main" val="1864158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a:spLocks noGrp="1"/>
          </p:cNvSpPr>
          <p:nvPr>
            <p:ph idx="1"/>
          </p:nvPr>
        </p:nvSpPr>
        <p:spPr>
          <a:xfrm>
            <a:off x="611561" y="1201316"/>
            <a:ext cx="8352927" cy="3713584"/>
          </a:xfrm>
        </p:spPr>
        <p:txBody>
          <a:bodyPr/>
          <a:lstStyle/>
          <a:p>
            <a:pPr marL="457200" indent="-457200">
              <a:buFont typeface="Arial" panose="020B0604020202020204" pitchFamily="34" charset="0"/>
              <a:buChar char="•"/>
            </a:pPr>
            <a:r>
              <a:rPr lang="en-GB" sz="2800" b="1" dirty="0"/>
              <a:t>Single-player</a:t>
            </a:r>
            <a:r>
              <a:rPr lang="en-GB" sz="2800" dirty="0"/>
              <a:t> – e.g. puzzles and time-trial racing</a:t>
            </a:r>
          </a:p>
          <a:p>
            <a:pPr marL="457200" indent="-457200">
              <a:buFont typeface="Arial" panose="020B0604020202020204" pitchFamily="34" charset="0"/>
              <a:buChar char="•"/>
            </a:pPr>
            <a:r>
              <a:rPr lang="en-GB" sz="2800" b="1" dirty="0"/>
              <a:t>One-and-a-half-player</a:t>
            </a:r>
            <a:r>
              <a:rPr lang="en-GB" sz="2800" dirty="0"/>
              <a:t> – e.g. campaign mode of an FPS with nontrivial NPCs</a:t>
            </a:r>
          </a:p>
          <a:p>
            <a:pPr marL="457200" indent="-457200">
              <a:buFont typeface="Arial" panose="020B0604020202020204" pitchFamily="34" charset="0"/>
              <a:buChar char="•"/>
            </a:pPr>
            <a:r>
              <a:rPr lang="en-GB" sz="2800" b="1" dirty="0"/>
              <a:t>Two-player</a:t>
            </a:r>
            <a:r>
              <a:rPr lang="en-GB" sz="2800" dirty="0"/>
              <a:t> – e.g. Chess, Checkers and </a:t>
            </a:r>
            <a:r>
              <a:rPr lang="en-GB" sz="2800" i="1" dirty="0" err="1"/>
              <a:t>Spacewar</a:t>
            </a:r>
            <a:r>
              <a:rPr lang="en-GB" sz="2800" i="1" dirty="0"/>
              <a:t>!</a:t>
            </a:r>
          </a:p>
          <a:p>
            <a:pPr marL="457200" indent="-457200">
              <a:buFont typeface="Arial" panose="020B0604020202020204" pitchFamily="34" charset="0"/>
              <a:buChar char="•"/>
            </a:pPr>
            <a:r>
              <a:rPr lang="en-GB" sz="2800" b="1" dirty="0"/>
              <a:t>Multi-player</a:t>
            </a:r>
            <a:r>
              <a:rPr lang="en-GB" sz="2800" dirty="0"/>
              <a:t> – e.g. </a:t>
            </a:r>
            <a:r>
              <a:rPr lang="en-GB" sz="2800" i="1" dirty="0"/>
              <a:t>League of Legends</a:t>
            </a:r>
            <a:r>
              <a:rPr lang="en-GB" sz="2800" dirty="0"/>
              <a:t> (Riot Games, 2009), the </a:t>
            </a:r>
            <a:r>
              <a:rPr lang="en-GB" sz="2800" i="1" dirty="0"/>
              <a:t>Mario Kart</a:t>
            </a:r>
            <a:r>
              <a:rPr lang="en-GB" sz="2800" dirty="0"/>
              <a:t> (Nintendo, 1992–2014) series and the online modes of most FPS games.</a:t>
            </a:r>
            <a:endParaRPr lang="el-GR" sz="2600" dirty="0"/>
          </a:p>
        </p:txBody>
      </p:sp>
      <p:sp>
        <p:nvSpPr>
          <p:cNvPr id="4" name="Title 7"/>
          <p:cNvSpPr txBox="1">
            <a:spLocks/>
          </p:cNvSpPr>
          <p:nvPr/>
        </p:nvSpPr>
        <p:spPr bwMode="auto">
          <a:xfrm>
            <a:off x="0" y="-22820"/>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3800" cap="none" dirty="0"/>
              <a:t> Number of Players</a:t>
            </a:r>
            <a:endParaRPr lang="en-GB" sz="3800" b="1" cap="none" dirty="0">
              <a:solidFill>
                <a:srgbClr val="FFC000"/>
              </a:solidFill>
            </a:endParaRPr>
          </a:p>
        </p:txBody>
      </p:sp>
    </p:spTree>
    <p:extLst>
      <p:ext uri="{BB962C8B-B14F-4D97-AF65-F5344CB8AC3E}">
        <p14:creationId xmlns:p14="http://schemas.microsoft.com/office/powerpoint/2010/main" val="1947791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395536" y="4585692"/>
            <a:ext cx="5875817" cy="10297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ctr" defTabSz="339643" rtl="0" fontAlgn="base" hangingPunct="0">
              <a:lnSpc>
                <a:spcPct val="93000"/>
              </a:lnSpc>
              <a:spcBef>
                <a:spcPct val="0"/>
              </a:spcBef>
              <a:spcAft>
                <a:spcPct val="0"/>
              </a:spcAft>
              <a:buClr>
                <a:srgbClr val="000000"/>
              </a:buClr>
              <a:buSzPct val="100000"/>
              <a:buFont typeface="Times New Roman" panose="02020603050405020304" pitchFamily="18" charset="0"/>
              <a:defRPr sz="4536" kern="1200">
                <a:solidFill>
                  <a:srgbClr val="000000"/>
                </a:solidFill>
                <a:latin typeface="+mj-lt"/>
                <a:ea typeface="+mj-ea"/>
                <a:cs typeface="+mj-cs"/>
              </a:defRPr>
            </a:lvl1pPr>
            <a:lvl2pPr marL="561670" indent="-216027" algn="ctr" defTabSz="339643" rtl="0" fontAlgn="base" hangingPunct="0">
              <a:lnSpc>
                <a:spcPct val="93000"/>
              </a:lnSpc>
              <a:spcBef>
                <a:spcPct val="0"/>
              </a:spcBef>
              <a:spcAft>
                <a:spcPct val="0"/>
              </a:spcAft>
              <a:buClr>
                <a:srgbClr val="000000"/>
              </a:buClr>
              <a:buSzPct val="100000"/>
              <a:buFont typeface="Times New Roman" panose="02020603050405020304" pitchFamily="18" charset="0"/>
              <a:defRPr sz="3326">
                <a:solidFill>
                  <a:srgbClr val="000000"/>
                </a:solidFill>
                <a:latin typeface="Arial" panose="020B0604020202020204" pitchFamily="34" charset="0"/>
                <a:cs typeface="Arial Unicode MS" panose="020B0604020202020204" pitchFamily="34" charset="-128"/>
              </a:defRPr>
            </a:lvl2pPr>
            <a:lvl3pPr marL="864108" indent="-172822" algn="ctr" defTabSz="339643" rtl="0" fontAlgn="base" hangingPunct="0">
              <a:lnSpc>
                <a:spcPct val="93000"/>
              </a:lnSpc>
              <a:spcBef>
                <a:spcPct val="0"/>
              </a:spcBef>
              <a:spcAft>
                <a:spcPct val="0"/>
              </a:spcAft>
              <a:buClr>
                <a:srgbClr val="000000"/>
              </a:buClr>
              <a:buSzPct val="100000"/>
              <a:buFont typeface="Times New Roman" panose="02020603050405020304" pitchFamily="18" charset="0"/>
              <a:defRPr sz="3326">
                <a:solidFill>
                  <a:srgbClr val="000000"/>
                </a:solidFill>
                <a:latin typeface="Arial" panose="020B0604020202020204" pitchFamily="34" charset="0"/>
                <a:cs typeface="Arial Unicode MS" panose="020B0604020202020204" pitchFamily="34" charset="-128"/>
              </a:defRPr>
            </a:lvl3pPr>
            <a:lvl4pPr marL="1209751" indent="-172822" algn="ctr" defTabSz="339643" rtl="0" fontAlgn="base" hangingPunct="0">
              <a:lnSpc>
                <a:spcPct val="93000"/>
              </a:lnSpc>
              <a:spcBef>
                <a:spcPct val="0"/>
              </a:spcBef>
              <a:spcAft>
                <a:spcPct val="0"/>
              </a:spcAft>
              <a:buClr>
                <a:srgbClr val="000000"/>
              </a:buClr>
              <a:buSzPct val="100000"/>
              <a:buFont typeface="Times New Roman" panose="02020603050405020304" pitchFamily="18" charset="0"/>
              <a:defRPr sz="3326">
                <a:solidFill>
                  <a:srgbClr val="000000"/>
                </a:solidFill>
                <a:latin typeface="Arial" panose="020B0604020202020204" pitchFamily="34" charset="0"/>
                <a:cs typeface="Arial Unicode MS" panose="020B0604020202020204" pitchFamily="34" charset="-128"/>
              </a:defRPr>
            </a:lvl4pPr>
            <a:lvl5pPr marL="1555394" indent="-172822" algn="ctr" defTabSz="339643" rtl="0" fontAlgn="base" hangingPunct="0">
              <a:lnSpc>
                <a:spcPct val="93000"/>
              </a:lnSpc>
              <a:spcBef>
                <a:spcPct val="0"/>
              </a:spcBef>
              <a:spcAft>
                <a:spcPct val="0"/>
              </a:spcAft>
              <a:buClr>
                <a:srgbClr val="000000"/>
              </a:buClr>
              <a:buSzPct val="100000"/>
              <a:buFont typeface="Times New Roman" panose="02020603050405020304" pitchFamily="18" charset="0"/>
              <a:defRPr sz="3326">
                <a:solidFill>
                  <a:srgbClr val="000000"/>
                </a:solidFill>
                <a:latin typeface="Arial" panose="020B0604020202020204" pitchFamily="34" charset="0"/>
                <a:cs typeface="Arial Unicode MS" panose="020B0604020202020204" pitchFamily="34" charset="-128"/>
              </a:defRPr>
            </a:lvl5pPr>
            <a:lvl6pPr marL="1901038" indent="-172822" algn="ctr" defTabSz="339643" rtl="0" fontAlgn="base" hangingPunct="0">
              <a:lnSpc>
                <a:spcPct val="93000"/>
              </a:lnSpc>
              <a:spcBef>
                <a:spcPct val="0"/>
              </a:spcBef>
              <a:spcAft>
                <a:spcPct val="0"/>
              </a:spcAft>
              <a:buClr>
                <a:srgbClr val="000000"/>
              </a:buClr>
              <a:buSzPct val="100000"/>
              <a:buFont typeface="Times New Roman" panose="02020603050405020304" pitchFamily="18" charset="0"/>
              <a:defRPr sz="3326">
                <a:solidFill>
                  <a:srgbClr val="000000"/>
                </a:solidFill>
                <a:latin typeface="Arial" panose="020B0604020202020204" pitchFamily="34" charset="0"/>
                <a:cs typeface="Arial Unicode MS" panose="020B0604020202020204" pitchFamily="34" charset="-128"/>
              </a:defRPr>
            </a:lvl6pPr>
            <a:lvl7pPr marL="2246681" indent="-172822" algn="ctr" defTabSz="339643" rtl="0" fontAlgn="base" hangingPunct="0">
              <a:lnSpc>
                <a:spcPct val="93000"/>
              </a:lnSpc>
              <a:spcBef>
                <a:spcPct val="0"/>
              </a:spcBef>
              <a:spcAft>
                <a:spcPct val="0"/>
              </a:spcAft>
              <a:buClr>
                <a:srgbClr val="000000"/>
              </a:buClr>
              <a:buSzPct val="100000"/>
              <a:buFont typeface="Times New Roman" panose="02020603050405020304" pitchFamily="18" charset="0"/>
              <a:defRPr sz="3326">
                <a:solidFill>
                  <a:srgbClr val="000000"/>
                </a:solidFill>
                <a:latin typeface="Arial" panose="020B0604020202020204" pitchFamily="34" charset="0"/>
                <a:cs typeface="Arial Unicode MS" panose="020B0604020202020204" pitchFamily="34" charset="-128"/>
              </a:defRPr>
            </a:lvl7pPr>
            <a:lvl8pPr marL="2592324" indent="-172822" algn="ctr" defTabSz="339643" rtl="0" fontAlgn="base" hangingPunct="0">
              <a:lnSpc>
                <a:spcPct val="93000"/>
              </a:lnSpc>
              <a:spcBef>
                <a:spcPct val="0"/>
              </a:spcBef>
              <a:spcAft>
                <a:spcPct val="0"/>
              </a:spcAft>
              <a:buClr>
                <a:srgbClr val="000000"/>
              </a:buClr>
              <a:buSzPct val="100000"/>
              <a:buFont typeface="Times New Roman" panose="02020603050405020304" pitchFamily="18" charset="0"/>
              <a:defRPr sz="3326">
                <a:solidFill>
                  <a:srgbClr val="000000"/>
                </a:solidFill>
                <a:latin typeface="Arial" panose="020B0604020202020204" pitchFamily="34" charset="0"/>
                <a:cs typeface="Arial Unicode MS" panose="020B0604020202020204" pitchFamily="34" charset="-128"/>
              </a:defRPr>
            </a:lvl8pPr>
            <a:lvl9pPr marL="2937967" indent="-172822" algn="ctr" defTabSz="339643" rtl="0" fontAlgn="base" hangingPunct="0">
              <a:lnSpc>
                <a:spcPct val="93000"/>
              </a:lnSpc>
              <a:spcBef>
                <a:spcPct val="0"/>
              </a:spcBef>
              <a:spcAft>
                <a:spcPct val="0"/>
              </a:spcAft>
              <a:buClr>
                <a:srgbClr val="000000"/>
              </a:buClr>
              <a:buSzPct val="100000"/>
              <a:buFont typeface="Times New Roman" panose="02020603050405020304" pitchFamily="18" charset="0"/>
              <a:defRPr sz="3326">
                <a:solidFill>
                  <a:srgbClr val="000000"/>
                </a:solidFill>
                <a:latin typeface="Arial" panose="020B0604020202020204" pitchFamily="34" charset="0"/>
                <a:cs typeface="Arial Unicode MS" panose="020B0604020202020204" pitchFamily="34" charset="-128"/>
              </a:defRPr>
            </a:lvl9pPr>
          </a:lstStyle>
          <a:p>
            <a:pPr algn="l"/>
            <a:r>
              <a:rPr lang="en-GB" dirty="0">
                <a:latin typeface="Calibri" panose="020F0502020204030204" pitchFamily="34" charset="0"/>
              </a:rPr>
              <a:t>Readings: Part II</a:t>
            </a:r>
            <a:endParaRPr lang="pt-PT" sz="2268" dirty="0">
              <a:latin typeface="Calibri" panose="020F0502020204030204" pitchFamily="34" charset="0"/>
            </a:endParaRPr>
          </a:p>
          <a:p>
            <a:pPr algn="l"/>
            <a:r>
              <a:rPr lang="pt-PT" sz="2268" dirty="0">
                <a:latin typeface="Calibri" panose="020F0502020204030204" pitchFamily="34" charset="0"/>
              </a:rPr>
              <a:t>gameaibook.org</a:t>
            </a:r>
          </a:p>
        </p:txBody>
      </p:sp>
      <p:pic>
        <p:nvPicPr>
          <p:cNvPr id="5" name="Picture 4">
            <a:extLst>
              <a:ext uri="{FF2B5EF4-FFF2-40B4-BE49-F238E27FC236}">
                <a16:creationId xmlns:a16="http://schemas.microsoft.com/office/drawing/2014/main" id="{2B5A8FFA-A2C8-A4BC-3A0E-C5B336A14D10}"/>
              </a:ext>
            </a:extLst>
          </p:cNvPr>
          <p:cNvPicPr>
            <a:picLocks noChangeAspect="1"/>
          </p:cNvPicPr>
          <p:nvPr/>
        </p:nvPicPr>
        <p:blipFill>
          <a:blip r:embed="rId3"/>
          <a:stretch>
            <a:fillRect/>
          </a:stretch>
        </p:blipFill>
        <p:spPr>
          <a:xfrm>
            <a:off x="0" y="-5589"/>
            <a:ext cx="9144000" cy="4591281"/>
          </a:xfrm>
          <a:prstGeom prst="rect">
            <a:avLst/>
          </a:prstGeom>
        </p:spPr>
      </p:pic>
      <p:pic>
        <p:nvPicPr>
          <p:cNvPr id="2" name="Picture 2">
            <a:extLst>
              <a:ext uri="{FF2B5EF4-FFF2-40B4-BE49-F238E27FC236}">
                <a16:creationId xmlns:a16="http://schemas.microsoft.com/office/drawing/2014/main" id="{48501DDD-2CCA-2768-250F-DAFD195C70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6341" y="2857500"/>
            <a:ext cx="2642670" cy="2700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78999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a:spLocks noGrp="1"/>
          </p:cNvSpPr>
          <p:nvPr>
            <p:ph idx="1"/>
          </p:nvPr>
        </p:nvSpPr>
        <p:spPr>
          <a:xfrm>
            <a:off x="611561" y="1417340"/>
            <a:ext cx="4176463" cy="3497560"/>
          </a:xfrm>
        </p:spPr>
        <p:txBody>
          <a:bodyPr/>
          <a:lstStyle/>
          <a:p>
            <a:pPr marL="457200" indent="-457200">
              <a:buFont typeface="Arial" panose="020B0604020202020204" pitchFamily="34" charset="0"/>
              <a:buChar char="•"/>
            </a:pPr>
            <a:r>
              <a:rPr lang="en-GB" sz="2800" dirty="0"/>
              <a:t>The degree of randomness in the game</a:t>
            </a:r>
          </a:p>
          <a:p>
            <a:pPr marL="457200" indent="-457200">
              <a:buFont typeface="Arial" panose="020B0604020202020204" pitchFamily="34" charset="0"/>
              <a:buChar char="•"/>
            </a:pPr>
            <a:r>
              <a:rPr lang="en-GB" sz="2800" dirty="0"/>
              <a:t>Does the game violate the Markov property?</a:t>
            </a:r>
          </a:p>
          <a:p>
            <a:pPr marL="857250" lvl="1" indent="-457200">
              <a:buFont typeface="Arial" panose="020B0604020202020204" pitchFamily="34" charset="0"/>
              <a:buChar char="•"/>
            </a:pPr>
            <a:r>
              <a:rPr lang="en-GB" sz="2100" b="1" dirty="0"/>
              <a:t>Deterministic </a:t>
            </a:r>
            <a:r>
              <a:rPr lang="en-GB" sz="2100" dirty="0"/>
              <a:t>(e.g. </a:t>
            </a:r>
            <a:r>
              <a:rPr lang="en-GB" sz="2100" i="1" dirty="0"/>
              <a:t>Pac-Man, Go, Atari 2600 games</a:t>
            </a:r>
            <a:r>
              <a:rPr lang="en-GB" sz="2100" dirty="0"/>
              <a:t>)</a:t>
            </a:r>
          </a:p>
          <a:p>
            <a:pPr marL="857250" lvl="1" indent="-457200">
              <a:buFont typeface="Arial" panose="020B0604020202020204" pitchFamily="34" charset="0"/>
              <a:buChar char="•"/>
            </a:pPr>
            <a:r>
              <a:rPr lang="en-GB" sz="2100" b="1" dirty="0"/>
              <a:t>Non-deterministic</a:t>
            </a:r>
            <a:r>
              <a:rPr lang="en-GB" sz="2100" dirty="0"/>
              <a:t> (e.g. </a:t>
            </a:r>
            <a:r>
              <a:rPr lang="en-GB" sz="2100" i="1" dirty="0"/>
              <a:t>Ms Pac-Man</a:t>
            </a:r>
            <a:r>
              <a:rPr lang="en-GB" sz="2100" dirty="0"/>
              <a:t>, </a:t>
            </a:r>
            <a:r>
              <a:rPr lang="en-GB" sz="2100" i="1" dirty="0"/>
              <a:t>StarCraft, …</a:t>
            </a:r>
            <a:r>
              <a:rPr lang="en-GB" sz="2100" dirty="0"/>
              <a:t>)</a:t>
            </a:r>
          </a:p>
          <a:p>
            <a:endParaRPr lang="el-GR" sz="2600" dirty="0"/>
          </a:p>
        </p:txBody>
      </p:sp>
      <p:pic>
        <p:nvPicPr>
          <p:cNvPr id="2050" name="Picture 2" descr="Σχετική εικόν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1417340"/>
            <a:ext cx="3741199" cy="2304256"/>
          </a:xfrm>
          <a:prstGeom prst="rect">
            <a:avLst/>
          </a:prstGeom>
          <a:noFill/>
          <a:extLst>
            <a:ext uri="{909E8E84-426E-40DD-AFC4-6F175D3DCCD1}">
              <a14:hiddenFill xmlns:a14="http://schemas.microsoft.com/office/drawing/2010/main">
                <a:solidFill>
                  <a:srgbClr val="FFFFFF"/>
                </a:solidFill>
              </a14:hiddenFill>
            </a:ext>
          </a:extLst>
        </p:spPr>
      </p:pic>
      <p:sp>
        <p:nvSpPr>
          <p:cNvPr id="7" name="Title 7"/>
          <p:cNvSpPr>
            <a:spLocks noGrp="1"/>
          </p:cNvSpPr>
          <p:nvPr>
            <p:ph type="title"/>
          </p:nvPr>
        </p:nvSpPr>
        <p:spPr>
          <a:xfrm>
            <a:off x="0" y="-47063"/>
            <a:ext cx="9144001" cy="1080000"/>
          </a:xfrm>
          <a:blipFill>
            <a:blip r:embed="rId4"/>
            <a:stretch>
              <a:fillRect/>
            </a:stretch>
          </a:blipFill>
        </p:spPr>
        <p:txBody>
          <a:bodyPr anchor="ctr" anchorCtr="0"/>
          <a:lstStyle/>
          <a:p>
            <a:r>
              <a:rPr lang="en-GB" sz="3800" cap="none" dirty="0"/>
              <a:t> </a:t>
            </a:r>
            <a:r>
              <a:rPr lang="en-GB" sz="3800" cap="none" dirty="0" err="1"/>
              <a:t>Stochasticity</a:t>
            </a:r>
            <a:endParaRPr lang="en-GB" sz="3800" b="1" cap="none" dirty="0">
              <a:solidFill>
                <a:srgbClr val="FFC000"/>
              </a:solidFill>
            </a:endParaRPr>
          </a:p>
        </p:txBody>
      </p:sp>
    </p:spTree>
    <p:extLst>
      <p:ext uri="{BB962C8B-B14F-4D97-AF65-F5344CB8AC3E}">
        <p14:creationId xmlns:p14="http://schemas.microsoft.com/office/powerpoint/2010/main" val="22442595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a:spLocks noGrp="1"/>
          </p:cNvSpPr>
          <p:nvPr>
            <p:ph idx="1"/>
          </p:nvPr>
        </p:nvSpPr>
        <p:spPr>
          <a:xfrm>
            <a:off x="611561" y="1273324"/>
            <a:ext cx="4104455" cy="3641576"/>
          </a:xfrm>
        </p:spPr>
        <p:txBody>
          <a:bodyPr/>
          <a:lstStyle/>
          <a:p>
            <a:pPr marL="457200" indent="-457200">
              <a:buFont typeface="Arial" panose="020B0604020202020204" pitchFamily="34" charset="0"/>
              <a:buChar char="•"/>
            </a:pPr>
            <a:r>
              <a:rPr lang="en-GB" sz="2800" dirty="0"/>
              <a:t>How much does our agent know about the game?</a:t>
            </a:r>
          </a:p>
          <a:p>
            <a:pPr marL="857250" lvl="1" indent="-457200">
              <a:buFont typeface="Arial" panose="020B0604020202020204" pitchFamily="34" charset="0"/>
              <a:buChar char="•"/>
            </a:pPr>
            <a:r>
              <a:rPr lang="en-GB" sz="2100" b="1" dirty="0"/>
              <a:t>Perfect</a:t>
            </a:r>
            <a:r>
              <a:rPr lang="en-GB" sz="2100" dirty="0"/>
              <a:t> Information (e.g. </a:t>
            </a:r>
            <a:r>
              <a:rPr lang="en-GB" sz="2100" i="1" dirty="0" err="1"/>
              <a:t>Zork</a:t>
            </a:r>
            <a:r>
              <a:rPr lang="en-GB" sz="2100" dirty="0"/>
              <a:t>, </a:t>
            </a:r>
            <a:r>
              <a:rPr lang="en-GB" sz="2100" i="1" dirty="0"/>
              <a:t>Colossal Cave Adventurer</a:t>
            </a:r>
            <a:r>
              <a:rPr lang="en-GB" sz="2100" dirty="0"/>
              <a:t>)</a:t>
            </a:r>
          </a:p>
          <a:p>
            <a:pPr marL="857250" lvl="1" indent="-457200">
              <a:buFont typeface="Arial" panose="020B0604020202020204" pitchFamily="34" charset="0"/>
              <a:buChar char="•"/>
            </a:pPr>
            <a:r>
              <a:rPr lang="en-GB" sz="2100" dirty="0"/>
              <a:t>Imperfect (</a:t>
            </a:r>
            <a:r>
              <a:rPr lang="en-GB" sz="2100" b="1" dirty="0"/>
              <a:t>hidden</a:t>
            </a:r>
            <a:r>
              <a:rPr lang="en-GB" sz="2100" dirty="0"/>
              <a:t>) Information (e.g. </a:t>
            </a:r>
            <a:r>
              <a:rPr lang="en-GB" sz="2100" i="1" dirty="0"/>
              <a:t>Halo</a:t>
            </a:r>
            <a:r>
              <a:rPr lang="en-GB" sz="2100" dirty="0"/>
              <a:t>, </a:t>
            </a:r>
            <a:r>
              <a:rPr lang="en-GB" sz="2100" i="1" dirty="0"/>
              <a:t>Super Mario Bros</a:t>
            </a:r>
            <a:r>
              <a:rPr lang="en-GB" sz="2100" dirty="0"/>
              <a:t>)</a:t>
            </a:r>
          </a:p>
          <a:p>
            <a:endParaRPr lang="el-GR" sz="2600" dirty="0"/>
          </a:p>
        </p:txBody>
      </p:sp>
      <p:pic>
        <p:nvPicPr>
          <p:cNvPr id="3074" name="Picture 2" descr="Σχετική εικόν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1273324"/>
            <a:ext cx="3963988" cy="2933352"/>
          </a:xfrm>
          <a:prstGeom prst="rect">
            <a:avLst/>
          </a:prstGeom>
          <a:noFill/>
          <a:extLst>
            <a:ext uri="{909E8E84-426E-40DD-AFC4-6F175D3DCCD1}">
              <a14:hiddenFill xmlns:a14="http://schemas.microsoft.com/office/drawing/2010/main">
                <a:solidFill>
                  <a:srgbClr val="FFFFFF"/>
                </a:solidFill>
              </a14:hiddenFill>
            </a:ext>
          </a:extLst>
        </p:spPr>
      </p:pic>
      <p:sp>
        <p:nvSpPr>
          <p:cNvPr id="7" name="Title 7"/>
          <p:cNvSpPr>
            <a:spLocks noGrp="1"/>
          </p:cNvSpPr>
          <p:nvPr>
            <p:ph type="title"/>
          </p:nvPr>
        </p:nvSpPr>
        <p:spPr>
          <a:xfrm>
            <a:off x="0" y="-47063"/>
            <a:ext cx="9144001" cy="1080000"/>
          </a:xfrm>
          <a:blipFill>
            <a:blip r:embed="rId4"/>
            <a:stretch>
              <a:fillRect/>
            </a:stretch>
          </a:blipFill>
        </p:spPr>
        <p:txBody>
          <a:bodyPr anchor="ctr" anchorCtr="0"/>
          <a:lstStyle/>
          <a:p>
            <a:r>
              <a:rPr lang="en-GB" sz="3800" cap="none" dirty="0"/>
              <a:t> Observability</a:t>
            </a:r>
            <a:endParaRPr lang="en-GB" sz="3800" b="1" cap="none" dirty="0">
              <a:solidFill>
                <a:srgbClr val="FFC000"/>
              </a:solidFill>
            </a:endParaRPr>
          </a:p>
        </p:txBody>
      </p:sp>
    </p:spTree>
    <p:extLst>
      <p:ext uri="{BB962C8B-B14F-4D97-AF65-F5344CB8AC3E}">
        <p14:creationId xmlns:p14="http://schemas.microsoft.com/office/powerpoint/2010/main" val="11192064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a:spLocks noGrp="1"/>
          </p:cNvSpPr>
          <p:nvPr>
            <p:ph idx="1"/>
          </p:nvPr>
        </p:nvSpPr>
        <p:spPr>
          <a:xfrm>
            <a:off x="611561" y="1714500"/>
            <a:ext cx="3888431" cy="3200400"/>
          </a:xfrm>
        </p:spPr>
        <p:txBody>
          <a:bodyPr/>
          <a:lstStyle/>
          <a:p>
            <a:pPr marL="457200" indent="-457200">
              <a:buFont typeface="Arial" panose="020B0604020202020204" pitchFamily="34" charset="0"/>
              <a:buChar char="•"/>
            </a:pPr>
            <a:r>
              <a:rPr lang="en-GB" sz="2800" dirty="0"/>
              <a:t>How many actions are there available for the player?</a:t>
            </a:r>
          </a:p>
          <a:p>
            <a:pPr marL="857250" lvl="1" indent="-457200">
              <a:buFont typeface="Arial" panose="020B0604020202020204" pitchFamily="34" charset="0"/>
              <a:buChar char="•"/>
            </a:pPr>
            <a:r>
              <a:rPr lang="en-GB" sz="2100" dirty="0"/>
              <a:t>From </a:t>
            </a:r>
            <a:r>
              <a:rPr lang="en-GB" sz="2100" b="1" dirty="0"/>
              <a:t>two</a:t>
            </a:r>
            <a:r>
              <a:rPr lang="en-GB" sz="2100" dirty="0"/>
              <a:t> (e.g. </a:t>
            </a:r>
            <a:r>
              <a:rPr lang="en-GB" sz="2100" i="1" dirty="0"/>
              <a:t>Flappy Bird</a:t>
            </a:r>
            <a:r>
              <a:rPr lang="en-GB" sz="2100" dirty="0"/>
              <a:t>) to </a:t>
            </a:r>
            <a:r>
              <a:rPr lang="en-GB" sz="2100" b="1" dirty="0"/>
              <a:t>many </a:t>
            </a:r>
            <a:r>
              <a:rPr lang="en-GB" sz="2100" dirty="0"/>
              <a:t>(e.g. </a:t>
            </a:r>
            <a:r>
              <a:rPr lang="en-GB" sz="2100" i="1" dirty="0"/>
              <a:t>StarCraft</a:t>
            </a:r>
            <a:r>
              <a:rPr lang="en-GB" sz="2100" dirty="0"/>
              <a:t>)….</a:t>
            </a:r>
          </a:p>
          <a:p>
            <a:endParaRPr lang="el-GR" sz="2600" dirty="0"/>
          </a:p>
        </p:txBody>
      </p:sp>
      <p:pic>
        <p:nvPicPr>
          <p:cNvPr id="1026" name="Picture 2" descr="Σχετική εικόν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5820" y="1345332"/>
            <a:ext cx="3809535" cy="3744416"/>
          </a:xfrm>
          <a:prstGeom prst="rect">
            <a:avLst/>
          </a:prstGeom>
          <a:noFill/>
          <a:extLst>
            <a:ext uri="{909E8E84-426E-40DD-AFC4-6F175D3DCCD1}">
              <a14:hiddenFill xmlns:a14="http://schemas.microsoft.com/office/drawing/2010/main">
                <a:solidFill>
                  <a:srgbClr val="FFFFFF"/>
                </a:solidFill>
              </a14:hiddenFill>
            </a:ext>
          </a:extLst>
        </p:spPr>
      </p:pic>
      <p:sp>
        <p:nvSpPr>
          <p:cNvPr id="7" name="Title 7"/>
          <p:cNvSpPr>
            <a:spLocks noGrp="1"/>
          </p:cNvSpPr>
          <p:nvPr>
            <p:ph type="title"/>
          </p:nvPr>
        </p:nvSpPr>
        <p:spPr>
          <a:xfrm>
            <a:off x="0" y="-47063"/>
            <a:ext cx="9144001" cy="1080000"/>
          </a:xfrm>
          <a:blipFill>
            <a:blip r:embed="rId4"/>
            <a:stretch>
              <a:fillRect/>
            </a:stretch>
          </a:blipFill>
        </p:spPr>
        <p:txBody>
          <a:bodyPr anchor="ctr" anchorCtr="0"/>
          <a:lstStyle/>
          <a:p>
            <a:r>
              <a:rPr lang="en-GB" sz="3800" cap="none" dirty="0"/>
              <a:t>Action Space and Branching Factor</a:t>
            </a:r>
            <a:endParaRPr lang="en-GB" sz="3800" b="1" cap="none" dirty="0">
              <a:solidFill>
                <a:srgbClr val="FFC000"/>
              </a:solidFill>
            </a:endParaRPr>
          </a:p>
        </p:txBody>
      </p:sp>
    </p:spTree>
    <p:extLst>
      <p:ext uri="{BB962C8B-B14F-4D97-AF65-F5344CB8AC3E}">
        <p14:creationId xmlns:p14="http://schemas.microsoft.com/office/powerpoint/2010/main" val="5784908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a:spLocks noGrp="1"/>
          </p:cNvSpPr>
          <p:nvPr>
            <p:ph idx="1"/>
          </p:nvPr>
        </p:nvSpPr>
        <p:spPr>
          <a:xfrm>
            <a:off x="611561" y="1273324"/>
            <a:ext cx="4536503" cy="3641576"/>
          </a:xfrm>
        </p:spPr>
        <p:txBody>
          <a:bodyPr/>
          <a:lstStyle/>
          <a:p>
            <a:pPr marL="457200" indent="-457200">
              <a:buFont typeface="Arial" panose="020B0604020202020204" pitchFamily="34" charset="0"/>
              <a:buChar char="•"/>
            </a:pPr>
            <a:r>
              <a:rPr lang="en-GB" sz="2800" dirty="0"/>
              <a:t>How many turns (or ticks) until the end (of a session)?</a:t>
            </a:r>
          </a:p>
          <a:p>
            <a:pPr marL="857250" lvl="1" indent="-457200">
              <a:buFont typeface="Arial" panose="020B0604020202020204" pitchFamily="34" charset="0"/>
              <a:buChar char="•"/>
            </a:pPr>
            <a:r>
              <a:rPr lang="en-GB" sz="2100" b="1" dirty="0"/>
              <a:t>Turn-based </a:t>
            </a:r>
            <a:r>
              <a:rPr lang="en-GB" sz="2100" dirty="0"/>
              <a:t>(e.g. Chess)</a:t>
            </a:r>
          </a:p>
          <a:p>
            <a:pPr marL="857250" lvl="1" indent="-457200">
              <a:buFont typeface="Arial" panose="020B0604020202020204" pitchFamily="34" charset="0"/>
              <a:buChar char="•"/>
            </a:pPr>
            <a:r>
              <a:rPr lang="en-GB" sz="2100" b="1" dirty="0"/>
              <a:t>Real-time </a:t>
            </a:r>
            <a:r>
              <a:rPr lang="en-GB" sz="2100" dirty="0"/>
              <a:t>(e.g. </a:t>
            </a:r>
            <a:r>
              <a:rPr lang="en-GB" sz="2100" i="1" dirty="0"/>
              <a:t>StarCraft</a:t>
            </a:r>
            <a:r>
              <a:rPr lang="en-GB" sz="2100" dirty="0"/>
              <a:t>)</a:t>
            </a:r>
          </a:p>
          <a:p>
            <a:endParaRPr lang="el-GR" sz="2600" dirty="0"/>
          </a:p>
        </p:txBody>
      </p:sp>
      <p:pic>
        <p:nvPicPr>
          <p:cNvPr id="4098" name="Picture 2" descr="Αποτέλεσμα εικόνας για ti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1273323"/>
            <a:ext cx="3302361" cy="254621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7"/>
          <p:cNvSpPr>
            <a:spLocks noGrp="1"/>
          </p:cNvSpPr>
          <p:nvPr>
            <p:ph type="title"/>
          </p:nvPr>
        </p:nvSpPr>
        <p:spPr>
          <a:xfrm>
            <a:off x="0" y="-47063"/>
            <a:ext cx="9144001" cy="1080000"/>
          </a:xfrm>
          <a:blipFill>
            <a:blip r:embed="rId4"/>
            <a:stretch>
              <a:fillRect/>
            </a:stretch>
          </a:blipFill>
        </p:spPr>
        <p:txBody>
          <a:bodyPr anchor="ctr" anchorCtr="0"/>
          <a:lstStyle/>
          <a:p>
            <a:r>
              <a:rPr lang="en-GB" sz="3800" cap="none" dirty="0"/>
              <a:t> Time Granularity</a:t>
            </a:r>
            <a:endParaRPr lang="en-GB" sz="3800" b="1" cap="none" dirty="0">
              <a:solidFill>
                <a:srgbClr val="FFC000"/>
              </a:solidFill>
            </a:endParaRPr>
          </a:p>
        </p:txBody>
      </p:sp>
    </p:spTree>
    <p:extLst>
      <p:ext uri="{BB962C8B-B14F-4D97-AF65-F5344CB8AC3E}">
        <p14:creationId xmlns:p14="http://schemas.microsoft.com/office/powerpoint/2010/main" val="35931215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A046199-BBC7-6BCB-497F-973F9535599C}"/>
              </a:ext>
            </a:extLst>
          </p:cNvPr>
          <p:cNvGrpSpPr/>
          <p:nvPr/>
        </p:nvGrpSpPr>
        <p:grpSpPr>
          <a:xfrm>
            <a:off x="1055440" y="193204"/>
            <a:ext cx="7488832" cy="5373409"/>
            <a:chOff x="1043608" y="404664"/>
            <a:chExt cx="7488832" cy="5373409"/>
          </a:xfrm>
        </p:grpSpPr>
        <p:sp>
          <p:nvSpPr>
            <p:cNvPr id="3" name="Parallelogram 2">
              <a:extLst>
                <a:ext uri="{FF2B5EF4-FFF2-40B4-BE49-F238E27FC236}">
                  <a16:creationId xmlns:a16="http://schemas.microsoft.com/office/drawing/2014/main" id="{78D045A3-2CCE-6876-FE1B-5C45A9AE71C9}"/>
                </a:ext>
              </a:extLst>
            </p:cNvPr>
            <p:cNvSpPr/>
            <p:nvPr/>
          </p:nvSpPr>
          <p:spPr>
            <a:xfrm rot="5400000" flipV="1">
              <a:off x="116685" y="2395004"/>
              <a:ext cx="4570964" cy="1171318"/>
            </a:xfrm>
            <a:prstGeom prst="parallelogram">
              <a:avLst>
                <a:gd name="adj" fmla="val 99060"/>
              </a:avLst>
            </a:prstGeom>
            <a:solidFill>
              <a:srgbClr val="4F81BD">
                <a:lumMod val="60000"/>
                <a:lumOff val="40000"/>
                <a:alpha val="20000"/>
              </a:srgbClr>
            </a:solidFill>
            <a:ln w="6350" cap="flat" cmpd="sng" algn="ctr">
              <a:solidFill>
                <a:srgbClr val="4F81BD">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Calibri"/>
                <a:ea typeface="+mn-ea"/>
                <a:cs typeface="+mn-cs"/>
              </a:endParaRPr>
            </a:p>
          </p:txBody>
        </p:sp>
        <p:grpSp>
          <p:nvGrpSpPr>
            <p:cNvPr id="27" name="Group 26">
              <a:extLst>
                <a:ext uri="{FF2B5EF4-FFF2-40B4-BE49-F238E27FC236}">
                  <a16:creationId xmlns:a16="http://schemas.microsoft.com/office/drawing/2014/main" id="{3999C94C-B24B-1692-80CC-5A51699F3897}"/>
                </a:ext>
              </a:extLst>
            </p:cNvPr>
            <p:cNvGrpSpPr/>
            <p:nvPr/>
          </p:nvGrpSpPr>
          <p:grpSpPr>
            <a:xfrm>
              <a:off x="1043608" y="404664"/>
              <a:ext cx="7488832" cy="5373409"/>
              <a:chOff x="1115616" y="764704"/>
              <a:chExt cx="7488832" cy="5373409"/>
            </a:xfrm>
          </p:grpSpPr>
          <p:sp>
            <p:nvSpPr>
              <p:cNvPr id="28" name="Cube 27">
                <a:extLst>
                  <a:ext uri="{FF2B5EF4-FFF2-40B4-BE49-F238E27FC236}">
                    <a16:creationId xmlns:a16="http://schemas.microsoft.com/office/drawing/2014/main" id="{1E294EF8-DC58-772B-D6BD-2FD16C82D6CF}"/>
                  </a:ext>
                </a:extLst>
              </p:cNvPr>
              <p:cNvSpPr/>
              <p:nvPr/>
            </p:nvSpPr>
            <p:spPr>
              <a:xfrm>
                <a:off x="4283968" y="1032514"/>
                <a:ext cx="2376264" cy="2326963"/>
              </a:xfrm>
              <a:prstGeom prst="cube">
                <a:avLst/>
              </a:prstGeom>
              <a:solidFill>
                <a:srgbClr val="4F81BD">
                  <a:lumMod val="60000"/>
                  <a:lumOff val="40000"/>
                  <a:alpha val="10000"/>
                </a:srgbClr>
              </a:solidFill>
              <a:ln w="6350" cap="flat" cmpd="sng" algn="ctr">
                <a:solidFill>
                  <a:srgbClr val="4F81BD">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err="1">
                    <a:ln>
                      <a:noFill/>
                    </a:ln>
                    <a:solidFill>
                      <a:srgbClr val="FF0000"/>
                    </a:solidFill>
                    <a:effectLst/>
                    <a:uLnTx/>
                    <a:uFillTx/>
                    <a:latin typeface="Calibri"/>
                    <a:ea typeface="+mn-ea"/>
                    <a:cs typeface="+mn-cs"/>
                  </a:rPr>
                  <a:t>Ms</a:t>
                </a:r>
                <a:r>
                  <a:rPr kumimoji="0" lang="en-US" sz="1600" b="1" i="0" u="none" strike="noStrike" kern="0" cap="none" spc="0" normalizeH="0" baseline="0" noProof="0" dirty="0">
                    <a:ln>
                      <a:noFill/>
                    </a:ln>
                    <a:solidFill>
                      <a:srgbClr val="FF0000"/>
                    </a:solidFill>
                    <a:effectLst/>
                    <a:uLnTx/>
                    <a:uFillTx/>
                    <a:latin typeface="Calibri"/>
                    <a:ea typeface="+mn-ea"/>
                    <a:cs typeface="+mn-cs"/>
                  </a:rPr>
                  <a:t> Pac-Man</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FF0000"/>
                  </a:solidFill>
                  <a:effectLst/>
                  <a:uLnTx/>
                  <a:uFillTx/>
                  <a:latin typeface="Calibri"/>
                  <a:ea typeface="+mn-ea"/>
                  <a:cs typeface="+mn-cs"/>
                </a:endParaRPr>
              </a:p>
            </p:txBody>
          </p:sp>
          <p:sp>
            <p:nvSpPr>
              <p:cNvPr id="29" name="Parallelogram 28">
                <a:extLst>
                  <a:ext uri="{FF2B5EF4-FFF2-40B4-BE49-F238E27FC236}">
                    <a16:creationId xmlns:a16="http://schemas.microsoft.com/office/drawing/2014/main" id="{391DB2EF-21EE-17D5-423F-AD68B3349636}"/>
                  </a:ext>
                </a:extLst>
              </p:cNvPr>
              <p:cNvSpPr/>
              <p:nvPr/>
            </p:nvSpPr>
            <p:spPr>
              <a:xfrm>
                <a:off x="1901098" y="4475640"/>
                <a:ext cx="4732710" cy="1146455"/>
              </a:xfrm>
              <a:prstGeom prst="parallelogram">
                <a:avLst>
                  <a:gd name="adj" fmla="val 99060"/>
                </a:avLst>
              </a:prstGeom>
              <a:solidFill>
                <a:srgbClr val="4F81BD">
                  <a:lumMod val="60000"/>
                  <a:lumOff val="40000"/>
                  <a:alpha val="20000"/>
                </a:srgbClr>
              </a:solidFill>
              <a:ln w="6350" cap="flat" cmpd="sng" algn="ctr">
                <a:solidFill>
                  <a:srgbClr val="4F81BD">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Calibri"/>
                  <a:ea typeface="+mn-ea"/>
                  <a:cs typeface="+mn-cs"/>
                </a:endParaRPr>
              </a:p>
            </p:txBody>
          </p:sp>
          <p:sp>
            <p:nvSpPr>
              <p:cNvPr id="30" name="Rectangle 29">
                <a:extLst>
                  <a:ext uri="{FF2B5EF4-FFF2-40B4-BE49-F238E27FC236}">
                    <a16:creationId xmlns:a16="http://schemas.microsoft.com/office/drawing/2014/main" id="{936FE128-F51F-1599-41FE-AFF7F507A398}"/>
                  </a:ext>
                </a:extLst>
              </p:cNvPr>
              <p:cNvSpPr/>
              <p:nvPr/>
            </p:nvSpPr>
            <p:spPr>
              <a:xfrm>
                <a:off x="3059832" y="1045471"/>
                <a:ext cx="3600400" cy="3434714"/>
              </a:xfrm>
              <a:prstGeom prst="rect">
                <a:avLst/>
              </a:prstGeom>
              <a:solidFill>
                <a:srgbClr val="4F81BD">
                  <a:lumMod val="60000"/>
                  <a:lumOff val="40000"/>
                  <a:alpha val="20000"/>
                </a:srgbClr>
              </a:solidFill>
              <a:ln w="6350" cap="flat" cmpd="sng" algn="ctr">
                <a:solidFill>
                  <a:srgbClr val="4F81BD">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Calibri"/>
                  <a:ea typeface="+mn-ea"/>
                  <a:cs typeface="+mn-cs"/>
                </a:endParaRPr>
              </a:p>
            </p:txBody>
          </p:sp>
          <p:sp>
            <p:nvSpPr>
              <p:cNvPr id="31" name="Cube 30">
                <a:extLst>
                  <a:ext uri="{FF2B5EF4-FFF2-40B4-BE49-F238E27FC236}">
                    <a16:creationId xmlns:a16="http://schemas.microsoft.com/office/drawing/2014/main" id="{4871CDBE-7D89-D399-558D-64FD225FCB48}"/>
                  </a:ext>
                </a:extLst>
              </p:cNvPr>
              <p:cNvSpPr/>
              <p:nvPr/>
            </p:nvSpPr>
            <p:spPr>
              <a:xfrm>
                <a:off x="4283968" y="2762829"/>
                <a:ext cx="2376264" cy="2304256"/>
              </a:xfrm>
              <a:prstGeom prst="cube">
                <a:avLst/>
              </a:prstGeom>
              <a:solidFill>
                <a:srgbClr val="4F81BD">
                  <a:lumMod val="60000"/>
                  <a:lumOff val="40000"/>
                  <a:alpha val="10000"/>
                </a:srgbClr>
              </a:solidFill>
              <a:ln w="6350" cap="flat" cmpd="sng" algn="ctr">
                <a:solidFill>
                  <a:srgbClr val="4F81BD">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0000"/>
                    </a:solidFill>
                    <a:effectLst/>
                    <a:uLnTx/>
                    <a:uFillTx/>
                    <a:latin typeface="Calibri"/>
                    <a:ea typeface="+mn-ea"/>
                    <a:cs typeface="+mn-cs"/>
                  </a:rPr>
                  <a:t>Halo</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0000"/>
                    </a:solidFill>
                    <a:effectLst/>
                    <a:uLnTx/>
                    <a:uFillTx/>
                    <a:latin typeface="Calibri"/>
                    <a:ea typeface="+mn-ea"/>
                    <a:cs typeface="+mn-cs"/>
                  </a:rPr>
                  <a:t>StarCraft</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FF0000"/>
                  </a:solidFill>
                  <a:effectLst/>
                  <a:uLnTx/>
                  <a:uFillTx/>
                  <a:latin typeface="Calibri"/>
                  <a:ea typeface="+mn-ea"/>
                  <a:cs typeface="+mn-cs"/>
                </a:endParaRPr>
              </a:p>
            </p:txBody>
          </p:sp>
          <p:sp>
            <p:nvSpPr>
              <p:cNvPr id="32" name="Cube 31">
                <a:extLst>
                  <a:ext uri="{FF2B5EF4-FFF2-40B4-BE49-F238E27FC236}">
                    <a16:creationId xmlns:a16="http://schemas.microsoft.com/office/drawing/2014/main" id="{E7D4432B-0FC1-B678-8F94-B23B1B48120F}"/>
                  </a:ext>
                </a:extLst>
              </p:cNvPr>
              <p:cNvSpPr/>
              <p:nvPr/>
            </p:nvSpPr>
            <p:spPr>
              <a:xfrm>
                <a:off x="2475029" y="2766910"/>
                <a:ext cx="2376264" cy="2304256"/>
              </a:xfrm>
              <a:prstGeom prst="cube">
                <a:avLst/>
              </a:prstGeom>
              <a:solidFill>
                <a:srgbClr val="4F81BD">
                  <a:lumMod val="60000"/>
                  <a:lumOff val="40000"/>
                  <a:alpha val="10000"/>
                </a:srgbClr>
              </a:solidFill>
              <a:ln w="6350" cap="flat" cmpd="sng" algn="ctr">
                <a:solidFill>
                  <a:srgbClr val="4F81BD">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0000"/>
                    </a:solidFill>
                    <a:effectLst/>
                    <a:uLnTx/>
                    <a:uFillTx/>
                    <a:latin typeface="Calibri"/>
                    <a:ea typeface="+mn-ea"/>
                    <a:cs typeface="+mn-cs"/>
                  </a:rPr>
                  <a:t>Super Mario Bros</a:t>
                </a:r>
              </a:p>
            </p:txBody>
          </p:sp>
          <p:sp>
            <p:nvSpPr>
              <p:cNvPr id="33" name="Cube 32">
                <a:extLst>
                  <a:ext uri="{FF2B5EF4-FFF2-40B4-BE49-F238E27FC236}">
                    <a16:creationId xmlns:a16="http://schemas.microsoft.com/office/drawing/2014/main" id="{E99153E3-36FA-C2C9-AE71-E3783D78F18F}"/>
                  </a:ext>
                </a:extLst>
              </p:cNvPr>
              <p:cNvSpPr/>
              <p:nvPr/>
            </p:nvSpPr>
            <p:spPr>
              <a:xfrm>
                <a:off x="2483768" y="1037004"/>
                <a:ext cx="2376264" cy="2304256"/>
              </a:xfrm>
              <a:prstGeom prst="cube">
                <a:avLst/>
              </a:prstGeom>
              <a:solidFill>
                <a:srgbClr val="4F81BD">
                  <a:lumMod val="60000"/>
                  <a:lumOff val="40000"/>
                  <a:alpha val="10000"/>
                </a:srgbClr>
              </a:solidFill>
              <a:ln w="6350" cap="flat" cmpd="sng" algn="ctr">
                <a:solidFill>
                  <a:srgbClr val="4F81BD">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0000"/>
                    </a:solidFill>
                    <a:effectLst/>
                    <a:uLnTx/>
                    <a:uFillTx/>
                    <a:latin typeface="Calibri"/>
                    <a:ea typeface="+mn-ea"/>
                    <a:cs typeface="+mn-cs"/>
                  </a:rPr>
                  <a:t>Pac-Man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0000"/>
                    </a:solidFill>
                    <a:effectLst/>
                    <a:uLnTx/>
                    <a:uFillTx/>
                    <a:latin typeface="Calibri"/>
                    <a:ea typeface="+mn-ea"/>
                    <a:cs typeface="+mn-cs"/>
                  </a:rPr>
                  <a:t>Atari 2600</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FF0000"/>
                  </a:solidFill>
                  <a:effectLst/>
                  <a:uLnTx/>
                  <a:uFillTx/>
                  <a:latin typeface="Calibri"/>
                  <a:ea typeface="+mn-ea"/>
                  <a:cs typeface="+mn-cs"/>
                </a:endParaRPr>
              </a:p>
            </p:txBody>
          </p:sp>
          <p:sp>
            <p:nvSpPr>
              <p:cNvPr id="34" name="Text Box 8">
                <a:extLst>
                  <a:ext uri="{FF2B5EF4-FFF2-40B4-BE49-F238E27FC236}">
                    <a16:creationId xmlns:a16="http://schemas.microsoft.com/office/drawing/2014/main" id="{E53844C9-FB2F-3850-D0A6-D6960C8C6868}"/>
                  </a:ext>
                </a:extLst>
              </p:cNvPr>
              <p:cNvSpPr txBox="1">
                <a:spLocks noChangeArrowheads="1"/>
              </p:cNvSpPr>
              <p:nvPr/>
            </p:nvSpPr>
            <p:spPr bwMode="auto">
              <a:xfrm>
                <a:off x="1914310" y="5765025"/>
                <a:ext cx="1662112"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5pPr>
                <a:lvl6pPr marL="15351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6pPr>
                <a:lvl7pPr marL="19923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7pPr>
                <a:lvl8pPr marL="24495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8pPr>
                <a:lvl9pPr marL="29067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9pPr>
              </a:lstStyle>
              <a:p>
                <a:pPr marL="0" marR="0" lvl="0" indent="0" algn="ctr" defTabSz="914400" eaLnBrk="1" fontAlgn="auto" latinLnBrk="0" hangingPunct="1">
                  <a:lnSpc>
                    <a:spcPct val="95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sz="1800" b="0" i="0" u="none" strike="noStrike" kern="0" cap="none" spc="0" normalizeH="0" baseline="0" noProof="0" dirty="0">
                    <a:ln w="0"/>
                    <a:solidFill>
                      <a:prstClr val="black"/>
                    </a:solidFill>
                    <a:effectLst/>
                    <a:uLnTx/>
                    <a:uFillTx/>
                    <a:latin typeface="Calibri"/>
                  </a:rPr>
                  <a:t>Deterministic</a:t>
                </a:r>
              </a:p>
            </p:txBody>
          </p:sp>
          <p:sp>
            <p:nvSpPr>
              <p:cNvPr id="35" name="Text Box 9">
                <a:extLst>
                  <a:ext uri="{FF2B5EF4-FFF2-40B4-BE49-F238E27FC236}">
                    <a16:creationId xmlns:a16="http://schemas.microsoft.com/office/drawing/2014/main" id="{67D070B1-FECE-A7DE-B7D1-7943E9467A76}"/>
                  </a:ext>
                </a:extLst>
              </p:cNvPr>
              <p:cNvSpPr txBox="1">
                <a:spLocks noChangeArrowheads="1"/>
              </p:cNvSpPr>
              <p:nvPr/>
            </p:nvSpPr>
            <p:spPr bwMode="auto">
              <a:xfrm>
                <a:off x="3347864" y="5765025"/>
                <a:ext cx="2592288" cy="373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5pPr>
                <a:lvl6pPr marL="15351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6pPr>
                <a:lvl7pPr marL="19923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7pPr>
                <a:lvl8pPr marL="24495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8pPr>
                <a:lvl9pPr marL="29067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9pPr>
              </a:lstStyle>
              <a:p>
                <a:pPr marL="0" marR="0" lvl="0" indent="0" algn="ctr" defTabSz="914400" eaLnBrk="1" fontAlgn="auto" latinLnBrk="0" hangingPunct="1">
                  <a:lnSpc>
                    <a:spcPct val="95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sz="1800" b="0" i="0" u="none" strike="noStrike" kern="0" cap="none" spc="0" normalizeH="0" baseline="0" noProof="0" dirty="0">
                    <a:ln w="0"/>
                    <a:solidFill>
                      <a:prstClr val="black"/>
                    </a:solidFill>
                    <a:effectLst/>
                    <a:uLnTx/>
                    <a:uFillTx/>
                    <a:latin typeface="Calibri"/>
                  </a:rPr>
                  <a:t>Non-deterministic</a:t>
                </a:r>
              </a:p>
            </p:txBody>
          </p:sp>
          <p:sp>
            <p:nvSpPr>
              <p:cNvPr id="36" name="Text Box 9">
                <a:extLst>
                  <a:ext uri="{FF2B5EF4-FFF2-40B4-BE49-F238E27FC236}">
                    <a16:creationId xmlns:a16="http://schemas.microsoft.com/office/drawing/2014/main" id="{C0366F1F-E900-B6D9-DA50-F565DA0D3EBD}"/>
                  </a:ext>
                </a:extLst>
              </p:cNvPr>
              <p:cNvSpPr txBox="1">
                <a:spLocks noChangeArrowheads="1"/>
              </p:cNvSpPr>
              <p:nvPr/>
            </p:nvSpPr>
            <p:spPr bwMode="auto">
              <a:xfrm>
                <a:off x="6012160" y="5733041"/>
                <a:ext cx="2592288" cy="373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5pPr>
                <a:lvl6pPr marL="15351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6pPr>
                <a:lvl7pPr marL="19923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7pPr>
                <a:lvl8pPr marL="24495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8pPr>
                <a:lvl9pPr marL="29067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9pPr>
              </a:lstStyle>
              <a:p>
                <a:pPr marL="0" marR="0" lvl="0" indent="0" algn="ctr" defTabSz="914400" eaLnBrk="1" fontAlgn="auto" latinLnBrk="0" hangingPunct="1">
                  <a:lnSpc>
                    <a:spcPct val="95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sz="2400" b="1" i="0" u="none" strike="noStrike" kern="0" cap="none" spc="0" normalizeH="0" baseline="0" noProof="0" dirty="0">
                    <a:ln w="0"/>
                    <a:solidFill>
                      <a:prstClr val="black"/>
                    </a:solidFill>
                    <a:effectLst/>
                    <a:uLnTx/>
                    <a:uFillTx/>
                    <a:latin typeface="Calibri"/>
                  </a:rPr>
                  <a:t>Stochasticity</a:t>
                </a:r>
              </a:p>
            </p:txBody>
          </p:sp>
          <p:sp>
            <p:nvSpPr>
              <p:cNvPr id="37" name="Text Box 9">
                <a:extLst>
                  <a:ext uri="{FF2B5EF4-FFF2-40B4-BE49-F238E27FC236}">
                    <a16:creationId xmlns:a16="http://schemas.microsoft.com/office/drawing/2014/main" id="{C66EB805-FDDD-B548-7C67-AB9F18B4EB2D}"/>
                  </a:ext>
                </a:extLst>
              </p:cNvPr>
              <p:cNvSpPr txBox="1">
                <a:spLocks noChangeArrowheads="1"/>
              </p:cNvSpPr>
              <p:nvPr/>
            </p:nvSpPr>
            <p:spPr bwMode="auto">
              <a:xfrm>
                <a:off x="6732240" y="2965805"/>
                <a:ext cx="1512168" cy="3622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5pPr>
                <a:lvl6pPr marL="15351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6pPr>
                <a:lvl7pPr marL="19923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7pPr>
                <a:lvl8pPr marL="24495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8pPr>
                <a:lvl9pPr marL="29067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9pPr>
              </a:lstStyle>
              <a:p>
                <a:pPr marL="0" marR="0" lvl="0" indent="0" algn="ctr" defTabSz="914400" eaLnBrk="1" fontAlgn="auto" latinLnBrk="0" hangingPunct="1">
                  <a:lnSpc>
                    <a:spcPct val="95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sz="2400" b="1" i="0" u="none" strike="noStrike" kern="0" cap="none" spc="0" normalizeH="0" baseline="0" noProof="0" dirty="0">
                    <a:ln>
                      <a:noFill/>
                    </a:ln>
                    <a:solidFill>
                      <a:prstClr val="black"/>
                    </a:solidFill>
                    <a:effectLst/>
                    <a:uLnTx/>
                    <a:uFillTx/>
                    <a:latin typeface="Calibri"/>
                  </a:rPr>
                  <a:t>Time </a:t>
                </a:r>
              </a:p>
              <a:p>
                <a:pPr marL="0" marR="0" lvl="0" indent="0" algn="ctr" defTabSz="914400" eaLnBrk="1" fontAlgn="auto" latinLnBrk="0" hangingPunct="1">
                  <a:lnSpc>
                    <a:spcPct val="95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sz="2400" b="1" i="0" u="none" strike="noStrike" kern="0" cap="none" spc="0" normalizeH="0" baseline="0" noProof="0" dirty="0">
                    <a:ln>
                      <a:noFill/>
                    </a:ln>
                    <a:solidFill>
                      <a:prstClr val="black"/>
                    </a:solidFill>
                    <a:effectLst/>
                    <a:uLnTx/>
                    <a:uFillTx/>
                    <a:latin typeface="Calibri"/>
                  </a:rPr>
                  <a:t>Granularity</a:t>
                </a:r>
                <a:endParaRPr kumimoji="0" lang="en-US" sz="2400" b="1" i="0" u="none" strike="noStrike" kern="0" cap="none" spc="0" normalizeH="0" baseline="0" noProof="0" dirty="0">
                  <a:ln w="0"/>
                  <a:solidFill>
                    <a:prstClr val="black"/>
                  </a:solidFill>
                  <a:effectLst/>
                  <a:uLnTx/>
                  <a:uFillTx/>
                  <a:latin typeface="Calibri"/>
                </a:endParaRPr>
              </a:p>
            </p:txBody>
          </p:sp>
          <p:sp>
            <p:nvSpPr>
              <p:cNvPr id="38" name="Text Box 9">
                <a:extLst>
                  <a:ext uri="{FF2B5EF4-FFF2-40B4-BE49-F238E27FC236}">
                    <a16:creationId xmlns:a16="http://schemas.microsoft.com/office/drawing/2014/main" id="{7C4DD910-2E80-1C78-25AB-59FCC3ACD418}"/>
                  </a:ext>
                </a:extLst>
              </p:cNvPr>
              <p:cNvSpPr txBox="1">
                <a:spLocks noChangeArrowheads="1"/>
              </p:cNvSpPr>
              <p:nvPr/>
            </p:nvSpPr>
            <p:spPr bwMode="auto">
              <a:xfrm>
                <a:off x="5209038" y="5272992"/>
                <a:ext cx="2592288" cy="373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5pPr>
                <a:lvl6pPr marL="15351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6pPr>
                <a:lvl7pPr marL="19923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7pPr>
                <a:lvl8pPr marL="24495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8pPr>
                <a:lvl9pPr marL="29067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9pPr>
              </a:lstStyle>
              <a:p>
                <a:pPr marL="0" marR="0" lvl="0" indent="0" algn="ctr" defTabSz="914400" eaLnBrk="1" fontAlgn="auto" latinLnBrk="0" hangingPunct="1">
                  <a:lnSpc>
                    <a:spcPct val="95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sz="1800" b="0" i="0" u="none" strike="noStrike" kern="0" cap="none" spc="0" normalizeH="0" baseline="0" noProof="0" dirty="0">
                    <a:ln w="0"/>
                    <a:solidFill>
                      <a:prstClr val="black"/>
                    </a:solidFill>
                    <a:effectLst/>
                    <a:uLnTx/>
                    <a:uFillTx/>
                    <a:latin typeface="Calibri"/>
                  </a:rPr>
                  <a:t>Turn-Based</a:t>
                </a:r>
              </a:p>
            </p:txBody>
          </p:sp>
          <p:sp>
            <p:nvSpPr>
              <p:cNvPr id="39" name="Text Box 9">
                <a:extLst>
                  <a:ext uri="{FF2B5EF4-FFF2-40B4-BE49-F238E27FC236}">
                    <a16:creationId xmlns:a16="http://schemas.microsoft.com/office/drawing/2014/main" id="{44775F42-8B58-F0D1-5EF0-C19612E36778}"/>
                  </a:ext>
                </a:extLst>
              </p:cNvPr>
              <p:cNvSpPr txBox="1">
                <a:spLocks noChangeArrowheads="1"/>
              </p:cNvSpPr>
              <p:nvPr/>
            </p:nvSpPr>
            <p:spPr bwMode="auto">
              <a:xfrm>
                <a:off x="5760132" y="4681040"/>
                <a:ext cx="2592288" cy="373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5pPr>
                <a:lvl6pPr marL="15351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6pPr>
                <a:lvl7pPr marL="19923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7pPr>
                <a:lvl8pPr marL="24495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8pPr>
                <a:lvl9pPr marL="29067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9pPr>
              </a:lstStyle>
              <a:p>
                <a:pPr marL="0" marR="0" lvl="0" indent="0" algn="ctr" defTabSz="914400" eaLnBrk="1" fontAlgn="auto" latinLnBrk="0" hangingPunct="1">
                  <a:lnSpc>
                    <a:spcPct val="95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sz="1800" b="0" i="0" u="none" strike="noStrike" kern="0" cap="none" spc="0" normalizeH="0" baseline="0" noProof="0" dirty="0">
                    <a:ln w="0"/>
                    <a:solidFill>
                      <a:srgbClr val="FF0000"/>
                    </a:solidFill>
                    <a:effectLst/>
                    <a:uLnTx/>
                    <a:uFillTx/>
                    <a:latin typeface="Calibri"/>
                  </a:rPr>
                  <a:t>Real-Time</a:t>
                </a:r>
              </a:p>
            </p:txBody>
          </p:sp>
          <p:sp>
            <p:nvSpPr>
              <p:cNvPr id="40" name="Text Box 9">
                <a:extLst>
                  <a:ext uri="{FF2B5EF4-FFF2-40B4-BE49-F238E27FC236}">
                    <a16:creationId xmlns:a16="http://schemas.microsoft.com/office/drawing/2014/main" id="{3C4603E5-80E0-BF2B-164E-7497F7E01756}"/>
                  </a:ext>
                </a:extLst>
              </p:cNvPr>
              <p:cNvSpPr txBox="1">
                <a:spLocks noChangeArrowheads="1"/>
              </p:cNvSpPr>
              <p:nvPr/>
            </p:nvSpPr>
            <p:spPr bwMode="auto">
              <a:xfrm>
                <a:off x="1115616" y="764704"/>
                <a:ext cx="1856550" cy="297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5pPr>
                <a:lvl6pPr marL="15351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6pPr>
                <a:lvl7pPr marL="19923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7pPr>
                <a:lvl8pPr marL="24495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8pPr>
                <a:lvl9pPr marL="29067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9pPr>
              </a:lstStyle>
              <a:p>
                <a:pPr marL="0" marR="0" lvl="0" indent="0" algn="ctr" defTabSz="914400" eaLnBrk="1" fontAlgn="auto" latinLnBrk="0" hangingPunct="1">
                  <a:lnSpc>
                    <a:spcPct val="95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sz="2400" b="1" i="0" u="none" strike="noStrike" kern="0" cap="none" spc="0" normalizeH="0" baseline="0" noProof="0" dirty="0">
                    <a:ln>
                      <a:noFill/>
                    </a:ln>
                    <a:solidFill>
                      <a:prstClr val="black"/>
                    </a:solidFill>
                    <a:effectLst/>
                    <a:uLnTx/>
                    <a:uFillTx/>
                    <a:latin typeface="Calibri"/>
                  </a:rPr>
                  <a:t>Observability</a:t>
                </a:r>
                <a:endParaRPr kumimoji="0" lang="en-US" sz="2400" b="1" i="0" u="none" strike="noStrike" kern="0" cap="none" spc="0" normalizeH="0" baseline="0" noProof="0" dirty="0">
                  <a:ln w="0"/>
                  <a:solidFill>
                    <a:prstClr val="black"/>
                  </a:solidFill>
                  <a:effectLst/>
                  <a:uLnTx/>
                  <a:uFillTx/>
                  <a:latin typeface="Calibri"/>
                </a:endParaRPr>
              </a:p>
            </p:txBody>
          </p:sp>
          <p:sp>
            <p:nvSpPr>
              <p:cNvPr id="41" name="Text Box 6">
                <a:extLst>
                  <a:ext uri="{FF2B5EF4-FFF2-40B4-BE49-F238E27FC236}">
                    <a16:creationId xmlns:a16="http://schemas.microsoft.com/office/drawing/2014/main" id="{4D232CFB-3EA0-09D2-4F45-42F85895AEEA}"/>
                  </a:ext>
                </a:extLst>
              </p:cNvPr>
              <p:cNvSpPr txBox="1">
                <a:spLocks noChangeArrowheads="1"/>
              </p:cNvSpPr>
              <p:nvPr/>
            </p:nvSpPr>
            <p:spPr bwMode="auto">
              <a:xfrm rot="16200000">
                <a:off x="770589" y="2690026"/>
                <a:ext cx="1600200" cy="687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5pPr>
                <a:lvl6pPr marL="15351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6pPr>
                <a:lvl7pPr marL="19923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7pPr>
                <a:lvl8pPr marL="24495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8pPr>
                <a:lvl9pPr marL="29067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9pPr>
              </a:lstStyle>
              <a:p>
                <a:pPr marL="0" marR="0" lvl="0" indent="0" algn="ctr" defTabSz="914400" eaLnBrk="1" fontAlgn="auto" latinLnBrk="0" hangingPunct="1">
                  <a:lnSpc>
                    <a:spcPct val="95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sz="1800" b="0" i="0" u="none" strike="noStrike" kern="0" cap="none" spc="0" normalizeH="0" baseline="0" noProof="0" dirty="0">
                    <a:ln w="0"/>
                    <a:solidFill>
                      <a:prstClr val="black"/>
                    </a:solidFill>
                    <a:effectLst/>
                    <a:uLnTx/>
                    <a:uFillTx/>
                    <a:latin typeface="Calibri"/>
                  </a:rPr>
                  <a:t>Perfect </a:t>
                </a:r>
              </a:p>
              <a:p>
                <a:pPr marL="0" marR="0" lvl="0" indent="0" algn="ctr" defTabSz="914400" eaLnBrk="1" fontAlgn="auto" latinLnBrk="0" hangingPunct="1">
                  <a:lnSpc>
                    <a:spcPct val="95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sz="1800" b="0" i="0" u="none" strike="noStrike" kern="0" cap="none" spc="0" normalizeH="0" baseline="0" noProof="0" dirty="0">
                    <a:ln w="0"/>
                    <a:solidFill>
                      <a:prstClr val="black"/>
                    </a:solidFill>
                    <a:effectLst/>
                    <a:uLnTx/>
                    <a:uFillTx/>
                    <a:latin typeface="Calibri"/>
                  </a:rPr>
                  <a:t>Information</a:t>
                </a:r>
              </a:p>
            </p:txBody>
          </p:sp>
          <p:sp>
            <p:nvSpPr>
              <p:cNvPr id="42" name="Text Box 7">
                <a:extLst>
                  <a:ext uri="{FF2B5EF4-FFF2-40B4-BE49-F238E27FC236}">
                    <a16:creationId xmlns:a16="http://schemas.microsoft.com/office/drawing/2014/main" id="{2489F139-513B-BA94-8394-CA7A233B2743}"/>
                  </a:ext>
                </a:extLst>
              </p:cNvPr>
              <p:cNvSpPr txBox="1">
                <a:spLocks noChangeArrowheads="1"/>
              </p:cNvSpPr>
              <p:nvPr/>
            </p:nvSpPr>
            <p:spPr bwMode="auto">
              <a:xfrm rot="16200000">
                <a:off x="770589" y="4426851"/>
                <a:ext cx="1600200" cy="687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5pPr>
                <a:lvl6pPr marL="15351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6pPr>
                <a:lvl7pPr marL="19923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7pPr>
                <a:lvl8pPr marL="24495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8pPr>
                <a:lvl9pPr marL="2906713" indent="-215900" defTabSz="457200" fontAlgn="base" hangingPunct="0">
                  <a:lnSpc>
                    <a:spcPct val="90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smincho" charset="0"/>
                    <a:cs typeface="msmincho" charset="0"/>
                  </a:defRPr>
                </a:lvl9pPr>
              </a:lstStyle>
              <a:p>
                <a:pPr marL="0" marR="0" lvl="0" indent="0" algn="ctr" defTabSz="914400" eaLnBrk="1" fontAlgn="auto" latinLnBrk="0" hangingPunct="1">
                  <a:lnSpc>
                    <a:spcPct val="95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sz="1800" b="0" i="0" u="none" strike="noStrike" kern="0" cap="none" spc="0" normalizeH="0" baseline="0" noProof="0" dirty="0">
                    <a:ln w="0"/>
                    <a:solidFill>
                      <a:prstClr val="black"/>
                    </a:solidFill>
                    <a:effectLst/>
                    <a:uLnTx/>
                    <a:uFillTx/>
                    <a:latin typeface="Calibri"/>
                  </a:rPr>
                  <a:t>Imperfect</a:t>
                </a:r>
              </a:p>
              <a:p>
                <a:pPr marL="0" marR="0" lvl="0" indent="0" algn="ctr" defTabSz="914400" eaLnBrk="1" fontAlgn="auto" latinLnBrk="0" hangingPunct="1">
                  <a:lnSpc>
                    <a:spcPct val="95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sz="1800" b="0" i="0" u="none" strike="noStrike" kern="0" cap="none" spc="0" normalizeH="0" baseline="0" noProof="0" dirty="0">
                    <a:ln w="0"/>
                    <a:solidFill>
                      <a:prstClr val="black"/>
                    </a:solidFill>
                    <a:effectLst/>
                    <a:uLnTx/>
                    <a:uFillTx/>
                    <a:latin typeface="Calibri"/>
                  </a:rPr>
                  <a:t>Information</a:t>
                </a:r>
              </a:p>
            </p:txBody>
          </p:sp>
          <p:sp>
            <p:nvSpPr>
              <p:cNvPr id="43" name="Cube 42">
                <a:extLst>
                  <a:ext uri="{FF2B5EF4-FFF2-40B4-BE49-F238E27FC236}">
                    <a16:creationId xmlns:a16="http://schemas.microsoft.com/office/drawing/2014/main" id="{733641FA-6EF6-4002-D25F-42ED48AC0565}"/>
                  </a:ext>
                </a:extLst>
              </p:cNvPr>
              <p:cNvSpPr/>
              <p:nvPr/>
            </p:nvSpPr>
            <p:spPr>
              <a:xfrm>
                <a:off x="1901215" y="3340342"/>
                <a:ext cx="2376264" cy="2304256"/>
              </a:xfrm>
              <a:prstGeom prst="cube">
                <a:avLst/>
              </a:prstGeom>
              <a:solidFill>
                <a:srgbClr val="4F81BD">
                  <a:lumMod val="60000"/>
                  <a:lumOff val="40000"/>
                  <a:alpha val="10000"/>
                </a:srgbClr>
              </a:solidFill>
              <a:ln w="6350" cap="flat" cmpd="sng" algn="ctr">
                <a:solidFill>
                  <a:srgbClr val="4F81BD">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libri"/>
                    <a:ea typeface="+mn-ea"/>
                    <a:cs typeface="+mn-cs"/>
                  </a:rPr>
                  <a:t>Battleship</a:t>
                </a:r>
              </a:p>
            </p:txBody>
          </p:sp>
          <p:sp>
            <p:nvSpPr>
              <p:cNvPr id="44" name="Cube 43">
                <a:extLst>
                  <a:ext uri="{FF2B5EF4-FFF2-40B4-BE49-F238E27FC236}">
                    <a16:creationId xmlns:a16="http://schemas.microsoft.com/office/drawing/2014/main" id="{9018A459-A80E-BA2D-7370-D52A84CED4D9}"/>
                  </a:ext>
                </a:extLst>
              </p:cNvPr>
              <p:cNvSpPr/>
              <p:nvPr/>
            </p:nvSpPr>
            <p:spPr>
              <a:xfrm>
                <a:off x="3707904" y="3338893"/>
                <a:ext cx="2376264" cy="2304256"/>
              </a:xfrm>
              <a:prstGeom prst="cube">
                <a:avLst/>
              </a:prstGeom>
              <a:solidFill>
                <a:srgbClr val="4F81BD">
                  <a:lumMod val="60000"/>
                  <a:lumOff val="40000"/>
                  <a:alpha val="20000"/>
                </a:srgbClr>
              </a:solidFill>
              <a:ln w="6350" cap="flat" cmpd="sng" algn="ctr">
                <a:solidFill>
                  <a:srgbClr val="4F81BD">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libri"/>
                    <a:ea typeface="+mn-ea"/>
                    <a:cs typeface="+mn-cs"/>
                  </a:rPr>
                  <a:t>Scrabble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libri"/>
                    <a:ea typeface="+mn-ea"/>
                    <a:cs typeface="+mn-cs"/>
                  </a:rPr>
                  <a:t>Poker</a:t>
                </a:r>
              </a:p>
            </p:txBody>
          </p:sp>
          <p:sp>
            <p:nvSpPr>
              <p:cNvPr id="45" name="Cube 44">
                <a:extLst>
                  <a:ext uri="{FF2B5EF4-FFF2-40B4-BE49-F238E27FC236}">
                    <a16:creationId xmlns:a16="http://schemas.microsoft.com/office/drawing/2014/main" id="{1014BA23-C961-ACDB-22EF-54AC6E206459}"/>
                  </a:ext>
                </a:extLst>
              </p:cNvPr>
              <p:cNvSpPr/>
              <p:nvPr/>
            </p:nvSpPr>
            <p:spPr>
              <a:xfrm>
                <a:off x="3707904" y="1610701"/>
                <a:ext cx="2376264" cy="2304256"/>
              </a:xfrm>
              <a:prstGeom prst="cube">
                <a:avLst/>
              </a:prstGeom>
              <a:solidFill>
                <a:srgbClr val="4F81BD">
                  <a:lumMod val="60000"/>
                  <a:lumOff val="40000"/>
                  <a:alpha val="10000"/>
                </a:srgbClr>
              </a:solidFill>
              <a:ln w="6350" cap="flat" cmpd="sng" algn="ctr">
                <a:solidFill>
                  <a:srgbClr val="4F81BD">
                    <a:lumMod val="20000"/>
                    <a:lumOff val="80000"/>
                  </a:srgbClr>
                </a:solidFill>
                <a:prstDash val="solid"/>
              </a:ln>
              <a:effectLst/>
              <a:scene3d>
                <a:camera prst="orthographicFront"/>
                <a:lightRig rig="threePt" dir="t"/>
              </a:scene3d>
              <a:sp3d prstMaterial="matte"/>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libri"/>
                    <a:ea typeface="+mn-ea"/>
                    <a:cs typeface="+mn-cs"/>
                  </a:rPr>
                  <a:t>Ludo</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libri"/>
                    <a:ea typeface="+mn-ea"/>
                    <a:cs typeface="+mn-cs"/>
                  </a:rPr>
                  <a:t>Monopoly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libri"/>
                    <a:ea typeface="+mn-ea"/>
                    <a:cs typeface="+mn-cs"/>
                  </a:rPr>
                  <a:t>Backgammon</a:t>
                </a:r>
              </a:p>
            </p:txBody>
          </p:sp>
          <p:sp>
            <p:nvSpPr>
              <p:cNvPr id="46" name="Cube 45">
                <a:extLst>
                  <a:ext uri="{FF2B5EF4-FFF2-40B4-BE49-F238E27FC236}">
                    <a16:creationId xmlns:a16="http://schemas.microsoft.com/office/drawing/2014/main" id="{9E503A76-B3F2-78BE-2001-A4AC938D3FDD}"/>
                  </a:ext>
                </a:extLst>
              </p:cNvPr>
              <p:cNvSpPr/>
              <p:nvPr/>
            </p:nvSpPr>
            <p:spPr>
              <a:xfrm>
                <a:off x="1907704" y="1610700"/>
                <a:ext cx="2376264" cy="2304256"/>
              </a:xfrm>
              <a:prstGeom prst="cube">
                <a:avLst/>
              </a:prstGeom>
              <a:solidFill>
                <a:srgbClr val="FF0000">
                  <a:alpha val="10000"/>
                </a:srgbClr>
              </a:solidFill>
              <a:ln w="6350" cap="flat" cmpd="sng" algn="ctr">
                <a:solidFill>
                  <a:srgbClr val="4F81BD">
                    <a:lumMod val="20000"/>
                    <a:lumOff val="80000"/>
                  </a:srgbClr>
                </a:solidFill>
                <a:prstDash val="solid"/>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libri"/>
                    <a:ea typeface="+mn-ea"/>
                    <a:cs typeface="+mn-cs"/>
                  </a:rPr>
                  <a:t>Checkers</a:t>
                </a:r>
              </a:p>
              <a:p>
                <a:pPr marL="0" marR="0" lvl="0" indent="0" algn="ctr" defTabSz="914400" eaLnBrk="1" fontAlgn="auto" latinLnBrk="0" hangingPunct="1">
                  <a:lnSpc>
                    <a:spcPct val="95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libri"/>
                    <a:ea typeface="+mn-ea"/>
                    <a:cs typeface="+mn-cs"/>
                  </a:rPr>
                  <a:t>Chess</a:t>
                </a:r>
              </a:p>
              <a:p>
                <a:pPr marL="0" marR="0" lvl="0" indent="0" algn="ctr" defTabSz="914400" eaLnBrk="1" fontAlgn="auto" latinLnBrk="0" hangingPunct="1">
                  <a:lnSpc>
                    <a:spcPct val="95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libri"/>
                    <a:ea typeface="+mn-ea"/>
                    <a:cs typeface="+mn-cs"/>
                  </a:rPr>
                  <a:t>Go</a:t>
                </a:r>
              </a:p>
            </p:txBody>
          </p:sp>
          <p:cxnSp>
            <p:nvCxnSpPr>
              <p:cNvPr id="47" name="Straight Arrow Connector 46">
                <a:extLst>
                  <a:ext uri="{FF2B5EF4-FFF2-40B4-BE49-F238E27FC236}">
                    <a16:creationId xmlns:a16="http://schemas.microsoft.com/office/drawing/2014/main" id="{94C088DA-E7BA-AF2D-FEEE-E071738D8AAC}"/>
                  </a:ext>
                </a:extLst>
              </p:cNvPr>
              <p:cNvCxnSpPr/>
              <p:nvPr/>
            </p:nvCxnSpPr>
            <p:spPr>
              <a:xfrm flipV="1">
                <a:off x="5508104" y="3698933"/>
                <a:ext cx="1944216" cy="1933382"/>
              </a:xfrm>
              <a:prstGeom prst="straightConnector1">
                <a:avLst/>
              </a:prstGeom>
              <a:noFill/>
              <a:ln w="38100" cap="flat" cmpd="sng" algn="ctr">
                <a:solidFill>
                  <a:sysClr val="windowText" lastClr="000000"/>
                </a:solidFill>
                <a:prstDash val="solid"/>
                <a:tailEnd type="triangle"/>
              </a:ln>
              <a:effectLst>
                <a:outerShdw blurRad="40000" dist="23000" dir="5400000" rotWithShape="0">
                  <a:srgbClr val="000000">
                    <a:alpha val="35000"/>
                  </a:srgbClr>
                </a:outerShdw>
              </a:effectLst>
            </p:spPr>
          </p:cxnSp>
          <p:cxnSp>
            <p:nvCxnSpPr>
              <p:cNvPr id="48" name="Straight Arrow Connector 47">
                <a:extLst>
                  <a:ext uri="{FF2B5EF4-FFF2-40B4-BE49-F238E27FC236}">
                    <a16:creationId xmlns:a16="http://schemas.microsoft.com/office/drawing/2014/main" id="{EABED669-880A-20C8-54C0-2C98E3FD1D53}"/>
                  </a:ext>
                </a:extLst>
              </p:cNvPr>
              <p:cNvCxnSpPr/>
              <p:nvPr/>
            </p:nvCxnSpPr>
            <p:spPr>
              <a:xfrm>
                <a:off x="1907704" y="5643149"/>
                <a:ext cx="6048672" cy="0"/>
              </a:xfrm>
              <a:prstGeom prst="straightConnector1">
                <a:avLst/>
              </a:prstGeom>
              <a:noFill/>
              <a:ln w="38100" cap="flat" cmpd="sng" algn="ctr">
                <a:solidFill>
                  <a:sysClr val="windowText" lastClr="000000"/>
                </a:solidFill>
                <a:prstDash val="solid"/>
                <a:tailEnd type="triangle"/>
              </a:ln>
              <a:effectLst>
                <a:outerShdw blurRad="40000" dist="23000" dir="5400000" rotWithShape="0">
                  <a:srgbClr val="000000">
                    <a:alpha val="35000"/>
                  </a:srgbClr>
                </a:outerShdw>
              </a:effectLst>
            </p:spPr>
          </p:cxnSp>
          <p:cxnSp>
            <p:nvCxnSpPr>
              <p:cNvPr id="49" name="Straight Arrow Connector 48">
                <a:extLst>
                  <a:ext uri="{FF2B5EF4-FFF2-40B4-BE49-F238E27FC236}">
                    <a16:creationId xmlns:a16="http://schemas.microsoft.com/office/drawing/2014/main" id="{0072E764-93DA-4328-6DD4-C087774AC4A0}"/>
                  </a:ext>
                </a:extLst>
              </p:cNvPr>
              <p:cNvCxnSpPr/>
              <p:nvPr/>
            </p:nvCxnSpPr>
            <p:spPr>
              <a:xfrm flipH="1" flipV="1">
                <a:off x="1901098" y="1178653"/>
                <a:ext cx="19818" cy="4464496"/>
              </a:xfrm>
              <a:prstGeom prst="straightConnector1">
                <a:avLst/>
              </a:prstGeom>
              <a:noFill/>
              <a:ln w="38100" cap="flat" cmpd="sng" algn="ctr">
                <a:solidFill>
                  <a:sysClr val="windowText" lastClr="000000"/>
                </a:solidFill>
                <a:prstDash val="solid"/>
                <a:tailEnd type="triangle"/>
              </a:ln>
              <a:effectLst>
                <a:outerShdw blurRad="40000" dist="23000" dir="5400000" rotWithShape="0">
                  <a:srgbClr val="000000">
                    <a:alpha val="35000"/>
                  </a:srgbClr>
                </a:outerShdw>
              </a:effectLst>
            </p:spPr>
          </p:cxnSp>
        </p:grpSp>
      </p:grpSp>
    </p:spTree>
    <p:extLst>
      <p:ext uri="{BB962C8B-B14F-4D97-AF65-F5344CB8AC3E}">
        <p14:creationId xmlns:p14="http://schemas.microsoft.com/office/powerpoint/2010/main" val="15421031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a:spLocks noGrp="1"/>
          </p:cNvSpPr>
          <p:nvPr>
            <p:ph idx="1"/>
          </p:nvPr>
        </p:nvSpPr>
        <p:spPr>
          <a:xfrm>
            <a:off x="611561" y="1201316"/>
            <a:ext cx="4752527" cy="3713584"/>
          </a:xfrm>
        </p:spPr>
        <p:txBody>
          <a:bodyPr/>
          <a:lstStyle/>
          <a:p>
            <a:r>
              <a:rPr lang="en-GB" sz="2800" dirty="0"/>
              <a:t>Chess </a:t>
            </a:r>
          </a:p>
          <a:p>
            <a:pPr marL="457200" indent="-457200">
              <a:buFont typeface="Arial" panose="020B0604020202020204" pitchFamily="34" charset="0"/>
              <a:buChar char="•"/>
            </a:pPr>
            <a:r>
              <a:rPr lang="en-GB" sz="2200" dirty="0"/>
              <a:t>Two-player adversarial, deterministic, fully observable, bf ~35, ~70 turns </a:t>
            </a:r>
          </a:p>
          <a:p>
            <a:pPr marL="0" indent="0"/>
            <a:endParaRPr lang="en-GB" sz="2800" dirty="0"/>
          </a:p>
          <a:p>
            <a:r>
              <a:rPr lang="en-GB" sz="2800" dirty="0"/>
              <a:t>Go</a:t>
            </a:r>
          </a:p>
          <a:p>
            <a:pPr marL="457200" indent="-457200">
              <a:buFont typeface="Arial" panose="020B0604020202020204" pitchFamily="34" charset="0"/>
              <a:buChar char="•"/>
            </a:pPr>
            <a:r>
              <a:rPr lang="en-GB" sz="2200" dirty="0"/>
              <a:t>Two-player adversarial, deterministic, fully observable, bf ~350, ~150 turns </a:t>
            </a:r>
          </a:p>
          <a:p>
            <a:pPr marL="0" indent="0"/>
            <a:endParaRPr lang="en-GB" sz="2200" dirty="0"/>
          </a:p>
          <a:p>
            <a:r>
              <a:rPr lang="en-GB" sz="2800" dirty="0"/>
              <a:t>Backgammon </a:t>
            </a:r>
          </a:p>
          <a:p>
            <a:pPr marL="457200" indent="-457200">
              <a:buFont typeface="Arial" panose="020B0604020202020204" pitchFamily="34" charset="0"/>
              <a:buChar char="•"/>
            </a:pPr>
            <a:r>
              <a:rPr lang="en-GB" sz="2200" dirty="0"/>
              <a:t>Two-player adversarial, stochastic, fully observable, bf ~250, ~55 turns</a:t>
            </a:r>
          </a:p>
          <a:p>
            <a:endParaRPr lang="el-GR" sz="2600" dirty="0"/>
          </a:p>
        </p:txBody>
      </p:sp>
      <p:pic>
        <p:nvPicPr>
          <p:cNvPr id="1026" name="Picture 2" descr="ÎÏÎ¿ÏÎ­Î»ÎµÏÎ¼Î± ÎµÎ¹ÎºÏÎ½Î±Ï Î³Î¹Î± go board g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3577580"/>
            <a:ext cx="3347591" cy="20127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itle 7"/>
          <p:cNvSpPr>
            <a:spLocks noGrp="1"/>
          </p:cNvSpPr>
          <p:nvPr>
            <p:ph type="title"/>
          </p:nvPr>
        </p:nvSpPr>
        <p:spPr>
          <a:xfrm>
            <a:off x="0" y="-47063"/>
            <a:ext cx="9144001" cy="1080000"/>
          </a:xfrm>
          <a:blipFill>
            <a:blip r:embed="rId4"/>
            <a:stretch>
              <a:fillRect/>
            </a:stretch>
          </a:blipFill>
        </p:spPr>
        <p:txBody>
          <a:bodyPr anchor="ctr" anchorCtr="0"/>
          <a:lstStyle/>
          <a:p>
            <a:r>
              <a:rPr lang="en-GB" cap="none" dirty="0"/>
              <a:t> Characteristics of Games: Some Examples</a:t>
            </a:r>
            <a:endParaRPr lang="en-GB" b="1" cap="none" dirty="0">
              <a:solidFill>
                <a:srgbClr val="FFC000"/>
              </a:solidFill>
            </a:endParaRPr>
          </a:p>
        </p:txBody>
      </p:sp>
    </p:spTree>
    <p:extLst>
      <p:ext uri="{BB962C8B-B14F-4D97-AF65-F5344CB8AC3E}">
        <p14:creationId xmlns:p14="http://schemas.microsoft.com/office/powerpoint/2010/main" val="6281053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a:spLocks noGrp="1"/>
          </p:cNvSpPr>
          <p:nvPr>
            <p:ph idx="1"/>
          </p:nvPr>
        </p:nvSpPr>
        <p:spPr>
          <a:xfrm>
            <a:off x="611561" y="1201316"/>
            <a:ext cx="5184575" cy="3713584"/>
          </a:xfrm>
        </p:spPr>
        <p:txBody>
          <a:bodyPr/>
          <a:lstStyle/>
          <a:p>
            <a:r>
              <a:rPr lang="en-GB" sz="2800" i="1" dirty="0" err="1"/>
              <a:t>Frogger</a:t>
            </a:r>
            <a:r>
              <a:rPr lang="en-GB" sz="2800" dirty="0"/>
              <a:t> (Atari 2600) </a:t>
            </a:r>
          </a:p>
          <a:p>
            <a:pPr marL="457200" indent="-457200">
              <a:buFont typeface="Arial" panose="020B0604020202020204" pitchFamily="34" charset="0"/>
              <a:buChar char="•"/>
            </a:pPr>
            <a:r>
              <a:rPr lang="en-GB" sz="2200" dirty="0"/>
              <a:t>1 player, deterministic, fully observable, bf 6, hundreds of ticks </a:t>
            </a:r>
          </a:p>
          <a:p>
            <a:r>
              <a:rPr lang="en-GB" sz="2800" i="1" dirty="0"/>
              <a:t>Montezuma's revenge </a:t>
            </a:r>
            <a:r>
              <a:rPr lang="en-GB" sz="2800" dirty="0"/>
              <a:t>(Atari 2600) </a:t>
            </a:r>
          </a:p>
          <a:p>
            <a:pPr marL="457200" indent="-457200">
              <a:buFont typeface="Arial" panose="020B0604020202020204" pitchFamily="34" charset="0"/>
              <a:buChar char="•"/>
            </a:pPr>
            <a:r>
              <a:rPr lang="en-GB" sz="2200" dirty="0"/>
              <a:t>1 player, deterministic, partially observable, bf 6, tens of thousands of ticks </a:t>
            </a:r>
          </a:p>
          <a:p>
            <a:endParaRPr lang="el-GR" sz="2600" dirty="0"/>
          </a:p>
        </p:txBody>
      </p:sp>
      <p:pic>
        <p:nvPicPr>
          <p:cNvPr id="2054" name="Picture 6" descr="Screenshot Thumbnail / Media File 1 for Frogg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145" y="1234730"/>
            <a:ext cx="3048000" cy="1714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6" name="Picture 8" descr="Î£ÏÎµÏÎ¹ÎºÎ® ÎµÎ¹ÎºÏÎ½Î±"/>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144" y="3060666"/>
            <a:ext cx="3057877" cy="21841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itle 7"/>
          <p:cNvSpPr>
            <a:spLocks noGrp="1"/>
          </p:cNvSpPr>
          <p:nvPr>
            <p:ph type="title"/>
          </p:nvPr>
        </p:nvSpPr>
        <p:spPr>
          <a:xfrm>
            <a:off x="0" y="-47063"/>
            <a:ext cx="9144001" cy="1080000"/>
          </a:xfrm>
          <a:blipFill>
            <a:blip r:embed="rId5"/>
            <a:stretch>
              <a:fillRect/>
            </a:stretch>
          </a:blipFill>
        </p:spPr>
        <p:txBody>
          <a:bodyPr anchor="ctr" anchorCtr="0"/>
          <a:lstStyle/>
          <a:p>
            <a:r>
              <a:rPr lang="en-GB" cap="none" dirty="0"/>
              <a:t> Characteristics of Games: Some Examples</a:t>
            </a:r>
            <a:endParaRPr lang="en-GB" b="1" cap="none" dirty="0">
              <a:solidFill>
                <a:srgbClr val="FFC000"/>
              </a:solidFill>
            </a:endParaRPr>
          </a:p>
        </p:txBody>
      </p:sp>
    </p:spTree>
    <p:extLst>
      <p:ext uri="{BB962C8B-B14F-4D97-AF65-F5344CB8AC3E}">
        <p14:creationId xmlns:p14="http://schemas.microsoft.com/office/powerpoint/2010/main" val="38536934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a:spLocks noGrp="1"/>
          </p:cNvSpPr>
          <p:nvPr>
            <p:ph idx="1"/>
          </p:nvPr>
        </p:nvSpPr>
        <p:spPr>
          <a:xfrm>
            <a:off x="611561" y="1201316"/>
            <a:ext cx="5256583" cy="3713584"/>
          </a:xfrm>
        </p:spPr>
        <p:txBody>
          <a:bodyPr/>
          <a:lstStyle/>
          <a:p>
            <a:r>
              <a:rPr lang="en-GB" sz="2800" i="1" dirty="0"/>
              <a:t>Halo </a:t>
            </a:r>
            <a:r>
              <a:rPr lang="en-GB" sz="2800" dirty="0"/>
              <a:t>series</a:t>
            </a:r>
            <a:r>
              <a:rPr lang="en-GB" sz="2800" i="1" dirty="0"/>
              <a:t> </a:t>
            </a:r>
            <a:r>
              <a:rPr lang="en-GB" sz="2800" dirty="0"/>
              <a:t> </a:t>
            </a:r>
          </a:p>
          <a:p>
            <a:pPr marL="457200" indent="-457200">
              <a:buFont typeface="Arial" panose="020B0604020202020204" pitchFamily="34" charset="0"/>
              <a:buChar char="•"/>
            </a:pPr>
            <a:r>
              <a:rPr lang="en-GB" sz="2200" dirty="0"/>
              <a:t>1.5 player, deterministic, partially observable, bf ??, tens of thousands of ticks </a:t>
            </a:r>
          </a:p>
          <a:p>
            <a:r>
              <a:rPr lang="en-GB" sz="2800" i="1" dirty="0"/>
              <a:t>StarCraft</a:t>
            </a:r>
          </a:p>
          <a:p>
            <a:pPr marL="457200" indent="-457200">
              <a:buFont typeface="Arial" panose="020B0604020202020204" pitchFamily="34" charset="0"/>
              <a:buChar char="•"/>
            </a:pPr>
            <a:r>
              <a:rPr lang="en-GB" sz="2200" dirty="0"/>
              <a:t>2-4 players, stochastic, partially observable, </a:t>
            </a:r>
            <a:r>
              <a:rPr lang="en-GB" sz="2200" b="1" dirty="0"/>
              <a:t>bf &gt; a million</a:t>
            </a:r>
            <a:r>
              <a:rPr lang="en-GB" sz="2200" dirty="0"/>
              <a:t>, tens of thousands of ticks</a:t>
            </a:r>
          </a:p>
          <a:p>
            <a:endParaRPr lang="el-GR" sz="2600" dirty="0"/>
          </a:p>
        </p:txBody>
      </p:sp>
      <p:pic>
        <p:nvPicPr>
          <p:cNvPr id="3074" name="Picture 2" descr="ÎÏÎ¿ÏÎ­Î»ÎµÏÎ¼Î± ÎµÎ¹ÎºÏÎ½Î±Ï Î³Î¹Î± halo screensh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168" y="1149203"/>
            <a:ext cx="2887249" cy="21654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6" name="Picture 4" descr="ÎÏÎ¿ÏÎ­Î»ÎµÏÎ¼Î± ÎµÎ¹ÎºÏÎ½Î±Ï Î³Î¹Î± starcraft screensh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2938" y="3427205"/>
            <a:ext cx="2887248" cy="21654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itle 7"/>
          <p:cNvSpPr>
            <a:spLocks noGrp="1"/>
          </p:cNvSpPr>
          <p:nvPr>
            <p:ph type="title"/>
          </p:nvPr>
        </p:nvSpPr>
        <p:spPr>
          <a:xfrm>
            <a:off x="0" y="-47063"/>
            <a:ext cx="9144001" cy="1080000"/>
          </a:xfrm>
          <a:blipFill>
            <a:blip r:embed="rId5"/>
            <a:stretch>
              <a:fillRect/>
            </a:stretch>
          </a:blipFill>
        </p:spPr>
        <p:txBody>
          <a:bodyPr anchor="ctr" anchorCtr="0"/>
          <a:lstStyle/>
          <a:p>
            <a:r>
              <a:rPr lang="en-GB" cap="none" dirty="0"/>
              <a:t> Characteristics of Games: Some Examples</a:t>
            </a:r>
            <a:endParaRPr lang="en-GB" b="1" cap="none" dirty="0">
              <a:solidFill>
                <a:srgbClr val="FFC000"/>
              </a:solidFill>
            </a:endParaRPr>
          </a:p>
        </p:txBody>
      </p:sp>
    </p:spTree>
    <p:extLst>
      <p:ext uri="{BB962C8B-B14F-4D97-AF65-F5344CB8AC3E}">
        <p14:creationId xmlns:p14="http://schemas.microsoft.com/office/powerpoint/2010/main" val="26951569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7C3A11-ED7E-D9EF-9C3E-EC28F395FD1F}"/>
            </a:ext>
          </a:extLst>
        </p:cNvPr>
        <p:cNvGrpSpPr/>
        <p:nvPr/>
      </p:nvGrpSpPr>
      <p:grpSpPr>
        <a:xfrm>
          <a:off x="0" y="0"/>
          <a:ext cx="0" cy="0"/>
          <a:chOff x="0" y="0"/>
          <a:chExt cx="0" cy="0"/>
        </a:xfrm>
      </p:grpSpPr>
      <p:sp>
        <p:nvSpPr>
          <p:cNvPr id="5" name="Title 7">
            <a:extLst>
              <a:ext uri="{FF2B5EF4-FFF2-40B4-BE49-F238E27FC236}">
                <a16:creationId xmlns:a16="http://schemas.microsoft.com/office/drawing/2014/main" id="{277F4209-1686-6905-59FD-0B77FF87297C}"/>
              </a:ext>
            </a:extLst>
          </p:cNvPr>
          <p:cNvSpPr>
            <a:spLocks noGrp="1"/>
          </p:cNvSpPr>
          <p:nvPr>
            <p:ph type="title"/>
          </p:nvPr>
        </p:nvSpPr>
        <p:spPr>
          <a:xfrm>
            <a:off x="0" y="4657820"/>
            <a:ext cx="9144001" cy="1080000"/>
          </a:xfrm>
          <a:blipFill>
            <a:blip r:embed="rId3"/>
            <a:stretch>
              <a:fillRect/>
            </a:stretch>
          </a:blipFill>
        </p:spPr>
        <p:txBody>
          <a:bodyPr anchor="ctr" anchorCtr="0"/>
          <a:lstStyle/>
          <a:p>
            <a:r>
              <a:rPr lang="en-GB" sz="3800" cap="none" dirty="0"/>
              <a:t> Game AI Deployment</a:t>
            </a:r>
            <a:endParaRPr lang="en-GB" sz="3800" b="1" cap="none" dirty="0">
              <a:solidFill>
                <a:srgbClr val="FFC000"/>
              </a:solidFill>
            </a:endParaRPr>
          </a:p>
        </p:txBody>
      </p:sp>
      <p:pic>
        <p:nvPicPr>
          <p:cNvPr id="2" name="Picture 1">
            <a:extLst>
              <a:ext uri="{FF2B5EF4-FFF2-40B4-BE49-F238E27FC236}">
                <a16:creationId xmlns:a16="http://schemas.microsoft.com/office/drawing/2014/main" id="{25D1AFCD-5FB8-6F46-8087-4D8B8858D682}"/>
              </a:ext>
            </a:extLst>
          </p:cNvPr>
          <p:cNvPicPr>
            <a:picLocks noChangeAspect="1"/>
          </p:cNvPicPr>
          <p:nvPr/>
        </p:nvPicPr>
        <p:blipFill>
          <a:blip r:embed="rId4"/>
          <a:srcRect t="63860"/>
          <a:stretch>
            <a:fillRect/>
          </a:stretch>
        </p:blipFill>
        <p:spPr>
          <a:xfrm>
            <a:off x="1836227" y="1824794"/>
            <a:ext cx="5471545" cy="2065412"/>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966790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a:spLocks noGrp="1"/>
          </p:cNvSpPr>
          <p:nvPr>
            <p:ph idx="1"/>
          </p:nvPr>
        </p:nvSpPr>
        <p:spPr>
          <a:xfrm>
            <a:off x="611561" y="1201316"/>
            <a:ext cx="8352927" cy="3713584"/>
          </a:xfrm>
        </p:spPr>
        <p:txBody>
          <a:bodyPr/>
          <a:lstStyle/>
          <a:p>
            <a:pPr marL="0" indent="0"/>
            <a:r>
              <a:rPr lang="en-GB" sz="3000" dirty="0"/>
              <a:t>Key questions</a:t>
            </a:r>
          </a:p>
          <a:p>
            <a:pPr marL="457200" indent="-457200">
              <a:buFont typeface="Arial" panose="020B0604020202020204" pitchFamily="34" charset="0"/>
              <a:buChar char="•"/>
            </a:pPr>
            <a:r>
              <a:rPr lang="en-GB" sz="2600" dirty="0"/>
              <a:t>How is the game state represented?</a:t>
            </a:r>
          </a:p>
          <a:p>
            <a:pPr marL="457200" indent="-457200">
              <a:buFont typeface="Arial" panose="020B0604020202020204" pitchFamily="34" charset="0"/>
              <a:buChar char="•"/>
            </a:pPr>
            <a:r>
              <a:rPr lang="en-GB" sz="2600" dirty="0"/>
              <a:t>Is there a forward model available?</a:t>
            </a:r>
            <a:endParaRPr lang="en-GB" sz="1900" dirty="0"/>
          </a:p>
          <a:p>
            <a:pPr marL="457200" indent="-457200">
              <a:buFont typeface="Arial" panose="020B0604020202020204" pitchFamily="34" charset="0"/>
              <a:buChar char="•"/>
            </a:pPr>
            <a:r>
              <a:rPr lang="en-GB" sz="2600" dirty="0"/>
              <a:t>Do you have time to train?</a:t>
            </a:r>
          </a:p>
          <a:p>
            <a:pPr marL="457200" indent="-457200">
              <a:buFont typeface="Arial" panose="020B0604020202020204" pitchFamily="34" charset="0"/>
              <a:buChar char="•"/>
            </a:pPr>
            <a:r>
              <a:rPr lang="en-GB" sz="2600" dirty="0"/>
              <a:t>How many games are you playing?</a:t>
            </a:r>
          </a:p>
        </p:txBody>
      </p:sp>
      <p:sp>
        <p:nvSpPr>
          <p:cNvPr id="6" name="Title 7"/>
          <p:cNvSpPr>
            <a:spLocks noGrp="1"/>
          </p:cNvSpPr>
          <p:nvPr>
            <p:ph type="title"/>
          </p:nvPr>
        </p:nvSpPr>
        <p:spPr>
          <a:xfrm>
            <a:off x="0" y="-47063"/>
            <a:ext cx="9144001" cy="1080000"/>
          </a:xfrm>
          <a:blipFill>
            <a:blip r:embed="rId3"/>
            <a:stretch>
              <a:fillRect/>
            </a:stretch>
          </a:blipFill>
        </p:spPr>
        <p:txBody>
          <a:bodyPr anchor="ctr" anchorCtr="0"/>
          <a:lstStyle/>
          <a:p>
            <a:r>
              <a:rPr lang="en-GB" cap="none" dirty="0"/>
              <a:t> Characteristics of AI Algorithm Design</a:t>
            </a:r>
            <a:endParaRPr lang="en-GB" b="1" cap="none" dirty="0">
              <a:solidFill>
                <a:srgbClr val="FFC000"/>
              </a:solidFill>
            </a:endParaRPr>
          </a:p>
        </p:txBody>
      </p:sp>
    </p:spTree>
    <p:extLst>
      <p:ext uri="{BB962C8B-B14F-4D97-AF65-F5344CB8AC3E}">
        <p14:creationId xmlns:p14="http://schemas.microsoft.com/office/powerpoint/2010/main" val="41529381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3"/>
          <p:cNvSpPr txBox="1">
            <a:spLocks noChangeArrowheads="1"/>
          </p:cNvSpPr>
          <p:nvPr/>
        </p:nvSpPr>
        <p:spPr bwMode="auto">
          <a:xfrm>
            <a:off x="774160" y="2417901"/>
            <a:ext cx="7974303"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GB" sz="3000" dirty="0">
                <a:latin typeface="+mj-lt"/>
              </a:rPr>
              <a:t>Making </a:t>
            </a:r>
            <a:r>
              <a:rPr lang="en-GB" sz="3000" b="1" dirty="0">
                <a:latin typeface="+mj-lt"/>
              </a:rPr>
              <a:t>computers</a:t>
            </a:r>
            <a:r>
              <a:rPr lang="en-GB" sz="3000" dirty="0">
                <a:latin typeface="+mj-lt"/>
              </a:rPr>
              <a:t> able to do things which currently only </a:t>
            </a:r>
            <a:r>
              <a:rPr lang="en-GB" sz="3000" b="1" dirty="0">
                <a:latin typeface="+mj-lt"/>
              </a:rPr>
              <a:t>humans</a:t>
            </a:r>
            <a:r>
              <a:rPr lang="en-GB" sz="3000" dirty="0">
                <a:latin typeface="+mj-lt"/>
              </a:rPr>
              <a:t> can do </a:t>
            </a:r>
            <a:r>
              <a:rPr lang="en-GB" sz="3000" b="1" dirty="0">
                <a:solidFill>
                  <a:srgbClr val="FFC000"/>
                </a:solidFill>
                <a:latin typeface="+mj-lt"/>
              </a:rPr>
              <a:t>in games</a:t>
            </a:r>
          </a:p>
        </p:txBody>
      </p:sp>
      <p:sp>
        <p:nvSpPr>
          <p:cNvPr id="7" name="Title 7"/>
          <p:cNvSpPr>
            <a:spLocks noGrp="1"/>
          </p:cNvSpPr>
          <p:nvPr>
            <p:ph type="title"/>
          </p:nvPr>
        </p:nvSpPr>
        <p:spPr>
          <a:xfrm>
            <a:off x="0" y="-20169"/>
            <a:ext cx="9144001" cy="1080000"/>
          </a:xfrm>
          <a:blipFill>
            <a:blip r:embed="rId3"/>
            <a:stretch>
              <a:fillRect/>
            </a:stretch>
          </a:blipFill>
        </p:spPr>
        <p:txBody>
          <a:bodyPr anchor="ctr" anchorCtr="0"/>
          <a:lstStyle/>
          <a:p>
            <a:r>
              <a:rPr lang="en-GB" sz="3000" cap="none" dirty="0"/>
              <a:t> Reminder: Artificial Intelligence and Games</a:t>
            </a:r>
            <a:endParaRPr lang="en-GB" sz="3000" b="1" cap="none" dirty="0">
              <a:solidFill>
                <a:srgbClr val="FFC000"/>
              </a:solidFill>
            </a:endParaRPr>
          </a:p>
        </p:txBody>
      </p:sp>
    </p:spTree>
    <p:extLst>
      <p:ext uri="{BB962C8B-B14F-4D97-AF65-F5344CB8AC3E}">
        <p14:creationId xmlns:p14="http://schemas.microsoft.com/office/powerpoint/2010/main" val="35070167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a:spLocks noGrp="1"/>
          </p:cNvSpPr>
          <p:nvPr>
            <p:ph idx="1"/>
          </p:nvPr>
        </p:nvSpPr>
        <p:spPr>
          <a:xfrm>
            <a:off x="611561" y="1201316"/>
            <a:ext cx="8352927" cy="3713584"/>
          </a:xfrm>
        </p:spPr>
        <p:txBody>
          <a:bodyPr/>
          <a:lstStyle/>
          <a:p>
            <a:pPr marL="457200" indent="-457200">
              <a:buFont typeface="Arial" panose="020B0604020202020204" pitchFamily="34" charset="0"/>
              <a:buChar char="•"/>
            </a:pPr>
            <a:r>
              <a:rPr lang="en-GB" sz="2600" dirty="0"/>
              <a:t>Games </a:t>
            </a:r>
            <a:r>
              <a:rPr lang="en-GB" sz="2600" b="1" dirty="0"/>
              <a:t>differ</a:t>
            </a:r>
            <a:r>
              <a:rPr lang="en-GB" sz="2600" dirty="0"/>
              <a:t> wither regards to their output</a:t>
            </a:r>
          </a:p>
          <a:p>
            <a:pPr marL="857250" lvl="1" indent="-457200">
              <a:buFont typeface="Arial" panose="020B0604020202020204" pitchFamily="34" charset="0"/>
              <a:buChar char="•"/>
            </a:pPr>
            <a:r>
              <a:rPr lang="en-GB" sz="1900" dirty="0"/>
              <a:t>Text adventures </a:t>
            </a:r>
            <a:r>
              <a:rPr lang="en-GB" sz="1900" dirty="0">
                <a:sym typeface="Wingdings" panose="05000000000000000000" pitchFamily="2" charset="2"/>
              </a:rPr>
              <a:t> Text</a:t>
            </a:r>
          </a:p>
          <a:p>
            <a:pPr marL="857250" lvl="1" indent="-457200">
              <a:buFont typeface="Arial" panose="020B0604020202020204" pitchFamily="34" charset="0"/>
              <a:buChar char="•"/>
            </a:pPr>
            <a:r>
              <a:rPr lang="en-GB" sz="1900" dirty="0">
                <a:sym typeface="Wingdings" panose="05000000000000000000" pitchFamily="2" charset="2"/>
              </a:rPr>
              <a:t>Board games  Positions of board pieces</a:t>
            </a:r>
          </a:p>
          <a:p>
            <a:pPr marL="857250" lvl="1" indent="-457200">
              <a:buFont typeface="Arial" panose="020B0604020202020204" pitchFamily="34" charset="0"/>
              <a:buChar char="•"/>
            </a:pPr>
            <a:r>
              <a:rPr lang="en-GB" sz="1900" dirty="0">
                <a:sym typeface="Wingdings" panose="05000000000000000000" pitchFamily="2" charset="2"/>
              </a:rPr>
              <a:t>Graphical video games  Moving graphics and/or sound  </a:t>
            </a:r>
          </a:p>
          <a:p>
            <a:pPr marL="457200" indent="-457200">
              <a:buFont typeface="Arial" panose="020B0604020202020204" pitchFamily="34" charset="0"/>
              <a:buChar char="•"/>
            </a:pPr>
            <a:r>
              <a:rPr lang="en-GB" sz="2600" dirty="0"/>
              <a:t>The same game can be represented in different ways!</a:t>
            </a:r>
          </a:p>
          <a:p>
            <a:pPr marL="857250" lvl="1" indent="-457200">
              <a:buFont typeface="Arial" panose="020B0604020202020204" pitchFamily="34" charset="0"/>
              <a:buChar char="•"/>
            </a:pPr>
            <a:r>
              <a:rPr lang="en-GB" sz="1900" dirty="0"/>
              <a:t>The representation matters greatly to an algorithm playing the game</a:t>
            </a:r>
          </a:p>
          <a:p>
            <a:pPr marL="457200" indent="-457200">
              <a:buFont typeface="Arial" panose="020B0604020202020204" pitchFamily="34" charset="0"/>
              <a:buChar char="•"/>
            </a:pPr>
            <a:r>
              <a:rPr lang="en-GB" sz="2600" dirty="0"/>
              <a:t>Example: Representing a racing game</a:t>
            </a:r>
          </a:p>
          <a:p>
            <a:pPr marL="857250" lvl="1" indent="-457200">
              <a:buFont typeface="Arial" panose="020B0604020202020204" pitchFamily="34" charset="0"/>
              <a:buChar char="•"/>
            </a:pPr>
            <a:r>
              <a:rPr lang="en-GB" sz="1900" dirty="0"/>
              <a:t>First-person view out of the windscreen of the car rendered in 3D</a:t>
            </a:r>
          </a:p>
          <a:p>
            <a:pPr marL="857250" lvl="1" indent="-457200">
              <a:buFont typeface="Arial" panose="020B0604020202020204" pitchFamily="34" charset="0"/>
              <a:buChar char="•"/>
            </a:pPr>
            <a:r>
              <a:rPr lang="en-GB" sz="1900" dirty="0"/>
              <a:t>Overhead view of the track rendering the track and various cars in 2D. </a:t>
            </a:r>
          </a:p>
          <a:p>
            <a:pPr marL="857250" lvl="1" indent="-457200">
              <a:buFont typeface="Arial" panose="020B0604020202020204" pitchFamily="34" charset="0"/>
              <a:buChar char="•"/>
            </a:pPr>
            <a:r>
              <a:rPr lang="en-GB" sz="1900" dirty="0"/>
              <a:t>List of positions and velocities of all cars (along with a model of the track)</a:t>
            </a:r>
          </a:p>
          <a:p>
            <a:pPr marL="857250" lvl="1" indent="-457200">
              <a:buFont typeface="Arial" panose="020B0604020202020204" pitchFamily="34" charset="0"/>
              <a:buChar char="•"/>
            </a:pPr>
            <a:r>
              <a:rPr lang="en-GB" sz="1900" dirty="0"/>
              <a:t>Set of angles and distances to other cars (and track edges)</a:t>
            </a:r>
          </a:p>
        </p:txBody>
      </p:sp>
      <p:sp>
        <p:nvSpPr>
          <p:cNvPr id="6" name="Title 7"/>
          <p:cNvSpPr>
            <a:spLocks noGrp="1"/>
          </p:cNvSpPr>
          <p:nvPr>
            <p:ph type="title"/>
          </p:nvPr>
        </p:nvSpPr>
        <p:spPr>
          <a:xfrm>
            <a:off x="0" y="-53786"/>
            <a:ext cx="9144001" cy="1080000"/>
          </a:xfrm>
          <a:blipFill>
            <a:blip r:embed="rId3"/>
            <a:stretch>
              <a:fillRect/>
            </a:stretch>
          </a:blipFill>
        </p:spPr>
        <p:txBody>
          <a:bodyPr anchor="ctr" anchorCtr="0"/>
          <a:lstStyle/>
          <a:p>
            <a:r>
              <a:rPr lang="en-GB" sz="3800" cap="none" dirty="0"/>
              <a:t>Input Representation</a:t>
            </a:r>
            <a:endParaRPr lang="en-GB" sz="3800" b="1" cap="none" dirty="0">
              <a:solidFill>
                <a:srgbClr val="FFC000"/>
              </a:solidFill>
            </a:endParaRPr>
          </a:p>
        </p:txBody>
      </p:sp>
    </p:spTree>
    <p:extLst>
      <p:ext uri="{BB962C8B-B14F-4D97-AF65-F5344CB8AC3E}">
        <p14:creationId xmlns:p14="http://schemas.microsoft.com/office/powerpoint/2010/main" val="27314193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a:spLocks noGrp="1"/>
          </p:cNvSpPr>
          <p:nvPr>
            <p:ph idx="1"/>
          </p:nvPr>
        </p:nvSpPr>
        <p:spPr>
          <a:xfrm>
            <a:off x="611561" y="1201316"/>
            <a:ext cx="8352927" cy="3713584"/>
          </a:xfrm>
        </p:spPr>
        <p:txBody>
          <a:bodyPr/>
          <a:lstStyle/>
          <a:p>
            <a:pPr>
              <a:buFont typeface="Arial" panose="020B0604020202020204" pitchFamily="34" charset="0"/>
              <a:buChar char="•"/>
            </a:pPr>
            <a:r>
              <a:rPr lang="en-GB" sz="2600" dirty="0"/>
              <a:t>A forward model is a simulator of the game</a:t>
            </a:r>
          </a:p>
          <a:p>
            <a:pPr lvl="1">
              <a:buFont typeface="Arial" panose="020B0604020202020204" pitchFamily="34" charset="0"/>
              <a:buChar char="•"/>
            </a:pPr>
            <a:r>
              <a:rPr lang="en-GB" sz="2000" dirty="0"/>
              <a:t>Given </a:t>
            </a:r>
            <a:r>
              <a:rPr lang="en-GB" sz="2000" i="1" dirty="0"/>
              <a:t>s</a:t>
            </a:r>
            <a:r>
              <a:rPr lang="en-GB" sz="2000" dirty="0"/>
              <a:t> and </a:t>
            </a:r>
            <a:r>
              <a:rPr lang="el-GR" sz="2000" i="1" dirty="0"/>
              <a:t>α</a:t>
            </a:r>
            <a:r>
              <a:rPr lang="el-GR" sz="2000" dirty="0"/>
              <a:t> </a:t>
            </a:r>
            <a:r>
              <a:rPr lang="el-GR" sz="2000" dirty="0">
                <a:sym typeface="Wingdings" panose="05000000000000000000" pitchFamily="2" charset="2"/>
              </a:rPr>
              <a:t> </a:t>
            </a:r>
            <a:r>
              <a:rPr lang="en-GB" sz="2000" i="1" dirty="0">
                <a:sym typeface="Wingdings" panose="05000000000000000000" pitchFamily="2" charset="2"/>
              </a:rPr>
              <a:t>s’</a:t>
            </a:r>
            <a:endParaRPr lang="en-GB" sz="2000" i="1" dirty="0"/>
          </a:p>
          <a:p>
            <a:pPr>
              <a:buFont typeface="Arial" panose="020B0604020202020204" pitchFamily="34" charset="0"/>
              <a:buChar char="•"/>
            </a:pPr>
            <a:r>
              <a:rPr lang="en-GB" sz="2600" dirty="0"/>
              <a:t>Is the model fast? Is it accurate?</a:t>
            </a:r>
          </a:p>
          <a:p>
            <a:pPr>
              <a:buFont typeface="Arial" panose="020B0604020202020204" pitchFamily="34" charset="0"/>
              <a:buChar char="•"/>
            </a:pPr>
            <a:r>
              <a:rPr lang="en-GB" sz="2600" b="1" dirty="0"/>
              <a:t>Tree search </a:t>
            </a:r>
            <a:r>
              <a:rPr lang="en-GB" sz="2600" dirty="0"/>
              <a:t>is applicable </a:t>
            </a:r>
            <a:r>
              <a:rPr lang="en-GB" sz="2600" i="1" dirty="0"/>
              <a:t>only</a:t>
            </a:r>
            <a:r>
              <a:rPr lang="en-GB" sz="2600" dirty="0"/>
              <a:t> when a forward model is available!</a:t>
            </a:r>
          </a:p>
        </p:txBody>
      </p:sp>
      <p:sp>
        <p:nvSpPr>
          <p:cNvPr id="6" name="Title 7"/>
          <p:cNvSpPr>
            <a:spLocks noGrp="1"/>
          </p:cNvSpPr>
          <p:nvPr>
            <p:ph type="title"/>
          </p:nvPr>
        </p:nvSpPr>
        <p:spPr>
          <a:xfrm>
            <a:off x="0" y="-47063"/>
            <a:ext cx="9144001" cy="1080000"/>
          </a:xfrm>
          <a:blipFill>
            <a:blip r:embed="rId3"/>
            <a:stretch>
              <a:fillRect/>
            </a:stretch>
          </a:blipFill>
        </p:spPr>
        <p:txBody>
          <a:bodyPr anchor="ctr" anchorCtr="0"/>
          <a:lstStyle/>
          <a:p>
            <a:r>
              <a:rPr lang="en-GB" sz="3800" cap="none" dirty="0"/>
              <a:t> Forward Model</a:t>
            </a:r>
            <a:endParaRPr lang="en-GB" sz="3800" b="1" cap="none" dirty="0">
              <a:solidFill>
                <a:srgbClr val="FFC000"/>
              </a:solidFill>
            </a:endParaRPr>
          </a:p>
        </p:txBody>
      </p:sp>
    </p:spTree>
    <p:extLst>
      <p:ext uri="{BB962C8B-B14F-4D97-AF65-F5344CB8AC3E}">
        <p14:creationId xmlns:p14="http://schemas.microsoft.com/office/powerpoint/2010/main" val="38407836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561" y="1129308"/>
            <a:ext cx="7560839" cy="3338513"/>
          </a:xfrm>
        </p:spPr>
        <p:txBody>
          <a:bodyPr/>
          <a:lstStyle/>
          <a:p>
            <a:pPr marL="464641" marR="2976" indent="-457200">
              <a:lnSpc>
                <a:spcPts val="2519"/>
              </a:lnSpc>
              <a:buFont typeface="Arial" panose="020B0604020202020204" pitchFamily="34" charset="0"/>
              <a:buChar char="•"/>
            </a:pPr>
            <a:r>
              <a:rPr lang="en-GB" sz="2500" dirty="0">
                <a:latin typeface="+mj-lt"/>
                <a:cs typeface="Arial"/>
              </a:rPr>
              <a:t>We </a:t>
            </a:r>
            <a:r>
              <a:rPr lang="en-GB" sz="2500" b="1" dirty="0">
                <a:latin typeface="+mj-lt"/>
                <a:cs typeface="Arial"/>
              </a:rPr>
              <a:t>don’t have</a:t>
            </a:r>
            <a:r>
              <a:rPr lang="en-GB" sz="2500" dirty="0">
                <a:latin typeface="+mj-lt"/>
                <a:cs typeface="Arial"/>
              </a:rPr>
              <a:t> a model (or a bad or slow model), but we have training time, what do we do?</a:t>
            </a:r>
          </a:p>
          <a:p>
            <a:pPr marL="464641" marR="2976" indent="-457200">
              <a:lnSpc>
                <a:spcPts val="2519"/>
              </a:lnSpc>
              <a:buFont typeface="Arial" panose="020B0604020202020204" pitchFamily="34" charset="0"/>
              <a:buChar char="•"/>
            </a:pPr>
            <a:endParaRPr lang="en-GB" sz="2500" dirty="0">
              <a:latin typeface="+mj-lt"/>
              <a:cs typeface="Arial"/>
            </a:endParaRPr>
          </a:p>
          <a:p>
            <a:pPr marL="464641" marR="2976" indent="-457200">
              <a:lnSpc>
                <a:spcPts val="2519"/>
              </a:lnSpc>
              <a:buFont typeface="Arial" panose="020B0604020202020204" pitchFamily="34" charset="0"/>
              <a:buChar char="•"/>
            </a:pPr>
            <a:r>
              <a:rPr lang="en-GB" sz="2500" dirty="0">
                <a:latin typeface="+mj-lt"/>
                <a:cs typeface="Arial"/>
              </a:rPr>
              <a:t>Train function </a:t>
            </a:r>
            <a:r>
              <a:rPr lang="en-GB" sz="2500" b="1" dirty="0" err="1">
                <a:latin typeface="+mj-lt"/>
                <a:cs typeface="Arial"/>
              </a:rPr>
              <a:t>approximators</a:t>
            </a:r>
            <a:r>
              <a:rPr lang="en-GB" sz="2500" dirty="0">
                <a:latin typeface="+mj-lt"/>
                <a:cs typeface="Arial"/>
              </a:rPr>
              <a:t> to select actions or evaluate states</a:t>
            </a:r>
          </a:p>
          <a:p>
            <a:pPr marL="464641" marR="2976" indent="-457200">
              <a:lnSpc>
                <a:spcPts val="2519"/>
              </a:lnSpc>
              <a:buFont typeface="Arial" panose="020B0604020202020204" pitchFamily="34" charset="0"/>
              <a:buChar char="•"/>
            </a:pPr>
            <a:endParaRPr lang="en-GB" sz="2500" dirty="0">
              <a:latin typeface="+mj-lt"/>
              <a:cs typeface="Arial"/>
            </a:endParaRPr>
          </a:p>
          <a:p>
            <a:pPr marL="464641" marR="2976" indent="-457200">
              <a:lnSpc>
                <a:spcPts val="2519"/>
              </a:lnSpc>
              <a:buFont typeface="Arial" panose="020B0604020202020204" pitchFamily="34" charset="0"/>
              <a:buChar char="•"/>
            </a:pPr>
            <a:r>
              <a:rPr lang="en-GB" sz="2500" dirty="0">
                <a:latin typeface="+mj-lt"/>
                <a:cs typeface="Arial"/>
              </a:rPr>
              <a:t>For example, deep neural networks</a:t>
            </a:r>
          </a:p>
          <a:p>
            <a:pPr marL="7441" marR="2976">
              <a:lnSpc>
                <a:spcPts val="2519"/>
              </a:lnSpc>
            </a:pPr>
            <a:r>
              <a:rPr lang="en-GB" sz="2500" dirty="0">
                <a:latin typeface="+mj-lt"/>
                <a:cs typeface="Arial"/>
              </a:rPr>
              <a:t>	</a:t>
            </a:r>
          </a:p>
          <a:p>
            <a:pPr marL="7441" marR="2976">
              <a:lnSpc>
                <a:spcPts val="2519"/>
              </a:lnSpc>
            </a:pPr>
            <a:r>
              <a:rPr lang="en-GB" sz="2500" dirty="0">
                <a:latin typeface="+mj-lt"/>
                <a:cs typeface="Arial"/>
              </a:rPr>
              <a:t>	…using gradient descent…</a:t>
            </a:r>
          </a:p>
          <a:p>
            <a:pPr marL="7441" marR="2976">
              <a:lnSpc>
                <a:spcPts val="2519"/>
              </a:lnSpc>
            </a:pPr>
            <a:r>
              <a:rPr lang="en-GB" sz="2500" dirty="0">
                <a:latin typeface="+mj-lt"/>
                <a:cs typeface="Arial"/>
              </a:rPr>
              <a:t>	</a:t>
            </a:r>
          </a:p>
          <a:p>
            <a:pPr marL="7441" marR="2976">
              <a:lnSpc>
                <a:spcPts val="2519"/>
              </a:lnSpc>
            </a:pPr>
            <a:r>
              <a:rPr lang="en-GB" sz="2500" dirty="0">
                <a:latin typeface="+mj-lt"/>
                <a:cs typeface="Arial"/>
              </a:rPr>
              <a:t>	…or evolution</a:t>
            </a:r>
          </a:p>
          <a:p>
            <a:pPr marL="464641" marR="2976" indent="-457200">
              <a:lnSpc>
                <a:spcPts val="2519"/>
              </a:lnSpc>
              <a:buFont typeface="Arial" panose="020B0604020202020204" pitchFamily="34" charset="0"/>
              <a:buChar char="•"/>
            </a:pPr>
            <a:endParaRPr lang="en-GB" sz="2500" dirty="0">
              <a:latin typeface="+mj-lt"/>
              <a:cs typeface="Arial"/>
            </a:endParaRPr>
          </a:p>
          <a:p>
            <a:pPr marL="464641" marR="2976" indent="-457200">
              <a:lnSpc>
                <a:spcPts val="2519"/>
              </a:lnSpc>
              <a:buFont typeface="Arial" panose="020B0604020202020204" pitchFamily="34" charset="0"/>
              <a:buChar char="•"/>
            </a:pPr>
            <a:endParaRPr lang="en-GB" sz="2500" dirty="0">
              <a:latin typeface="+mj-lt"/>
              <a:cs typeface="Arial"/>
            </a:endParaRPr>
          </a:p>
          <a:p>
            <a:pPr marL="464641" marR="2976" indent="-457200">
              <a:lnSpc>
                <a:spcPts val="2519"/>
              </a:lnSpc>
              <a:buFont typeface="Arial" panose="020B0604020202020204" pitchFamily="34" charset="0"/>
              <a:buChar char="•"/>
            </a:pPr>
            <a:endParaRPr lang="en-GB" sz="2500" dirty="0">
              <a:latin typeface="+mj-lt"/>
              <a:cs typeface="Arial"/>
            </a:endParaRPr>
          </a:p>
        </p:txBody>
      </p:sp>
      <p:sp>
        <p:nvSpPr>
          <p:cNvPr id="5" name="Title 7"/>
          <p:cNvSpPr>
            <a:spLocks noGrp="1"/>
          </p:cNvSpPr>
          <p:nvPr>
            <p:ph type="title"/>
          </p:nvPr>
        </p:nvSpPr>
        <p:spPr>
          <a:xfrm>
            <a:off x="0" y="-47063"/>
            <a:ext cx="9144001" cy="1080000"/>
          </a:xfrm>
          <a:blipFill>
            <a:blip r:embed="rId3"/>
            <a:stretch>
              <a:fillRect/>
            </a:stretch>
          </a:blipFill>
        </p:spPr>
        <p:txBody>
          <a:bodyPr anchor="ctr" anchorCtr="0"/>
          <a:lstStyle/>
          <a:p>
            <a:r>
              <a:rPr lang="en-GB" sz="3800" cap="none" dirty="0"/>
              <a:t> What if…</a:t>
            </a:r>
            <a:endParaRPr lang="en-GB" sz="3800" b="1" cap="none" dirty="0">
              <a:solidFill>
                <a:srgbClr val="FFC000"/>
              </a:solidFill>
            </a:endParaRPr>
          </a:p>
        </p:txBody>
      </p:sp>
    </p:spTree>
    <p:extLst>
      <p:ext uri="{BB962C8B-B14F-4D97-AF65-F5344CB8AC3E}">
        <p14:creationId xmlns:p14="http://schemas.microsoft.com/office/powerpoint/2010/main" val="15020081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11561" y="1394688"/>
            <a:ext cx="8208911" cy="3046988"/>
          </a:xfrm>
          <a:prstGeom prst="rect">
            <a:avLst/>
          </a:prstGeom>
        </p:spPr>
        <p:txBody>
          <a:bodyPr wrap="square">
            <a:spAutoFit/>
          </a:bodyPr>
          <a:lstStyle/>
          <a:p>
            <a:pPr marL="342900" indent="-342900">
              <a:buFont typeface="Arial" panose="020B0604020202020204" pitchFamily="34" charset="0"/>
              <a:buChar char="•"/>
            </a:pPr>
            <a:r>
              <a:rPr lang="en-GB" dirty="0">
                <a:latin typeface="+mj-lt"/>
              </a:rPr>
              <a:t>Sad…!</a:t>
            </a:r>
          </a:p>
          <a:p>
            <a:pPr marL="342900" indent="-342900">
              <a:buFont typeface="Arial" panose="020B0604020202020204" pitchFamily="34" charset="0"/>
              <a:buChar char="•"/>
            </a:pPr>
            <a:r>
              <a:rPr lang="en-GB" dirty="0">
                <a:latin typeface="+mj-lt"/>
              </a:rPr>
              <a:t>We could learn a direct mapping from state to action</a:t>
            </a:r>
          </a:p>
          <a:p>
            <a:pPr marL="342900" indent="-342900">
              <a:buFont typeface="Arial" panose="020B0604020202020204" pitchFamily="34" charset="0"/>
              <a:buChar char="•"/>
            </a:pPr>
            <a:r>
              <a:rPr lang="en-GB" dirty="0">
                <a:latin typeface="+mj-lt"/>
              </a:rPr>
              <a:t>Or some kind of forward model</a:t>
            </a:r>
          </a:p>
          <a:p>
            <a:pPr marL="342900" indent="-342900">
              <a:buFont typeface="Arial" panose="020B0604020202020204" pitchFamily="34" charset="0"/>
              <a:buChar char="•"/>
            </a:pPr>
            <a:r>
              <a:rPr lang="en-GB" dirty="0">
                <a:latin typeface="+mj-lt"/>
              </a:rPr>
              <a:t>Even a simple forward model could be useful for shallow searches, if combined with a state value function</a:t>
            </a:r>
          </a:p>
          <a:p>
            <a:pPr marL="342900" indent="-342900">
              <a:buFont typeface="Arial" panose="020B0604020202020204" pitchFamily="34" charset="0"/>
              <a:buChar char="•"/>
            </a:pPr>
            <a:endParaRPr lang="en-GB" dirty="0">
              <a:latin typeface="+mj-lt"/>
            </a:endParaRPr>
          </a:p>
          <a:p>
            <a:pPr marL="342900" indent="-342900">
              <a:buFont typeface="Arial" panose="020B0604020202020204" pitchFamily="34" charset="0"/>
              <a:buChar char="•"/>
            </a:pPr>
            <a:endParaRPr lang="en-GB" dirty="0">
              <a:latin typeface="+mj-lt"/>
            </a:endParaRPr>
          </a:p>
          <a:p>
            <a:pPr marL="342900" indent="-342900">
              <a:buFont typeface="Arial" panose="020B0604020202020204" pitchFamily="34" charset="0"/>
              <a:buChar char="•"/>
            </a:pPr>
            <a:endParaRPr lang="en-GB" dirty="0">
              <a:latin typeface="+mj-lt"/>
            </a:endParaRPr>
          </a:p>
        </p:txBody>
      </p:sp>
      <p:sp>
        <p:nvSpPr>
          <p:cNvPr id="6" name="Title 7"/>
          <p:cNvSpPr>
            <a:spLocks noGrp="1"/>
          </p:cNvSpPr>
          <p:nvPr>
            <p:ph type="title"/>
          </p:nvPr>
        </p:nvSpPr>
        <p:spPr>
          <a:xfrm>
            <a:off x="0" y="-47063"/>
            <a:ext cx="9144001" cy="1080000"/>
          </a:xfrm>
          <a:blipFill>
            <a:blip r:embed="rId3"/>
            <a:stretch>
              <a:fillRect/>
            </a:stretch>
          </a:blipFill>
        </p:spPr>
        <p:txBody>
          <a:bodyPr anchor="ctr" anchorCtr="0"/>
          <a:lstStyle/>
          <a:p>
            <a:r>
              <a:rPr lang="en-GB" sz="3800" cap="none" dirty="0"/>
              <a:t> Life without a forward model…</a:t>
            </a:r>
            <a:endParaRPr lang="en-GB" sz="3800" b="1" cap="none" dirty="0">
              <a:solidFill>
                <a:srgbClr val="FFC000"/>
              </a:solidFill>
            </a:endParaRPr>
          </a:p>
        </p:txBody>
      </p:sp>
    </p:spTree>
    <p:extLst>
      <p:ext uri="{BB962C8B-B14F-4D97-AF65-F5344CB8AC3E}">
        <p14:creationId xmlns:p14="http://schemas.microsoft.com/office/powerpoint/2010/main" val="21361699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a:spLocks noGrp="1"/>
          </p:cNvSpPr>
          <p:nvPr>
            <p:ph idx="1"/>
          </p:nvPr>
        </p:nvSpPr>
        <p:spPr>
          <a:xfrm>
            <a:off x="611561" y="1201316"/>
            <a:ext cx="5832647" cy="3713584"/>
          </a:xfrm>
        </p:spPr>
        <p:txBody>
          <a:bodyPr/>
          <a:lstStyle/>
          <a:p>
            <a:pPr marL="0" indent="0"/>
            <a:r>
              <a:rPr lang="en-GB" sz="2600" dirty="0"/>
              <a:t>AI distinction with regards to time:</a:t>
            </a:r>
          </a:p>
          <a:p>
            <a:pPr>
              <a:buFont typeface="Arial" panose="020B0604020202020204" pitchFamily="34" charset="0"/>
              <a:buChar char="•"/>
            </a:pPr>
            <a:r>
              <a:rPr lang="en-GB" sz="2600" dirty="0"/>
              <a:t>AI that decides what to do by examining possible actions and future states—e.g. tree search (</a:t>
            </a:r>
            <a:r>
              <a:rPr lang="en-GB" sz="2600" b="1" dirty="0"/>
              <a:t>reactive</a:t>
            </a:r>
            <a:r>
              <a:rPr lang="en-GB" sz="2600" dirty="0"/>
              <a:t>)</a:t>
            </a:r>
          </a:p>
          <a:p>
            <a:pPr>
              <a:buFont typeface="Arial" panose="020B0604020202020204" pitchFamily="34" charset="0"/>
              <a:buChar char="•"/>
            </a:pPr>
            <a:r>
              <a:rPr lang="en-GB" sz="2600" dirty="0"/>
              <a:t>AI that </a:t>
            </a:r>
            <a:r>
              <a:rPr lang="en-GB" sz="2600" b="1" dirty="0"/>
              <a:t>learns </a:t>
            </a:r>
            <a:r>
              <a:rPr lang="en-GB" sz="2600" dirty="0"/>
              <a:t>a model (such as a policy) over time—i.e., machine learning (</a:t>
            </a:r>
            <a:r>
              <a:rPr lang="en-GB" sz="2600" b="1" dirty="0"/>
              <a:t>planner</a:t>
            </a:r>
            <a:r>
              <a:rPr lang="en-GB" sz="2600" dirty="0"/>
              <a:t>)</a:t>
            </a:r>
            <a:endParaRPr lang="en-GB" sz="2900" dirty="0"/>
          </a:p>
        </p:txBody>
      </p:sp>
      <p:pic>
        <p:nvPicPr>
          <p:cNvPr id="2050" name="Picture 2" descr="https://upload.wikimedia.org/wikipedia/commons/thumb/4/45/MontreGousset001.jpg/220px-MontreGousset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224" y="1201316"/>
            <a:ext cx="2398615" cy="20933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itle 7"/>
          <p:cNvSpPr>
            <a:spLocks noGrp="1"/>
          </p:cNvSpPr>
          <p:nvPr>
            <p:ph type="title"/>
          </p:nvPr>
        </p:nvSpPr>
        <p:spPr>
          <a:xfrm>
            <a:off x="0" y="-47063"/>
            <a:ext cx="9144001" cy="1080000"/>
          </a:xfrm>
          <a:blipFill>
            <a:blip r:embed="rId4"/>
            <a:stretch>
              <a:fillRect/>
            </a:stretch>
          </a:blipFill>
        </p:spPr>
        <p:txBody>
          <a:bodyPr anchor="ctr" anchorCtr="0"/>
          <a:lstStyle/>
          <a:p>
            <a:r>
              <a:rPr lang="en-GB" sz="3800" cap="none" dirty="0"/>
              <a:t> AI Controller</a:t>
            </a:r>
            <a:endParaRPr lang="en-GB" sz="3800" b="1" cap="none" dirty="0">
              <a:solidFill>
                <a:srgbClr val="FFC000"/>
              </a:solidFill>
            </a:endParaRPr>
          </a:p>
        </p:txBody>
      </p:sp>
    </p:spTree>
    <p:extLst>
      <p:ext uri="{BB962C8B-B14F-4D97-AF65-F5344CB8AC3E}">
        <p14:creationId xmlns:p14="http://schemas.microsoft.com/office/powerpoint/2010/main" val="41961505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a:spLocks noGrp="1"/>
          </p:cNvSpPr>
          <p:nvPr>
            <p:ph idx="1"/>
          </p:nvPr>
        </p:nvSpPr>
        <p:spPr>
          <a:xfrm>
            <a:off x="611561" y="1201316"/>
            <a:ext cx="4032447" cy="3713584"/>
          </a:xfrm>
        </p:spPr>
        <p:txBody>
          <a:bodyPr/>
          <a:lstStyle/>
          <a:p>
            <a:pPr marL="0" indent="0"/>
            <a:r>
              <a:rPr lang="en-GB" sz="2600" dirty="0"/>
              <a:t>Will AI play one game?</a:t>
            </a:r>
          </a:p>
          <a:p>
            <a:pPr marL="457200" indent="-457200">
              <a:buFont typeface="Arial" panose="020B0604020202020204" pitchFamily="34" charset="0"/>
              <a:buChar char="•"/>
            </a:pPr>
            <a:r>
              <a:rPr lang="en-GB" sz="2600" b="1" dirty="0"/>
              <a:t>Specific</a:t>
            </a:r>
            <a:r>
              <a:rPr lang="en-GB" sz="2600" dirty="0"/>
              <a:t> game playing</a:t>
            </a:r>
          </a:p>
          <a:p>
            <a:pPr marL="0" indent="0"/>
            <a:r>
              <a:rPr lang="en-GB" sz="2600" dirty="0"/>
              <a:t>Will AI play more than one games?</a:t>
            </a:r>
          </a:p>
          <a:p>
            <a:pPr marL="457200" indent="-457200">
              <a:buFont typeface="Arial" panose="020B0604020202020204" pitchFamily="34" charset="0"/>
              <a:buChar char="•"/>
            </a:pPr>
            <a:r>
              <a:rPr lang="en-GB" sz="2600" b="1" dirty="0"/>
              <a:t>General</a:t>
            </a:r>
            <a:r>
              <a:rPr lang="en-GB" sz="2600" dirty="0"/>
              <a:t> game-playing</a:t>
            </a:r>
            <a:endParaRPr lang="el-GR" sz="3300" dirty="0"/>
          </a:p>
        </p:txBody>
      </p:sp>
      <p:pic>
        <p:nvPicPr>
          <p:cNvPr id="6" name="Picture 5"/>
          <p:cNvPicPr>
            <a:picLocks noChangeAspect="1"/>
          </p:cNvPicPr>
          <p:nvPr/>
        </p:nvPicPr>
        <p:blipFill>
          <a:blip r:embed="rId3"/>
          <a:stretch>
            <a:fillRect/>
          </a:stretch>
        </p:blipFill>
        <p:spPr>
          <a:xfrm>
            <a:off x="4572000" y="1273324"/>
            <a:ext cx="4190106" cy="2455965"/>
          </a:xfrm>
          <a:prstGeom prst="rect">
            <a:avLst/>
          </a:prstGeom>
        </p:spPr>
      </p:pic>
      <p:sp>
        <p:nvSpPr>
          <p:cNvPr id="7" name="Title 7"/>
          <p:cNvSpPr>
            <a:spLocks noGrp="1"/>
          </p:cNvSpPr>
          <p:nvPr>
            <p:ph type="title"/>
          </p:nvPr>
        </p:nvSpPr>
        <p:spPr>
          <a:xfrm>
            <a:off x="0" y="-47063"/>
            <a:ext cx="9144001" cy="1080000"/>
          </a:xfrm>
          <a:blipFill>
            <a:blip r:embed="rId4"/>
            <a:stretch>
              <a:fillRect/>
            </a:stretch>
          </a:blipFill>
        </p:spPr>
        <p:txBody>
          <a:bodyPr anchor="ctr" anchorCtr="0"/>
          <a:lstStyle/>
          <a:p>
            <a:r>
              <a:rPr lang="en-GB" sz="3800" cap="none" dirty="0"/>
              <a:t> Number of Games</a:t>
            </a:r>
            <a:endParaRPr lang="en-GB" sz="3800" b="1" cap="none" dirty="0">
              <a:solidFill>
                <a:srgbClr val="FFC000"/>
              </a:solidFill>
            </a:endParaRPr>
          </a:p>
        </p:txBody>
      </p:sp>
    </p:spTree>
    <p:extLst>
      <p:ext uri="{BB962C8B-B14F-4D97-AF65-F5344CB8AC3E}">
        <p14:creationId xmlns:p14="http://schemas.microsoft.com/office/powerpoint/2010/main" val="32462088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59632" y="1561356"/>
            <a:ext cx="6494362" cy="3806569"/>
          </a:xfrm>
          <a:prstGeom prst="rect">
            <a:avLst/>
          </a:prstGeom>
        </p:spPr>
      </p:pic>
      <p:sp>
        <p:nvSpPr>
          <p:cNvPr id="6" name="Title 7"/>
          <p:cNvSpPr>
            <a:spLocks noGrp="1"/>
          </p:cNvSpPr>
          <p:nvPr>
            <p:ph type="title"/>
          </p:nvPr>
        </p:nvSpPr>
        <p:spPr>
          <a:xfrm>
            <a:off x="0" y="-47063"/>
            <a:ext cx="9144001" cy="1080000"/>
          </a:xfrm>
          <a:blipFill>
            <a:blip r:embed="rId4"/>
            <a:stretch>
              <a:fillRect/>
            </a:stretch>
          </a:blipFill>
        </p:spPr>
        <p:txBody>
          <a:bodyPr anchor="ctr" anchorCtr="0"/>
          <a:lstStyle/>
          <a:p>
            <a:r>
              <a:rPr lang="en-GB" sz="3800" cap="none" dirty="0"/>
              <a:t> Problem: Overfitting!</a:t>
            </a:r>
            <a:endParaRPr lang="en-GB" sz="3800" b="1" cap="none" dirty="0">
              <a:solidFill>
                <a:srgbClr val="FFC000"/>
              </a:solidFill>
            </a:endParaRPr>
          </a:p>
        </p:txBody>
      </p:sp>
    </p:spTree>
    <p:extLst>
      <p:ext uri="{BB962C8B-B14F-4D97-AF65-F5344CB8AC3E}">
        <p14:creationId xmlns:p14="http://schemas.microsoft.com/office/powerpoint/2010/main" val="15902142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62828" y="1849388"/>
            <a:ext cx="6439788" cy="3701968"/>
          </a:xfrm>
          <a:prstGeom prst="rect">
            <a:avLst/>
          </a:prstGeom>
        </p:spPr>
      </p:pic>
      <p:sp>
        <p:nvSpPr>
          <p:cNvPr id="6" name="Content Placeholder 1"/>
          <p:cNvSpPr>
            <a:spLocks noGrp="1"/>
          </p:cNvSpPr>
          <p:nvPr>
            <p:ph idx="1"/>
          </p:nvPr>
        </p:nvSpPr>
        <p:spPr>
          <a:xfrm>
            <a:off x="611561" y="1201316"/>
            <a:ext cx="8136903" cy="3713584"/>
          </a:xfrm>
        </p:spPr>
        <p:txBody>
          <a:bodyPr/>
          <a:lstStyle/>
          <a:p>
            <a:pPr marL="0" indent="0" algn="ctr"/>
            <a:r>
              <a:rPr lang="en-GB" sz="2600" dirty="0"/>
              <a:t>Can we construct AI that can play </a:t>
            </a:r>
            <a:r>
              <a:rPr lang="en-GB" sz="2600" b="1" dirty="0"/>
              <a:t>many games</a:t>
            </a:r>
            <a:r>
              <a:rPr lang="en-GB" sz="2600" dirty="0"/>
              <a:t>?</a:t>
            </a:r>
          </a:p>
        </p:txBody>
      </p:sp>
      <p:sp>
        <p:nvSpPr>
          <p:cNvPr id="7" name="Title 7"/>
          <p:cNvSpPr>
            <a:spLocks noGrp="1"/>
          </p:cNvSpPr>
          <p:nvPr>
            <p:ph type="title"/>
          </p:nvPr>
        </p:nvSpPr>
        <p:spPr>
          <a:xfrm>
            <a:off x="0" y="-47063"/>
            <a:ext cx="9144001" cy="1080000"/>
          </a:xfrm>
          <a:blipFill>
            <a:blip r:embed="rId4"/>
            <a:stretch>
              <a:fillRect/>
            </a:stretch>
          </a:blipFill>
        </p:spPr>
        <p:txBody>
          <a:bodyPr anchor="ctr" anchorCtr="0"/>
          <a:lstStyle/>
          <a:p>
            <a:r>
              <a:rPr lang="en-GB" sz="3800" cap="none" dirty="0"/>
              <a:t> Solution: </a:t>
            </a:r>
            <a:r>
              <a:rPr lang="en-GB" sz="3800" b="1" cap="none" dirty="0">
                <a:solidFill>
                  <a:srgbClr val="92D050"/>
                </a:solidFill>
              </a:rPr>
              <a:t>General</a:t>
            </a:r>
            <a:r>
              <a:rPr lang="en-GB" sz="3800" cap="none" dirty="0"/>
              <a:t> Game-playing</a:t>
            </a:r>
            <a:endParaRPr lang="en-GB" sz="3800" b="1" cap="none" dirty="0">
              <a:solidFill>
                <a:srgbClr val="FFC000"/>
              </a:solidFill>
            </a:endParaRPr>
          </a:p>
        </p:txBody>
      </p:sp>
    </p:spTree>
    <p:extLst>
      <p:ext uri="{BB962C8B-B14F-4D97-AF65-F5344CB8AC3E}">
        <p14:creationId xmlns:p14="http://schemas.microsoft.com/office/powerpoint/2010/main" val="26422361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A8142AA-20BE-CBE3-1DEE-101EE7B46FBC}"/>
              </a:ext>
            </a:extLst>
          </p:cNvPr>
          <p:cNvSpPr>
            <a:spLocks noGrp="1"/>
          </p:cNvSpPr>
          <p:nvPr>
            <p:ph type="title"/>
          </p:nvPr>
        </p:nvSpPr>
        <p:spPr>
          <a:xfrm>
            <a:off x="0" y="4657820"/>
            <a:ext cx="9144001" cy="1080000"/>
          </a:xfrm>
          <a:blipFill>
            <a:blip r:embed="rId2"/>
            <a:stretch>
              <a:fillRect/>
            </a:stretch>
          </a:blipFill>
        </p:spPr>
        <p:txBody>
          <a:bodyPr anchor="ctr" anchorCtr="0"/>
          <a:lstStyle/>
          <a:p>
            <a:r>
              <a:rPr lang="en-GB" sz="3800" cap="none" dirty="0"/>
              <a:t> Chapter 5: Methods for Playing Games</a:t>
            </a:r>
            <a:endParaRPr lang="en-GB" sz="3800" b="1" cap="none" dirty="0">
              <a:solidFill>
                <a:srgbClr val="FFC000"/>
              </a:solidFill>
            </a:endParaRPr>
          </a:p>
        </p:txBody>
      </p:sp>
    </p:spTree>
    <p:extLst>
      <p:ext uri="{BB962C8B-B14F-4D97-AF65-F5344CB8AC3E}">
        <p14:creationId xmlns:p14="http://schemas.microsoft.com/office/powerpoint/2010/main" val="28096220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a:spLocks noGrp="1"/>
          </p:cNvSpPr>
          <p:nvPr>
            <p:ph idx="1"/>
          </p:nvPr>
        </p:nvSpPr>
        <p:spPr>
          <a:xfrm>
            <a:off x="611561" y="1201316"/>
            <a:ext cx="8352927" cy="3713584"/>
          </a:xfrm>
        </p:spPr>
        <p:txBody>
          <a:bodyPr/>
          <a:lstStyle/>
          <a:p>
            <a:pPr marL="457200" indent="-457200">
              <a:buFont typeface="Arial" panose="020B0604020202020204" pitchFamily="34" charset="0"/>
              <a:buChar char="•"/>
            </a:pPr>
            <a:r>
              <a:rPr lang="en-GB" sz="3000" dirty="0"/>
              <a:t>Different methods are suitable, depending on: </a:t>
            </a:r>
          </a:p>
          <a:p>
            <a:pPr marL="857250" lvl="1" indent="-457200">
              <a:buFont typeface="Arial" panose="020B0604020202020204" pitchFamily="34" charset="0"/>
              <a:buChar char="•"/>
            </a:pPr>
            <a:r>
              <a:rPr lang="en-GB" sz="2800" dirty="0"/>
              <a:t>The characteristics of the game</a:t>
            </a:r>
          </a:p>
          <a:p>
            <a:pPr marL="857250" lvl="1" indent="-457200">
              <a:buFont typeface="Arial" panose="020B0604020202020204" pitchFamily="34" charset="0"/>
              <a:buChar char="•"/>
            </a:pPr>
            <a:r>
              <a:rPr lang="en-GB" sz="2800" dirty="0"/>
              <a:t>How you apply AI to the game</a:t>
            </a:r>
          </a:p>
          <a:p>
            <a:pPr marL="857250" lvl="1" indent="-457200">
              <a:buFont typeface="Arial" panose="020B0604020202020204" pitchFamily="34" charset="0"/>
              <a:buChar char="•"/>
            </a:pPr>
            <a:r>
              <a:rPr lang="en-GB" sz="2800" dirty="0"/>
              <a:t>Why you want to make a game-playing </a:t>
            </a:r>
          </a:p>
          <a:p>
            <a:pPr marL="457200" indent="-457200">
              <a:buFont typeface="Arial" panose="020B0604020202020204" pitchFamily="34" charset="0"/>
              <a:buChar char="•"/>
            </a:pPr>
            <a:r>
              <a:rPr lang="en-GB" sz="3000" dirty="0"/>
              <a:t>There is no single best method (duh!) </a:t>
            </a:r>
          </a:p>
          <a:p>
            <a:pPr marL="457200" indent="-457200">
              <a:buFont typeface="Arial" panose="020B0604020202020204" pitchFamily="34" charset="0"/>
              <a:buChar char="•"/>
            </a:pPr>
            <a:r>
              <a:rPr lang="en-GB" sz="3000" dirty="0"/>
              <a:t>Often, hybrid (chimeric) architectures do best </a:t>
            </a:r>
          </a:p>
        </p:txBody>
      </p:sp>
      <p:sp>
        <p:nvSpPr>
          <p:cNvPr id="6" name="Title 7"/>
          <p:cNvSpPr>
            <a:spLocks noGrp="1"/>
          </p:cNvSpPr>
          <p:nvPr>
            <p:ph type="title"/>
          </p:nvPr>
        </p:nvSpPr>
        <p:spPr>
          <a:xfrm>
            <a:off x="0" y="-47063"/>
            <a:ext cx="9144001" cy="1080000"/>
          </a:xfrm>
          <a:blipFill>
            <a:blip r:embed="rId3"/>
            <a:stretch>
              <a:fillRect/>
            </a:stretch>
          </a:blipFill>
        </p:spPr>
        <p:txBody>
          <a:bodyPr anchor="ctr" anchorCtr="0"/>
          <a:lstStyle/>
          <a:p>
            <a:r>
              <a:rPr lang="en-GB" sz="3800" cap="none" dirty="0"/>
              <a:t> How Can AI Play Games?</a:t>
            </a:r>
            <a:endParaRPr lang="en-GB" sz="3800" b="1" cap="none" dirty="0">
              <a:solidFill>
                <a:srgbClr val="FFC000"/>
              </a:solidFill>
            </a:endParaRPr>
          </a:p>
        </p:txBody>
      </p:sp>
    </p:spTree>
    <p:extLst>
      <p:ext uri="{BB962C8B-B14F-4D97-AF65-F5344CB8AC3E}">
        <p14:creationId xmlns:p14="http://schemas.microsoft.com/office/powerpoint/2010/main" val="675241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7584" y="1201316"/>
            <a:ext cx="4176464" cy="4401205"/>
          </a:xfrm>
          <a:prstGeom prst="rect">
            <a:avLst/>
          </a:prstGeom>
        </p:spPr>
        <p:txBody>
          <a:bodyPr wrap="square">
            <a:spAutoFit/>
          </a:bodyPr>
          <a:lstStyle/>
          <a:p>
            <a:pPr marL="342900" indent="-342900">
              <a:buFont typeface="Arial" panose="020B0604020202020204" pitchFamily="34" charset="0"/>
              <a:buChar char="•"/>
            </a:pPr>
            <a:r>
              <a:rPr lang="en-GB" sz="2800" b="1" dirty="0">
                <a:solidFill>
                  <a:srgbClr val="FF0000"/>
                </a:solidFill>
                <a:latin typeface="+mj-lt"/>
              </a:rPr>
              <a:t>Play</a:t>
            </a:r>
            <a:r>
              <a:rPr lang="en-GB" sz="2800" dirty="0">
                <a:latin typeface="+mj-lt"/>
              </a:rPr>
              <a:t> them</a:t>
            </a:r>
          </a:p>
          <a:p>
            <a:pPr marL="342900" indent="-342900">
              <a:buFont typeface="Arial" panose="020B0604020202020204" pitchFamily="34" charset="0"/>
              <a:buChar char="•"/>
            </a:pPr>
            <a:r>
              <a:rPr lang="en-GB" sz="2800" dirty="0">
                <a:latin typeface="+mj-lt"/>
              </a:rPr>
              <a:t>Study them</a:t>
            </a:r>
          </a:p>
          <a:p>
            <a:pPr marL="342900" indent="-342900">
              <a:buFont typeface="Arial" panose="020B0604020202020204" pitchFamily="34" charset="0"/>
              <a:buChar char="•"/>
            </a:pPr>
            <a:r>
              <a:rPr lang="en-GB" sz="2800" dirty="0">
                <a:latin typeface="+mj-lt"/>
              </a:rPr>
              <a:t>Build content for them</a:t>
            </a:r>
          </a:p>
          <a:p>
            <a:pPr marL="800100" lvl="1" indent="-342900">
              <a:buFont typeface="Arial" panose="020B0604020202020204" pitchFamily="34" charset="0"/>
              <a:buChar char="•"/>
            </a:pPr>
            <a:r>
              <a:rPr lang="en-GB" dirty="0">
                <a:latin typeface="+mj-lt"/>
              </a:rPr>
              <a:t>levels, maps, art, characters, missions…</a:t>
            </a:r>
          </a:p>
          <a:p>
            <a:pPr marL="342900" indent="-342900">
              <a:buFont typeface="Arial" panose="020B0604020202020204" pitchFamily="34" charset="0"/>
              <a:buChar char="•"/>
            </a:pPr>
            <a:r>
              <a:rPr lang="en-GB" sz="2800" dirty="0">
                <a:latin typeface="+mj-lt"/>
              </a:rPr>
              <a:t>Design and develop them</a:t>
            </a:r>
          </a:p>
          <a:p>
            <a:pPr marL="342900" indent="-342900">
              <a:buFont typeface="Arial" panose="020B0604020202020204" pitchFamily="34" charset="0"/>
              <a:buChar char="•"/>
            </a:pPr>
            <a:r>
              <a:rPr lang="en-GB" sz="2800" dirty="0">
                <a:latin typeface="+mj-lt"/>
              </a:rPr>
              <a:t>Do marketing</a:t>
            </a:r>
          </a:p>
          <a:p>
            <a:pPr marL="342900" indent="-342900">
              <a:buFont typeface="Arial" panose="020B0604020202020204" pitchFamily="34" charset="0"/>
              <a:buChar char="•"/>
            </a:pPr>
            <a:r>
              <a:rPr lang="en-GB" sz="2800" dirty="0">
                <a:latin typeface="+mj-lt"/>
              </a:rPr>
              <a:t>Make a statement</a:t>
            </a:r>
          </a:p>
          <a:p>
            <a:pPr marL="342900" indent="-342900">
              <a:buFont typeface="Arial" panose="020B0604020202020204" pitchFamily="34" charset="0"/>
              <a:buChar char="•"/>
            </a:pPr>
            <a:r>
              <a:rPr lang="en-GB" sz="2800" dirty="0">
                <a:latin typeface="+mj-lt"/>
              </a:rPr>
              <a:t>Make money!</a:t>
            </a:r>
          </a:p>
        </p:txBody>
      </p:sp>
      <p:pic>
        <p:nvPicPr>
          <p:cNvPr id="12290" name="Picture 2" descr="ÎÏÎ¿ÏÎ­Î»ÎµÏÎ¼Î± ÎµÎ¹ÎºÏÎ½Î±Ï Î³Î¹Î± humans playing g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1703338"/>
            <a:ext cx="3718199" cy="2481053"/>
          </a:xfrm>
          <a:prstGeom prst="rect">
            <a:avLst/>
          </a:prstGeom>
          <a:noFill/>
          <a:extLst>
            <a:ext uri="{909E8E84-426E-40DD-AFC4-6F175D3DCCD1}">
              <a14:hiddenFill xmlns:a14="http://schemas.microsoft.com/office/drawing/2010/main">
                <a:solidFill>
                  <a:srgbClr val="FFFFFF"/>
                </a:solidFill>
              </a14:hiddenFill>
            </a:ext>
          </a:extLst>
        </p:spPr>
      </p:pic>
      <p:sp>
        <p:nvSpPr>
          <p:cNvPr id="6" name="Title 7"/>
          <p:cNvSpPr>
            <a:spLocks noGrp="1"/>
          </p:cNvSpPr>
          <p:nvPr>
            <p:ph type="title"/>
          </p:nvPr>
        </p:nvSpPr>
        <p:spPr>
          <a:xfrm>
            <a:off x="0" y="-40340"/>
            <a:ext cx="9144001" cy="1080000"/>
          </a:xfrm>
          <a:blipFill>
            <a:blip r:embed="rId4"/>
            <a:stretch>
              <a:fillRect/>
            </a:stretch>
          </a:blipFill>
        </p:spPr>
        <p:txBody>
          <a:bodyPr anchor="ctr" anchorCtr="0"/>
          <a:lstStyle/>
          <a:p>
            <a:r>
              <a:rPr lang="en-GB" sz="3800" cap="none" dirty="0"/>
              <a:t> What do humans do with games?</a:t>
            </a:r>
            <a:endParaRPr lang="en-GB" sz="3800" b="1" cap="none" dirty="0">
              <a:solidFill>
                <a:srgbClr val="FFC000"/>
              </a:solidFill>
            </a:endParaRPr>
          </a:p>
        </p:txBody>
      </p:sp>
    </p:spTree>
    <p:extLst>
      <p:ext uri="{BB962C8B-B14F-4D97-AF65-F5344CB8AC3E}">
        <p14:creationId xmlns:p14="http://schemas.microsoft.com/office/powerpoint/2010/main" val="13691747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552" y="265212"/>
            <a:ext cx="7992888" cy="1323439"/>
          </a:xfrm>
          <a:prstGeom prst="rect">
            <a:avLst/>
          </a:prstGeom>
        </p:spPr>
        <p:txBody>
          <a:bodyPr wrap="square">
            <a:spAutoFit/>
          </a:bodyPr>
          <a:lstStyle/>
          <a:p>
            <a:pPr algn="ctr"/>
            <a:r>
              <a:rPr lang="en-GB" sz="4000" dirty="0">
                <a:latin typeface="+mj-lt"/>
              </a:rPr>
              <a:t>“Surely, deep RL is the </a:t>
            </a:r>
            <a:r>
              <a:rPr lang="en-GB" sz="4000" b="1" dirty="0">
                <a:latin typeface="+mj-lt"/>
              </a:rPr>
              <a:t>best</a:t>
            </a:r>
            <a:r>
              <a:rPr lang="en-GB" sz="4000" dirty="0">
                <a:latin typeface="+mj-lt"/>
              </a:rPr>
              <a:t> algorithm for playing games…”</a:t>
            </a:r>
          </a:p>
        </p:txBody>
      </p:sp>
      <p:pic>
        <p:nvPicPr>
          <p:cNvPr id="5" name="Picture 2" descr="ÎÏÎ¿ÏÎ­Î»ÎµÏÎ¼Î± ÎµÎ¹ÎºÏÎ½Î±Ï Î³Î¹Î± jesus big lebowsk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7289" y="1777380"/>
            <a:ext cx="6017413" cy="36659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5132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97" y="-10917"/>
            <a:ext cx="9144793" cy="5736833"/>
          </a:xfrm>
          <a:prstGeom prst="rect">
            <a:avLst/>
          </a:prstGeom>
        </p:spPr>
      </p:pic>
    </p:spTree>
    <p:extLst>
      <p:ext uri="{BB962C8B-B14F-4D97-AF65-F5344CB8AC3E}">
        <p14:creationId xmlns:p14="http://schemas.microsoft.com/office/powerpoint/2010/main" val="25654020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p:cNvSpPr/>
          <p:nvPr/>
        </p:nvSpPr>
        <p:spPr>
          <a:xfrm>
            <a:off x="1547664" y="1173186"/>
            <a:ext cx="5940660" cy="3960440"/>
          </a:xfrm>
          <a:prstGeom prst="rect">
            <a:avLst/>
          </a:prstGeom>
          <a:blipFill>
            <a:blip r:embed="rId3" cstate="print"/>
            <a:stretch>
              <a:fillRect/>
            </a:stretch>
          </a:blipFill>
          <a:effectLst>
            <a:outerShdw blurRad="50800" dist="38100" dir="2700000" algn="tl" rotWithShape="0">
              <a:prstClr val="black">
                <a:alpha val="40000"/>
              </a:prstClr>
            </a:outerShdw>
          </a:effectLst>
        </p:spPr>
        <p:txBody>
          <a:bodyPr wrap="square" lIns="0" tIns="0" rIns="0" bIns="0" rtlCol="0"/>
          <a:lstStyle/>
          <a:p>
            <a:endParaRPr sz="1406"/>
          </a:p>
        </p:txBody>
      </p:sp>
      <p:sp>
        <p:nvSpPr>
          <p:cNvPr id="2" name="Rectangle 1"/>
          <p:cNvSpPr/>
          <p:nvPr/>
        </p:nvSpPr>
        <p:spPr>
          <a:xfrm>
            <a:off x="1043608" y="5161756"/>
            <a:ext cx="7128792" cy="461665"/>
          </a:xfrm>
          <a:prstGeom prst="rect">
            <a:avLst/>
          </a:prstGeom>
        </p:spPr>
        <p:txBody>
          <a:bodyPr wrap="square">
            <a:spAutoFit/>
          </a:bodyPr>
          <a:lstStyle/>
          <a:p>
            <a:r>
              <a:rPr lang="en-GB" dirty="0">
                <a:hlinkClick r:id="rId4"/>
              </a:rPr>
              <a:t>https://www.youtube.com/watch?v=DlkMs4ZHHr8</a:t>
            </a:r>
            <a:r>
              <a:rPr lang="en-GB" dirty="0"/>
              <a:t> </a:t>
            </a:r>
          </a:p>
        </p:txBody>
      </p:sp>
      <p:sp>
        <p:nvSpPr>
          <p:cNvPr id="7" name="Title 7"/>
          <p:cNvSpPr>
            <a:spLocks noGrp="1"/>
          </p:cNvSpPr>
          <p:nvPr>
            <p:ph type="title"/>
          </p:nvPr>
        </p:nvSpPr>
        <p:spPr>
          <a:xfrm>
            <a:off x="0" y="-47063"/>
            <a:ext cx="9144001" cy="1080000"/>
          </a:xfrm>
          <a:blipFill>
            <a:blip r:embed="rId5"/>
            <a:stretch>
              <a:fillRect/>
            </a:stretch>
          </a:blipFill>
        </p:spPr>
        <p:txBody>
          <a:bodyPr anchor="ctr" anchorCtr="0"/>
          <a:lstStyle/>
          <a:p>
            <a:r>
              <a:rPr lang="en-GB" cap="none" dirty="0"/>
              <a:t> How Would you Play Super Mario Bros?</a:t>
            </a:r>
            <a:endParaRPr lang="en-GB" b="1" cap="none" dirty="0">
              <a:solidFill>
                <a:srgbClr val="FFC000"/>
              </a:solidFill>
            </a:endParaRPr>
          </a:p>
        </p:txBody>
      </p:sp>
    </p:spTree>
    <p:extLst>
      <p:ext uri="{BB962C8B-B14F-4D97-AF65-F5344CB8AC3E}">
        <p14:creationId xmlns:p14="http://schemas.microsoft.com/office/powerpoint/2010/main" val="35425523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561" y="1129308"/>
            <a:ext cx="8208911" cy="3338513"/>
          </a:xfrm>
        </p:spPr>
        <p:txBody>
          <a:bodyPr/>
          <a:lstStyle/>
          <a:p>
            <a:pPr>
              <a:buFont typeface="Arial" panose="020B0604020202020204" pitchFamily="34" charset="0"/>
              <a:buChar char="•"/>
            </a:pPr>
            <a:r>
              <a:rPr lang="en-GB" sz="3000" dirty="0"/>
              <a:t>Behaviour authoring – requires </a:t>
            </a:r>
            <a:r>
              <a:rPr lang="en-GB" sz="3000" b="1" dirty="0"/>
              <a:t>human ingenuity and time</a:t>
            </a:r>
            <a:endParaRPr lang="en-GB" sz="3000" dirty="0"/>
          </a:p>
          <a:p>
            <a:pPr>
              <a:buFont typeface="Arial" panose="020B0604020202020204" pitchFamily="34" charset="0"/>
              <a:buChar char="•"/>
            </a:pPr>
            <a:r>
              <a:rPr lang="en-GB" sz="3000" dirty="0"/>
              <a:t>Planning-Based – requires </a:t>
            </a:r>
            <a:r>
              <a:rPr lang="en-GB" sz="3000" b="1" dirty="0"/>
              <a:t>forward model</a:t>
            </a:r>
            <a:r>
              <a:rPr lang="en-GB" sz="3000" dirty="0"/>
              <a:t> </a:t>
            </a:r>
          </a:p>
          <a:p>
            <a:pPr lvl="1">
              <a:buFont typeface="Arial" panose="020B0604020202020204" pitchFamily="34" charset="0"/>
              <a:buChar char="•"/>
            </a:pPr>
            <a:r>
              <a:rPr lang="en-GB" sz="2000" dirty="0"/>
              <a:t>Uninformed search (e.g. best-first, breadth-first) </a:t>
            </a:r>
          </a:p>
          <a:p>
            <a:pPr lvl="1">
              <a:buFont typeface="Arial" panose="020B0604020202020204" pitchFamily="34" charset="0"/>
              <a:buChar char="•"/>
            </a:pPr>
            <a:r>
              <a:rPr lang="en-GB" sz="2000" dirty="0"/>
              <a:t>Informed search (e.g. A*)</a:t>
            </a:r>
          </a:p>
          <a:p>
            <a:pPr lvl="1">
              <a:buFont typeface="Arial" panose="020B0604020202020204" pitchFamily="34" charset="0"/>
              <a:buChar char="•"/>
            </a:pPr>
            <a:r>
              <a:rPr lang="en-GB" sz="2000" dirty="0"/>
              <a:t>Evolutionary algorithms </a:t>
            </a:r>
          </a:p>
          <a:p>
            <a:pPr>
              <a:buFont typeface="Arial" panose="020B0604020202020204" pitchFamily="34" charset="0"/>
              <a:buChar char="•"/>
            </a:pPr>
            <a:r>
              <a:rPr lang="en-GB" sz="3000" dirty="0"/>
              <a:t>Reinforcement Learning – requires </a:t>
            </a:r>
            <a:r>
              <a:rPr lang="en-GB" sz="3000" b="1" dirty="0"/>
              <a:t>training time</a:t>
            </a:r>
            <a:r>
              <a:rPr lang="en-GB" sz="3000" dirty="0"/>
              <a:t> </a:t>
            </a:r>
          </a:p>
          <a:p>
            <a:pPr lvl="1">
              <a:buFont typeface="Arial" panose="020B0604020202020204" pitchFamily="34" charset="0"/>
              <a:buChar char="•"/>
            </a:pPr>
            <a:r>
              <a:rPr lang="en-GB" sz="2000" dirty="0"/>
              <a:t>TD-learning / approximate dynamic programming</a:t>
            </a:r>
          </a:p>
          <a:p>
            <a:pPr lvl="1">
              <a:buFont typeface="Arial" panose="020B0604020202020204" pitchFamily="34" charset="0"/>
              <a:buChar char="•"/>
            </a:pPr>
            <a:r>
              <a:rPr lang="en-GB" sz="2000" dirty="0"/>
              <a:t>Evolutionary algorithms</a:t>
            </a:r>
          </a:p>
          <a:p>
            <a:pPr>
              <a:buFont typeface="Arial" panose="020B0604020202020204" pitchFamily="34" charset="0"/>
              <a:buChar char="•"/>
            </a:pPr>
            <a:r>
              <a:rPr lang="en-GB" sz="3000" dirty="0"/>
              <a:t>Supervised Learning – requires </a:t>
            </a:r>
            <a:r>
              <a:rPr lang="en-GB" sz="3000" b="1" dirty="0"/>
              <a:t>play traces</a:t>
            </a:r>
            <a:r>
              <a:rPr lang="en-GB" sz="3000" dirty="0"/>
              <a:t> </a:t>
            </a:r>
          </a:p>
          <a:p>
            <a:pPr lvl="1">
              <a:buFont typeface="Arial" panose="020B0604020202020204" pitchFamily="34" charset="0"/>
              <a:buChar char="•"/>
            </a:pPr>
            <a:r>
              <a:rPr lang="en-GB" sz="2000" dirty="0"/>
              <a:t>Neural nets, k-NN, SVMs, Decision Trees, etc.</a:t>
            </a:r>
          </a:p>
          <a:p>
            <a:pPr>
              <a:buFont typeface="Arial" panose="020B0604020202020204" pitchFamily="34" charset="0"/>
              <a:buChar char="•"/>
            </a:pPr>
            <a:r>
              <a:rPr lang="en-GB" sz="3000" dirty="0"/>
              <a:t>Random – requires </a:t>
            </a:r>
            <a:r>
              <a:rPr lang="en-GB" sz="3000" b="1" dirty="0"/>
              <a:t>nothing</a:t>
            </a:r>
          </a:p>
          <a:p>
            <a:endParaRPr lang="en-GB" sz="3000" dirty="0"/>
          </a:p>
          <a:p>
            <a:endParaRPr lang="el-GR" sz="3000" dirty="0"/>
          </a:p>
        </p:txBody>
      </p:sp>
      <p:sp>
        <p:nvSpPr>
          <p:cNvPr id="5" name="Title 7"/>
          <p:cNvSpPr>
            <a:spLocks noGrp="1"/>
          </p:cNvSpPr>
          <p:nvPr>
            <p:ph type="title"/>
          </p:nvPr>
        </p:nvSpPr>
        <p:spPr>
          <a:xfrm>
            <a:off x="0" y="-47063"/>
            <a:ext cx="9144001" cy="1080000"/>
          </a:xfrm>
          <a:blipFill>
            <a:blip r:embed="rId3"/>
            <a:stretch>
              <a:fillRect/>
            </a:stretch>
          </a:blipFill>
        </p:spPr>
        <p:txBody>
          <a:bodyPr anchor="ctr" anchorCtr="0"/>
          <a:lstStyle/>
          <a:p>
            <a:r>
              <a:rPr lang="en-GB" sz="3400" cap="none" dirty="0"/>
              <a:t>How Can AI Play Games: An Overview</a:t>
            </a:r>
            <a:endParaRPr lang="en-GB" sz="3400" b="1" cap="none" dirty="0">
              <a:solidFill>
                <a:srgbClr val="FFC000"/>
              </a:solidFill>
            </a:endParaRPr>
          </a:p>
        </p:txBody>
      </p:sp>
    </p:spTree>
    <p:extLst>
      <p:ext uri="{BB962C8B-B14F-4D97-AF65-F5344CB8AC3E}">
        <p14:creationId xmlns:p14="http://schemas.microsoft.com/office/powerpoint/2010/main" val="3081757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7"/>
          <p:cNvSpPr>
            <a:spLocks noGrp="1"/>
          </p:cNvSpPr>
          <p:nvPr>
            <p:ph type="title"/>
          </p:nvPr>
        </p:nvSpPr>
        <p:spPr>
          <a:xfrm>
            <a:off x="0" y="4684714"/>
            <a:ext cx="9144001" cy="1080000"/>
          </a:xfrm>
          <a:blipFill>
            <a:blip r:embed="rId3"/>
            <a:stretch>
              <a:fillRect/>
            </a:stretch>
          </a:blipFill>
        </p:spPr>
        <p:txBody>
          <a:bodyPr anchor="ctr" anchorCtr="0"/>
          <a:lstStyle/>
          <a:p>
            <a:r>
              <a:rPr lang="en-GB" sz="4500" cap="none" dirty="0"/>
              <a:t>Life </a:t>
            </a:r>
            <a:r>
              <a:rPr lang="en-GB" sz="4500" b="1" cap="none" dirty="0">
                <a:solidFill>
                  <a:srgbClr val="92D050"/>
                </a:solidFill>
              </a:rPr>
              <a:t>with</a:t>
            </a:r>
            <a:r>
              <a:rPr lang="en-GB" sz="4500" cap="none" dirty="0"/>
              <a:t> a model…</a:t>
            </a:r>
            <a:endParaRPr lang="en-GB" sz="4500" b="1" cap="none" dirty="0">
              <a:solidFill>
                <a:srgbClr val="FFC000"/>
              </a:solidFill>
            </a:endParaRPr>
          </a:p>
        </p:txBody>
      </p:sp>
    </p:spTree>
    <p:extLst>
      <p:ext uri="{BB962C8B-B14F-4D97-AF65-F5344CB8AC3E}">
        <p14:creationId xmlns:p14="http://schemas.microsoft.com/office/powerpoint/2010/main" val="40466038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561" y="1129308"/>
            <a:ext cx="8208911" cy="3338513"/>
          </a:xfrm>
        </p:spPr>
        <p:txBody>
          <a:bodyPr/>
          <a:lstStyle/>
          <a:p>
            <a:pPr>
              <a:buFont typeface="Arial" panose="020B0604020202020204" pitchFamily="34" charset="0"/>
              <a:buChar char="•"/>
            </a:pPr>
            <a:r>
              <a:rPr lang="en-GB" sz="3000" dirty="0"/>
              <a:t>Planning-Based – </a:t>
            </a:r>
            <a:r>
              <a:rPr lang="en-GB" sz="3000" b="1" dirty="0"/>
              <a:t>requires</a:t>
            </a:r>
            <a:r>
              <a:rPr lang="en-GB" sz="3000" dirty="0"/>
              <a:t> forward model </a:t>
            </a:r>
          </a:p>
          <a:p>
            <a:pPr lvl="1">
              <a:buFont typeface="Arial" panose="020B0604020202020204" pitchFamily="34" charset="0"/>
              <a:buChar char="•"/>
            </a:pPr>
            <a:r>
              <a:rPr lang="en-GB" sz="2600" dirty="0"/>
              <a:t>Uninformed search (e.g. best-first, breadth-first) </a:t>
            </a:r>
          </a:p>
          <a:p>
            <a:pPr lvl="1">
              <a:buFont typeface="Arial" panose="020B0604020202020204" pitchFamily="34" charset="0"/>
              <a:buChar char="•"/>
            </a:pPr>
            <a:r>
              <a:rPr lang="en-GB" sz="2600" dirty="0"/>
              <a:t>Informed search (e.g. A*)</a:t>
            </a:r>
          </a:p>
          <a:p>
            <a:pPr lvl="1">
              <a:buFont typeface="Arial" panose="020B0604020202020204" pitchFamily="34" charset="0"/>
              <a:buChar char="•"/>
            </a:pPr>
            <a:r>
              <a:rPr lang="en-GB" sz="2600" dirty="0"/>
              <a:t>Adversarial search (e.g. Minimax, MCTS) </a:t>
            </a:r>
          </a:p>
          <a:p>
            <a:pPr lvl="1">
              <a:buFont typeface="Arial" panose="020B0604020202020204" pitchFamily="34" charset="0"/>
              <a:buChar char="•"/>
            </a:pPr>
            <a:r>
              <a:rPr lang="en-GB" sz="2600" dirty="0"/>
              <a:t>Evolutionary algorithms </a:t>
            </a:r>
          </a:p>
          <a:p>
            <a:pPr>
              <a:buFont typeface="Arial" panose="020B0604020202020204" pitchFamily="34" charset="0"/>
              <a:buChar char="•"/>
            </a:pPr>
            <a:r>
              <a:rPr lang="en-GB" sz="3300" dirty="0"/>
              <a:t>But path-planning does </a:t>
            </a:r>
            <a:r>
              <a:rPr lang="en-GB" sz="3300" b="1" dirty="0"/>
              <a:t>not require</a:t>
            </a:r>
            <a:r>
              <a:rPr lang="en-GB" sz="3300" dirty="0"/>
              <a:t> a forward model</a:t>
            </a:r>
          </a:p>
          <a:p>
            <a:pPr lvl="1">
              <a:buFont typeface="Arial" panose="020B0604020202020204" pitchFamily="34" charset="0"/>
              <a:buChar char="•"/>
            </a:pPr>
            <a:r>
              <a:rPr lang="en-GB" sz="2600" dirty="0"/>
              <a:t>Search in physical space</a:t>
            </a:r>
          </a:p>
          <a:p>
            <a:endParaRPr lang="el-GR" sz="3000" dirty="0"/>
          </a:p>
        </p:txBody>
      </p:sp>
      <p:sp>
        <p:nvSpPr>
          <p:cNvPr id="5" name="Title 7"/>
          <p:cNvSpPr>
            <a:spLocks noGrp="1"/>
          </p:cNvSpPr>
          <p:nvPr>
            <p:ph type="title"/>
          </p:nvPr>
        </p:nvSpPr>
        <p:spPr>
          <a:xfrm>
            <a:off x="0" y="-47063"/>
            <a:ext cx="9144001" cy="1080000"/>
          </a:xfrm>
          <a:blipFill>
            <a:blip r:embed="rId3"/>
            <a:stretch>
              <a:fillRect/>
            </a:stretch>
          </a:blipFill>
        </p:spPr>
        <p:txBody>
          <a:bodyPr anchor="ctr" anchorCtr="0"/>
          <a:lstStyle/>
          <a:p>
            <a:r>
              <a:rPr lang="en-GB" sz="3400" cap="none" dirty="0"/>
              <a:t>How Can AI Play Games</a:t>
            </a:r>
            <a:endParaRPr lang="en-GB" sz="3400" b="1" cap="none" dirty="0">
              <a:solidFill>
                <a:srgbClr val="FFC000"/>
              </a:solidFill>
            </a:endParaRPr>
          </a:p>
        </p:txBody>
      </p:sp>
    </p:spTree>
    <p:extLst>
      <p:ext uri="{BB962C8B-B14F-4D97-AF65-F5344CB8AC3E}">
        <p14:creationId xmlns:p14="http://schemas.microsoft.com/office/powerpoint/2010/main" val="10975204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611561" y="1129308"/>
            <a:ext cx="8208911" cy="3338513"/>
          </a:xfrm>
        </p:spPr>
        <p:txBody>
          <a:bodyPr/>
          <a:lstStyle/>
          <a:p>
            <a:pPr>
              <a:buFont typeface="Arial" panose="020B0604020202020204" pitchFamily="34" charset="0"/>
              <a:buChar char="•"/>
            </a:pPr>
            <a:r>
              <a:rPr lang="en-GB" sz="3000" dirty="0"/>
              <a:t>Planning-Based </a:t>
            </a:r>
          </a:p>
          <a:p>
            <a:pPr lvl="1">
              <a:buFont typeface="Arial" panose="020B0604020202020204" pitchFamily="34" charset="0"/>
              <a:buChar char="•"/>
            </a:pPr>
            <a:r>
              <a:rPr lang="en-GB" sz="2600" dirty="0">
                <a:solidFill>
                  <a:srgbClr val="008000"/>
                </a:solidFill>
              </a:rPr>
              <a:t>Classic Tree Search </a:t>
            </a:r>
            <a:r>
              <a:rPr lang="en-GB" sz="2600" dirty="0"/>
              <a:t>(e.g. best-first, breadth-first, A*, Minimax) </a:t>
            </a:r>
          </a:p>
          <a:p>
            <a:pPr lvl="1">
              <a:buFont typeface="Arial" panose="020B0604020202020204" pitchFamily="34" charset="0"/>
              <a:buChar char="•"/>
            </a:pPr>
            <a:r>
              <a:rPr lang="en-GB" sz="2600" dirty="0">
                <a:solidFill>
                  <a:srgbClr val="008000"/>
                </a:solidFill>
              </a:rPr>
              <a:t>Stochastic Tree Search</a:t>
            </a:r>
            <a:r>
              <a:rPr lang="en-GB" sz="2600" dirty="0"/>
              <a:t> (e.g. MCTS) </a:t>
            </a:r>
          </a:p>
          <a:p>
            <a:pPr lvl="1">
              <a:buFont typeface="Arial" panose="020B0604020202020204" pitchFamily="34" charset="0"/>
              <a:buChar char="•"/>
            </a:pPr>
            <a:r>
              <a:rPr lang="en-GB" sz="2600" dirty="0">
                <a:solidFill>
                  <a:srgbClr val="008000"/>
                </a:solidFill>
              </a:rPr>
              <a:t>Evolutionary Planning</a:t>
            </a:r>
            <a:r>
              <a:rPr lang="en-GB" sz="2600" dirty="0"/>
              <a:t> (e.g. rolling horizon)</a:t>
            </a:r>
          </a:p>
          <a:p>
            <a:pPr lvl="1">
              <a:buFont typeface="Arial" panose="020B0604020202020204" pitchFamily="34" charset="0"/>
              <a:buChar char="•"/>
            </a:pPr>
            <a:r>
              <a:rPr lang="en-GB" sz="2600" dirty="0">
                <a:solidFill>
                  <a:srgbClr val="FF0000"/>
                </a:solidFill>
              </a:rPr>
              <a:t>Planning with Symbolic Representations</a:t>
            </a:r>
            <a:r>
              <a:rPr lang="en-GB" sz="2600" dirty="0"/>
              <a:t> (e.g. STRIPS)</a:t>
            </a:r>
          </a:p>
          <a:p>
            <a:endParaRPr lang="el-GR" sz="3000" dirty="0"/>
          </a:p>
        </p:txBody>
      </p:sp>
      <p:sp>
        <p:nvSpPr>
          <p:cNvPr id="6" name="Title 7"/>
          <p:cNvSpPr>
            <a:spLocks noGrp="1"/>
          </p:cNvSpPr>
          <p:nvPr>
            <p:ph type="title"/>
          </p:nvPr>
        </p:nvSpPr>
        <p:spPr>
          <a:xfrm>
            <a:off x="0" y="-47063"/>
            <a:ext cx="9144001" cy="1080000"/>
          </a:xfrm>
          <a:blipFill>
            <a:blip r:embed="rId3"/>
            <a:stretch>
              <a:fillRect/>
            </a:stretch>
          </a:blipFill>
        </p:spPr>
        <p:txBody>
          <a:bodyPr anchor="ctr" anchorCtr="0"/>
          <a:lstStyle/>
          <a:p>
            <a:r>
              <a:rPr lang="en-GB" sz="3400" cap="none" dirty="0"/>
              <a:t>A Different Viewpoint</a:t>
            </a:r>
            <a:endParaRPr lang="en-GB" sz="3400" b="1" cap="none" dirty="0">
              <a:solidFill>
                <a:srgbClr val="FFC000"/>
              </a:solidFill>
            </a:endParaRPr>
          </a:p>
        </p:txBody>
      </p:sp>
    </p:spTree>
    <p:extLst>
      <p:ext uri="{BB962C8B-B14F-4D97-AF65-F5344CB8AC3E}">
        <p14:creationId xmlns:p14="http://schemas.microsoft.com/office/powerpoint/2010/main" val="9738902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7"/>
          <p:cNvSpPr>
            <a:spLocks noGrp="1"/>
          </p:cNvSpPr>
          <p:nvPr>
            <p:ph type="title"/>
          </p:nvPr>
        </p:nvSpPr>
        <p:spPr>
          <a:xfrm>
            <a:off x="0" y="4657820"/>
            <a:ext cx="9144001" cy="1080000"/>
          </a:xfrm>
          <a:blipFill>
            <a:blip r:embed="rId3"/>
            <a:stretch>
              <a:fillRect/>
            </a:stretch>
          </a:blipFill>
        </p:spPr>
        <p:txBody>
          <a:bodyPr anchor="ctr" anchorCtr="0"/>
          <a:lstStyle/>
          <a:p>
            <a:r>
              <a:rPr lang="en-GB" sz="3400" cap="none" dirty="0"/>
              <a:t>Classic Tree Search</a:t>
            </a:r>
            <a:endParaRPr lang="en-GB" sz="3400" b="1" cap="none" dirty="0">
              <a:solidFill>
                <a:srgbClr val="FFC000"/>
              </a:solidFill>
            </a:endParaRPr>
          </a:p>
        </p:txBody>
      </p:sp>
    </p:spTree>
    <p:extLst>
      <p:ext uri="{BB962C8B-B14F-4D97-AF65-F5344CB8AC3E}">
        <p14:creationId xmlns:p14="http://schemas.microsoft.com/office/powerpoint/2010/main" val="42750970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1331640" y="1129308"/>
            <a:ext cx="6624736" cy="4392488"/>
          </a:xfrm>
          <a:prstGeom prst="rect">
            <a:avLst/>
          </a:prstGeom>
          <a:blipFill>
            <a:blip r:embed="rId3" cstate="print"/>
            <a:stretch>
              <a:fillRect/>
            </a:stretch>
          </a:blipFill>
          <a:effectLst>
            <a:outerShdw blurRad="50800" dist="38100" dir="2700000" algn="tl" rotWithShape="0">
              <a:prstClr val="black">
                <a:alpha val="40000"/>
              </a:prstClr>
            </a:outerShdw>
          </a:effectLst>
        </p:spPr>
        <p:txBody>
          <a:bodyPr wrap="square" lIns="0" tIns="0" rIns="0" bIns="0" rtlCol="0"/>
          <a:lstStyle/>
          <a:p>
            <a:endParaRPr sz="1406"/>
          </a:p>
        </p:txBody>
      </p:sp>
      <p:sp>
        <p:nvSpPr>
          <p:cNvPr id="6" name="Title 7"/>
          <p:cNvSpPr>
            <a:spLocks noGrp="1"/>
          </p:cNvSpPr>
          <p:nvPr>
            <p:ph type="title"/>
          </p:nvPr>
        </p:nvSpPr>
        <p:spPr>
          <a:xfrm>
            <a:off x="0" y="-47063"/>
            <a:ext cx="9144001" cy="1080000"/>
          </a:xfrm>
          <a:blipFill>
            <a:blip r:embed="rId4"/>
            <a:stretch>
              <a:fillRect/>
            </a:stretch>
          </a:blipFill>
        </p:spPr>
        <p:txBody>
          <a:bodyPr anchor="ctr" anchorCtr="0"/>
          <a:lstStyle/>
          <a:p>
            <a:r>
              <a:rPr lang="en-GB" sz="3400" cap="none" dirty="0"/>
              <a:t>Informed Search (A*)</a:t>
            </a:r>
            <a:endParaRPr lang="en-GB" sz="3400" b="1" cap="none" dirty="0">
              <a:solidFill>
                <a:srgbClr val="FFC000"/>
              </a:solidFill>
            </a:endParaRPr>
          </a:p>
        </p:txBody>
      </p:sp>
    </p:spTree>
    <p:extLst>
      <p:ext uri="{BB962C8B-B14F-4D97-AF65-F5344CB8AC3E}">
        <p14:creationId xmlns:p14="http://schemas.microsoft.com/office/powerpoint/2010/main" val="5617609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8"/>
          <p:cNvSpPr/>
          <p:nvPr/>
        </p:nvSpPr>
        <p:spPr>
          <a:xfrm>
            <a:off x="3597176" y="1979421"/>
            <a:ext cx="1599901" cy="2046380"/>
          </a:xfrm>
          <a:prstGeom prst="rect">
            <a:avLst/>
          </a:prstGeom>
          <a:blipFill>
            <a:blip r:embed="rId3" cstate="print"/>
            <a:stretch>
              <a:fillRect/>
            </a:stretch>
          </a:blipFill>
        </p:spPr>
        <p:txBody>
          <a:bodyPr wrap="square" lIns="0" tIns="0" rIns="0" bIns="0" rtlCol="0"/>
          <a:lstStyle/>
          <a:p>
            <a:endParaRPr sz="1406"/>
          </a:p>
        </p:txBody>
      </p:sp>
      <p:sp>
        <p:nvSpPr>
          <p:cNvPr id="20" name="object 9"/>
          <p:cNvSpPr/>
          <p:nvPr/>
        </p:nvSpPr>
        <p:spPr>
          <a:xfrm>
            <a:off x="4222254" y="3786187"/>
            <a:ext cx="392906" cy="394395"/>
          </a:xfrm>
          <a:custGeom>
            <a:avLst/>
            <a:gdLst/>
            <a:ahLst/>
            <a:cxnLst/>
            <a:rect l="l" t="t" r="r" b="b"/>
            <a:pathLst>
              <a:path w="670559" h="673100">
                <a:moveTo>
                  <a:pt x="335279" y="0"/>
                </a:moveTo>
                <a:lnTo>
                  <a:pt x="280896" y="4402"/>
                </a:lnTo>
                <a:lnTo>
                  <a:pt x="229307" y="17149"/>
                </a:lnTo>
                <a:lnTo>
                  <a:pt x="181201" y="37546"/>
                </a:lnTo>
                <a:lnTo>
                  <a:pt x="137269" y="64903"/>
                </a:lnTo>
                <a:lnTo>
                  <a:pt x="98202" y="98526"/>
                </a:lnTo>
                <a:lnTo>
                  <a:pt x="64690" y="137724"/>
                </a:lnTo>
                <a:lnTo>
                  <a:pt x="37424" y="181804"/>
                </a:lnTo>
                <a:lnTo>
                  <a:pt x="17093" y="230073"/>
                </a:lnTo>
                <a:lnTo>
                  <a:pt x="4388" y="281839"/>
                </a:lnTo>
                <a:lnTo>
                  <a:pt x="0" y="336410"/>
                </a:lnTo>
                <a:lnTo>
                  <a:pt x="1111" y="364002"/>
                </a:lnTo>
                <a:lnTo>
                  <a:pt x="9744" y="417254"/>
                </a:lnTo>
                <a:lnTo>
                  <a:pt x="26348" y="467358"/>
                </a:lnTo>
                <a:lnTo>
                  <a:pt x="50233" y="513618"/>
                </a:lnTo>
                <a:lnTo>
                  <a:pt x="80709" y="555344"/>
                </a:lnTo>
                <a:lnTo>
                  <a:pt x="117085" y="591842"/>
                </a:lnTo>
                <a:lnTo>
                  <a:pt x="158670" y="622420"/>
                </a:lnTo>
                <a:lnTo>
                  <a:pt x="204775" y="646385"/>
                </a:lnTo>
                <a:lnTo>
                  <a:pt x="254709" y="663044"/>
                </a:lnTo>
                <a:lnTo>
                  <a:pt x="307782" y="671706"/>
                </a:lnTo>
                <a:lnTo>
                  <a:pt x="335279" y="672821"/>
                </a:lnTo>
                <a:lnTo>
                  <a:pt x="362777" y="671706"/>
                </a:lnTo>
                <a:lnTo>
                  <a:pt x="415850" y="663044"/>
                </a:lnTo>
                <a:lnTo>
                  <a:pt x="465784" y="646385"/>
                </a:lnTo>
                <a:lnTo>
                  <a:pt x="511889" y="622420"/>
                </a:lnTo>
                <a:lnTo>
                  <a:pt x="553474" y="591842"/>
                </a:lnTo>
                <a:lnTo>
                  <a:pt x="589850" y="555344"/>
                </a:lnTo>
                <a:lnTo>
                  <a:pt x="620326" y="513618"/>
                </a:lnTo>
                <a:lnTo>
                  <a:pt x="644211" y="467358"/>
                </a:lnTo>
                <a:lnTo>
                  <a:pt x="660815" y="417254"/>
                </a:lnTo>
                <a:lnTo>
                  <a:pt x="669448" y="364002"/>
                </a:lnTo>
                <a:lnTo>
                  <a:pt x="670559" y="336410"/>
                </a:lnTo>
                <a:lnTo>
                  <a:pt x="669448" y="308817"/>
                </a:lnTo>
                <a:lnTo>
                  <a:pt x="660815" y="255562"/>
                </a:lnTo>
                <a:lnTo>
                  <a:pt x="644211" y="205458"/>
                </a:lnTo>
                <a:lnTo>
                  <a:pt x="620326" y="159197"/>
                </a:lnTo>
                <a:lnTo>
                  <a:pt x="589850" y="117472"/>
                </a:lnTo>
                <a:lnTo>
                  <a:pt x="553474" y="80975"/>
                </a:lnTo>
                <a:lnTo>
                  <a:pt x="511889" y="50398"/>
                </a:lnTo>
                <a:lnTo>
                  <a:pt x="465784" y="26434"/>
                </a:lnTo>
                <a:lnTo>
                  <a:pt x="415850" y="9776"/>
                </a:lnTo>
                <a:lnTo>
                  <a:pt x="362777" y="1115"/>
                </a:lnTo>
                <a:lnTo>
                  <a:pt x="335279" y="0"/>
                </a:lnTo>
                <a:close/>
              </a:path>
            </a:pathLst>
          </a:custGeom>
          <a:solidFill>
            <a:srgbClr val="FF9946"/>
          </a:solidFill>
        </p:spPr>
        <p:txBody>
          <a:bodyPr wrap="square" lIns="0" tIns="0" rIns="0" bIns="0" rtlCol="0"/>
          <a:lstStyle/>
          <a:p>
            <a:endParaRPr sz="1406"/>
          </a:p>
        </p:txBody>
      </p:sp>
      <p:sp>
        <p:nvSpPr>
          <p:cNvPr id="21" name="object 10"/>
          <p:cNvSpPr/>
          <p:nvPr/>
        </p:nvSpPr>
        <p:spPr>
          <a:xfrm>
            <a:off x="4222254" y="3786187"/>
            <a:ext cx="392906" cy="394395"/>
          </a:xfrm>
          <a:custGeom>
            <a:avLst/>
            <a:gdLst/>
            <a:ahLst/>
            <a:cxnLst/>
            <a:rect l="l" t="t" r="r" b="b"/>
            <a:pathLst>
              <a:path w="670559" h="673100">
                <a:moveTo>
                  <a:pt x="335279" y="0"/>
                </a:moveTo>
                <a:lnTo>
                  <a:pt x="280896" y="4402"/>
                </a:lnTo>
                <a:lnTo>
                  <a:pt x="229307" y="17149"/>
                </a:lnTo>
                <a:lnTo>
                  <a:pt x="181201" y="37546"/>
                </a:lnTo>
                <a:lnTo>
                  <a:pt x="137269" y="64903"/>
                </a:lnTo>
                <a:lnTo>
                  <a:pt x="98202" y="98526"/>
                </a:lnTo>
                <a:lnTo>
                  <a:pt x="64690" y="137724"/>
                </a:lnTo>
                <a:lnTo>
                  <a:pt x="37424" y="181804"/>
                </a:lnTo>
                <a:lnTo>
                  <a:pt x="17093" y="230073"/>
                </a:lnTo>
                <a:lnTo>
                  <a:pt x="4388" y="281839"/>
                </a:lnTo>
                <a:lnTo>
                  <a:pt x="0" y="336410"/>
                </a:lnTo>
                <a:lnTo>
                  <a:pt x="1111" y="364000"/>
                </a:lnTo>
                <a:lnTo>
                  <a:pt x="9744" y="417251"/>
                </a:lnTo>
                <a:lnTo>
                  <a:pt x="26348" y="467352"/>
                </a:lnTo>
                <a:lnTo>
                  <a:pt x="50233" y="513613"/>
                </a:lnTo>
                <a:lnTo>
                  <a:pt x="80709" y="555339"/>
                </a:lnTo>
                <a:lnTo>
                  <a:pt x="117085" y="591838"/>
                </a:lnTo>
                <a:lnTo>
                  <a:pt x="158670" y="622417"/>
                </a:lnTo>
                <a:lnTo>
                  <a:pt x="204775" y="646383"/>
                </a:lnTo>
                <a:lnTo>
                  <a:pt x="254709" y="663044"/>
                </a:lnTo>
                <a:lnTo>
                  <a:pt x="307782" y="671706"/>
                </a:lnTo>
                <a:lnTo>
                  <a:pt x="335279" y="672821"/>
                </a:lnTo>
                <a:lnTo>
                  <a:pt x="362777" y="671706"/>
                </a:lnTo>
                <a:lnTo>
                  <a:pt x="415850" y="663044"/>
                </a:lnTo>
                <a:lnTo>
                  <a:pt x="465784" y="646383"/>
                </a:lnTo>
                <a:lnTo>
                  <a:pt x="511889" y="622417"/>
                </a:lnTo>
                <a:lnTo>
                  <a:pt x="553474" y="591838"/>
                </a:lnTo>
                <a:lnTo>
                  <a:pt x="589850" y="555339"/>
                </a:lnTo>
                <a:lnTo>
                  <a:pt x="620326" y="513613"/>
                </a:lnTo>
                <a:lnTo>
                  <a:pt x="644211" y="467352"/>
                </a:lnTo>
                <a:lnTo>
                  <a:pt x="660815" y="417251"/>
                </a:lnTo>
                <a:lnTo>
                  <a:pt x="669448" y="364000"/>
                </a:lnTo>
                <a:lnTo>
                  <a:pt x="670559" y="336410"/>
                </a:lnTo>
                <a:lnTo>
                  <a:pt x="669448" y="308817"/>
                </a:lnTo>
                <a:lnTo>
                  <a:pt x="660815" y="255562"/>
                </a:lnTo>
                <a:lnTo>
                  <a:pt x="644211" y="205458"/>
                </a:lnTo>
                <a:lnTo>
                  <a:pt x="620326" y="159197"/>
                </a:lnTo>
                <a:lnTo>
                  <a:pt x="589850" y="117472"/>
                </a:lnTo>
                <a:lnTo>
                  <a:pt x="553474" y="80975"/>
                </a:lnTo>
                <a:lnTo>
                  <a:pt x="511889" y="50398"/>
                </a:lnTo>
                <a:lnTo>
                  <a:pt x="465784" y="26434"/>
                </a:lnTo>
                <a:lnTo>
                  <a:pt x="415850" y="9776"/>
                </a:lnTo>
                <a:lnTo>
                  <a:pt x="362777" y="1115"/>
                </a:lnTo>
                <a:lnTo>
                  <a:pt x="335279" y="0"/>
                </a:lnTo>
                <a:close/>
              </a:path>
            </a:pathLst>
          </a:custGeom>
          <a:ln w="25399">
            <a:solidFill>
              <a:srgbClr val="C87531"/>
            </a:solidFill>
          </a:ln>
        </p:spPr>
        <p:txBody>
          <a:bodyPr wrap="square" lIns="0" tIns="0" rIns="0" bIns="0" rtlCol="0"/>
          <a:lstStyle/>
          <a:p>
            <a:endParaRPr sz="1406"/>
          </a:p>
        </p:txBody>
      </p:sp>
      <p:sp>
        <p:nvSpPr>
          <p:cNvPr id="22" name="object 11"/>
          <p:cNvSpPr/>
          <p:nvPr/>
        </p:nvSpPr>
        <p:spPr>
          <a:xfrm>
            <a:off x="3649271" y="4353223"/>
            <a:ext cx="1518047" cy="461366"/>
          </a:xfrm>
          <a:prstGeom prst="rect">
            <a:avLst/>
          </a:prstGeom>
          <a:blipFill>
            <a:blip r:embed="rId4" cstate="print"/>
            <a:stretch>
              <a:fillRect/>
            </a:stretch>
          </a:blipFill>
        </p:spPr>
        <p:txBody>
          <a:bodyPr wrap="square" lIns="0" tIns="0" rIns="0" bIns="0" rtlCol="0"/>
          <a:lstStyle/>
          <a:p>
            <a:endParaRPr sz="1406"/>
          </a:p>
        </p:txBody>
      </p:sp>
      <p:sp>
        <p:nvSpPr>
          <p:cNvPr id="23" name="object 12"/>
          <p:cNvSpPr txBox="1"/>
          <p:nvPr/>
        </p:nvSpPr>
        <p:spPr>
          <a:xfrm>
            <a:off x="3794755" y="4457512"/>
            <a:ext cx="1202159" cy="252505"/>
          </a:xfrm>
          <a:prstGeom prst="rect">
            <a:avLst/>
          </a:prstGeom>
        </p:spPr>
        <p:txBody>
          <a:bodyPr vert="horz" wrap="square" lIns="0" tIns="0" rIns="0" bIns="0" rtlCol="0">
            <a:spAutoFit/>
          </a:bodyPr>
          <a:lstStyle/>
          <a:p>
            <a:pPr marL="7441"/>
            <a:r>
              <a:rPr sz="1406" spc="-12" dirty="0">
                <a:latin typeface="Lucida Sans"/>
                <a:cs typeface="Lucida Sans"/>
              </a:rPr>
              <a:t>curren</a:t>
            </a:r>
            <a:r>
              <a:rPr sz="1406" spc="-6" dirty="0">
                <a:latin typeface="Lucida Sans"/>
                <a:cs typeface="Lucida Sans"/>
              </a:rPr>
              <a:t>t</a:t>
            </a:r>
            <a:r>
              <a:rPr sz="1406" spc="97" dirty="0">
                <a:latin typeface="Times New Roman"/>
                <a:cs typeface="Times New Roman"/>
              </a:rPr>
              <a:t> </a:t>
            </a:r>
            <a:r>
              <a:rPr sz="1641" dirty="0">
                <a:latin typeface="Lucida Sans"/>
                <a:cs typeface="Lucida Sans"/>
              </a:rPr>
              <a:t>node</a:t>
            </a:r>
            <a:endParaRPr sz="1641">
              <a:latin typeface="Lucida Sans"/>
              <a:cs typeface="Lucida Sans"/>
            </a:endParaRPr>
          </a:p>
        </p:txBody>
      </p:sp>
      <p:sp>
        <p:nvSpPr>
          <p:cNvPr id="24" name="object 13"/>
          <p:cNvSpPr/>
          <p:nvPr/>
        </p:nvSpPr>
        <p:spPr>
          <a:xfrm>
            <a:off x="4406634" y="4180419"/>
            <a:ext cx="13395" cy="225103"/>
          </a:xfrm>
          <a:custGeom>
            <a:avLst/>
            <a:gdLst/>
            <a:ahLst/>
            <a:cxnLst/>
            <a:rect l="l" t="t" r="r" b="b"/>
            <a:pathLst>
              <a:path w="22860" h="384175">
                <a:moveTo>
                  <a:pt x="0" y="383822"/>
                </a:moveTo>
                <a:lnTo>
                  <a:pt x="22585" y="0"/>
                </a:lnTo>
              </a:path>
            </a:pathLst>
          </a:custGeom>
          <a:ln w="12700">
            <a:solidFill>
              <a:srgbClr val="FF7F00"/>
            </a:solidFill>
          </a:ln>
        </p:spPr>
        <p:txBody>
          <a:bodyPr wrap="square" lIns="0" tIns="0" rIns="0" bIns="0" rtlCol="0"/>
          <a:lstStyle/>
          <a:p>
            <a:endParaRPr sz="1406"/>
          </a:p>
        </p:txBody>
      </p:sp>
      <p:sp>
        <p:nvSpPr>
          <p:cNvPr id="25" name="object 14"/>
          <p:cNvSpPr/>
          <p:nvPr/>
        </p:nvSpPr>
        <p:spPr>
          <a:xfrm>
            <a:off x="6119812" y="2797975"/>
            <a:ext cx="1547813" cy="773906"/>
          </a:xfrm>
          <a:custGeom>
            <a:avLst/>
            <a:gdLst/>
            <a:ahLst/>
            <a:cxnLst/>
            <a:rect l="l" t="t" r="r" b="b"/>
            <a:pathLst>
              <a:path w="2641600" h="1320800">
                <a:moveTo>
                  <a:pt x="2641610" y="0"/>
                </a:moveTo>
                <a:lnTo>
                  <a:pt x="220126" y="0"/>
                </a:lnTo>
                <a:lnTo>
                  <a:pt x="202075" y="729"/>
                </a:lnTo>
                <a:lnTo>
                  <a:pt x="150556" y="11221"/>
                </a:lnTo>
                <a:lnTo>
                  <a:pt x="104181" y="32977"/>
                </a:lnTo>
                <a:lnTo>
                  <a:pt x="64480" y="64469"/>
                </a:lnTo>
                <a:lnTo>
                  <a:pt x="32984" y="104167"/>
                </a:lnTo>
                <a:lnTo>
                  <a:pt x="11223" y="150544"/>
                </a:lnTo>
                <a:lnTo>
                  <a:pt x="729" y="202071"/>
                </a:lnTo>
                <a:lnTo>
                  <a:pt x="0" y="220126"/>
                </a:lnTo>
                <a:lnTo>
                  <a:pt x="0" y="1320789"/>
                </a:lnTo>
                <a:lnTo>
                  <a:pt x="2421453" y="1320789"/>
                </a:lnTo>
                <a:lnTo>
                  <a:pt x="2439508" y="1320059"/>
                </a:lnTo>
                <a:lnTo>
                  <a:pt x="2491037" y="1309565"/>
                </a:lnTo>
                <a:lnTo>
                  <a:pt x="2537420" y="1287805"/>
                </a:lnTo>
                <a:lnTo>
                  <a:pt x="2577125" y="1256309"/>
                </a:lnTo>
                <a:lnTo>
                  <a:pt x="2608624" y="1216608"/>
                </a:lnTo>
                <a:lnTo>
                  <a:pt x="2630385" y="1170233"/>
                </a:lnTo>
                <a:lnTo>
                  <a:pt x="2640880" y="1118714"/>
                </a:lnTo>
                <a:lnTo>
                  <a:pt x="2641610" y="1100663"/>
                </a:lnTo>
                <a:lnTo>
                  <a:pt x="2641610" y="0"/>
                </a:lnTo>
                <a:close/>
              </a:path>
            </a:pathLst>
          </a:custGeom>
          <a:solidFill>
            <a:srgbClr val="FF9946"/>
          </a:solidFill>
        </p:spPr>
        <p:txBody>
          <a:bodyPr wrap="square" lIns="0" tIns="0" rIns="0" bIns="0" rtlCol="0"/>
          <a:lstStyle/>
          <a:p>
            <a:endParaRPr sz="1406"/>
          </a:p>
        </p:txBody>
      </p:sp>
      <p:sp>
        <p:nvSpPr>
          <p:cNvPr id="26" name="object 15"/>
          <p:cNvSpPr/>
          <p:nvPr/>
        </p:nvSpPr>
        <p:spPr>
          <a:xfrm>
            <a:off x="6119812" y="2797975"/>
            <a:ext cx="1547813" cy="773906"/>
          </a:xfrm>
          <a:custGeom>
            <a:avLst/>
            <a:gdLst/>
            <a:ahLst/>
            <a:cxnLst/>
            <a:rect l="l" t="t" r="r" b="b"/>
            <a:pathLst>
              <a:path w="2641600" h="1320800">
                <a:moveTo>
                  <a:pt x="220126" y="0"/>
                </a:moveTo>
                <a:lnTo>
                  <a:pt x="2641610" y="0"/>
                </a:lnTo>
                <a:lnTo>
                  <a:pt x="2641610" y="1100663"/>
                </a:lnTo>
                <a:lnTo>
                  <a:pt x="2635211" y="1153556"/>
                </a:lnTo>
                <a:lnTo>
                  <a:pt x="2617035" y="1201816"/>
                </a:lnTo>
                <a:lnTo>
                  <a:pt x="2588612" y="1243911"/>
                </a:lnTo>
                <a:lnTo>
                  <a:pt x="2551472" y="1278312"/>
                </a:lnTo>
                <a:lnTo>
                  <a:pt x="2507146" y="1303488"/>
                </a:lnTo>
                <a:lnTo>
                  <a:pt x="2457162" y="1317908"/>
                </a:lnTo>
                <a:lnTo>
                  <a:pt x="2421453" y="1320789"/>
                </a:lnTo>
                <a:lnTo>
                  <a:pt x="0" y="1320789"/>
                </a:lnTo>
                <a:lnTo>
                  <a:pt x="0" y="220126"/>
                </a:lnTo>
                <a:lnTo>
                  <a:pt x="6398" y="167223"/>
                </a:lnTo>
                <a:lnTo>
                  <a:pt x="24573" y="118960"/>
                </a:lnTo>
                <a:lnTo>
                  <a:pt x="52994" y="76865"/>
                </a:lnTo>
                <a:lnTo>
                  <a:pt x="90130" y="42468"/>
                </a:lnTo>
                <a:lnTo>
                  <a:pt x="134451" y="17296"/>
                </a:lnTo>
                <a:lnTo>
                  <a:pt x="184425" y="2880"/>
                </a:lnTo>
                <a:lnTo>
                  <a:pt x="202075" y="729"/>
                </a:lnTo>
                <a:lnTo>
                  <a:pt x="220126" y="0"/>
                </a:lnTo>
                <a:close/>
              </a:path>
            </a:pathLst>
          </a:custGeom>
          <a:ln w="25399">
            <a:solidFill>
              <a:srgbClr val="C87531"/>
            </a:solidFill>
          </a:ln>
        </p:spPr>
        <p:txBody>
          <a:bodyPr wrap="square" lIns="0" tIns="0" rIns="0" bIns="0" rtlCol="0"/>
          <a:lstStyle/>
          <a:p>
            <a:endParaRPr sz="1406"/>
          </a:p>
        </p:txBody>
      </p:sp>
      <p:sp>
        <p:nvSpPr>
          <p:cNvPr id="27" name="object 16"/>
          <p:cNvSpPr txBox="1"/>
          <p:nvPr/>
        </p:nvSpPr>
        <p:spPr>
          <a:xfrm>
            <a:off x="6362254" y="2888994"/>
            <a:ext cx="1064865" cy="615553"/>
          </a:xfrm>
          <a:prstGeom prst="rect">
            <a:avLst/>
          </a:prstGeom>
        </p:spPr>
        <p:txBody>
          <a:bodyPr vert="horz" wrap="square" lIns="0" tIns="0" rIns="0" bIns="0" rtlCol="0">
            <a:spAutoFit/>
          </a:bodyPr>
          <a:lstStyle/>
          <a:p>
            <a:pPr marL="7441" marR="2976" indent="302102">
              <a:lnSpc>
                <a:spcPts val="1641"/>
              </a:lnSpc>
            </a:pPr>
            <a:r>
              <a:rPr sz="1406" dirty="0">
                <a:solidFill>
                  <a:srgbClr val="FFFFFF"/>
                </a:solidFill>
                <a:latin typeface="Lucida Sans"/>
                <a:cs typeface="Lucida Sans"/>
              </a:rPr>
              <a:t>Goal:</a:t>
            </a:r>
            <a:r>
              <a:rPr sz="1406" dirty="0">
                <a:solidFill>
                  <a:srgbClr val="FFFFFF"/>
                </a:solidFill>
                <a:latin typeface="Times New Roman"/>
                <a:cs typeface="Times New Roman"/>
              </a:rPr>
              <a:t> </a:t>
            </a:r>
            <a:r>
              <a:rPr sz="1406" spc="-12" dirty="0">
                <a:solidFill>
                  <a:srgbClr val="FFFFFF"/>
                </a:solidFill>
                <a:latin typeface="Lucida Sans"/>
                <a:cs typeface="Lucida Sans"/>
              </a:rPr>
              <a:t>righ</a:t>
            </a:r>
            <a:r>
              <a:rPr sz="1406" spc="-6" dirty="0">
                <a:solidFill>
                  <a:srgbClr val="FFFFFF"/>
                </a:solidFill>
                <a:latin typeface="Lucida Sans"/>
                <a:cs typeface="Lucida Sans"/>
              </a:rPr>
              <a:t>t</a:t>
            </a:r>
            <a:r>
              <a:rPr sz="1406" spc="94" dirty="0">
                <a:solidFill>
                  <a:srgbClr val="FFFFFF"/>
                </a:solidFill>
                <a:latin typeface="Times New Roman"/>
                <a:cs typeface="Times New Roman"/>
              </a:rPr>
              <a:t> </a:t>
            </a:r>
            <a:r>
              <a:rPr sz="1406" spc="-3" dirty="0">
                <a:solidFill>
                  <a:srgbClr val="FFFFFF"/>
                </a:solidFill>
                <a:latin typeface="Lucida Sans"/>
                <a:cs typeface="Lucida Sans"/>
              </a:rPr>
              <a:t>border</a:t>
            </a:r>
            <a:endParaRPr sz="1406" dirty="0">
              <a:latin typeface="Lucida Sans"/>
              <a:cs typeface="Lucida Sans"/>
            </a:endParaRPr>
          </a:p>
          <a:p>
            <a:pPr marL="133937">
              <a:lnSpc>
                <a:spcPts val="1594"/>
              </a:lnSpc>
            </a:pPr>
            <a:r>
              <a:rPr sz="1406" spc="-12" dirty="0">
                <a:solidFill>
                  <a:srgbClr val="FFFFFF"/>
                </a:solidFill>
                <a:latin typeface="Lucida Sans"/>
                <a:cs typeface="Lucida Sans"/>
              </a:rPr>
              <a:t>o</a:t>
            </a:r>
            <a:r>
              <a:rPr sz="1406" spc="-6" dirty="0">
                <a:solidFill>
                  <a:srgbClr val="FFFFFF"/>
                </a:solidFill>
                <a:latin typeface="Lucida Sans"/>
                <a:cs typeface="Lucida Sans"/>
              </a:rPr>
              <a:t>f</a:t>
            </a:r>
            <a:r>
              <a:rPr sz="1406" spc="91" dirty="0">
                <a:solidFill>
                  <a:srgbClr val="FFFFFF"/>
                </a:solidFill>
                <a:latin typeface="Times New Roman"/>
                <a:cs typeface="Times New Roman"/>
              </a:rPr>
              <a:t> </a:t>
            </a:r>
            <a:r>
              <a:rPr sz="1406" dirty="0">
                <a:solidFill>
                  <a:srgbClr val="FFFFFF"/>
                </a:solidFill>
                <a:latin typeface="Lucida Sans"/>
                <a:cs typeface="Lucida Sans"/>
              </a:rPr>
              <a:t>screen</a:t>
            </a:r>
            <a:endParaRPr sz="1406" dirty="0">
              <a:latin typeface="Lucida Sans"/>
              <a:cs typeface="Lucida Sans"/>
            </a:endParaRPr>
          </a:p>
        </p:txBody>
      </p:sp>
      <p:sp>
        <p:nvSpPr>
          <p:cNvPr id="28" name="object 17"/>
          <p:cNvSpPr/>
          <p:nvPr/>
        </p:nvSpPr>
        <p:spPr>
          <a:xfrm>
            <a:off x="7608087" y="3110501"/>
            <a:ext cx="372069" cy="186036"/>
          </a:xfrm>
          <a:prstGeom prst="rect">
            <a:avLst/>
          </a:prstGeom>
          <a:blipFill>
            <a:blip r:embed="rId5" cstate="print"/>
            <a:stretch>
              <a:fillRect/>
            </a:stretch>
          </a:blipFill>
        </p:spPr>
        <p:txBody>
          <a:bodyPr wrap="square" lIns="0" tIns="0" rIns="0" bIns="0" rtlCol="0"/>
          <a:lstStyle/>
          <a:p>
            <a:endParaRPr sz="1406"/>
          </a:p>
        </p:txBody>
      </p:sp>
      <p:sp>
        <p:nvSpPr>
          <p:cNvPr id="29" name="object 18"/>
          <p:cNvSpPr/>
          <p:nvPr/>
        </p:nvSpPr>
        <p:spPr>
          <a:xfrm>
            <a:off x="7667631" y="3186148"/>
            <a:ext cx="232544" cy="0"/>
          </a:xfrm>
          <a:custGeom>
            <a:avLst/>
            <a:gdLst/>
            <a:ahLst/>
            <a:cxnLst/>
            <a:rect l="l" t="t" r="r" b="b"/>
            <a:pathLst>
              <a:path w="396875">
                <a:moveTo>
                  <a:pt x="0" y="0"/>
                </a:moveTo>
                <a:lnTo>
                  <a:pt x="396300" y="0"/>
                </a:lnTo>
              </a:path>
            </a:pathLst>
          </a:custGeom>
          <a:ln w="3175">
            <a:solidFill>
              <a:srgbClr val="FF9946"/>
            </a:solidFill>
          </a:ln>
        </p:spPr>
        <p:txBody>
          <a:bodyPr wrap="square" lIns="0" tIns="0" rIns="0" bIns="0" rtlCol="0"/>
          <a:lstStyle/>
          <a:p>
            <a:endParaRPr sz="1406"/>
          </a:p>
        </p:txBody>
      </p:sp>
      <p:sp>
        <p:nvSpPr>
          <p:cNvPr id="30" name="object 19"/>
          <p:cNvSpPr/>
          <p:nvPr/>
        </p:nvSpPr>
        <p:spPr>
          <a:xfrm>
            <a:off x="7825538" y="3132831"/>
            <a:ext cx="114970" cy="110505"/>
          </a:xfrm>
          <a:custGeom>
            <a:avLst/>
            <a:gdLst/>
            <a:ahLst/>
            <a:cxnLst/>
            <a:rect l="l" t="t" r="r" b="b"/>
            <a:pathLst>
              <a:path w="196215" h="188595">
                <a:moveTo>
                  <a:pt x="38828" y="0"/>
                </a:moveTo>
                <a:lnTo>
                  <a:pt x="9139" y="0"/>
                </a:lnTo>
                <a:lnTo>
                  <a:pt x="3353" y="10927"/>
                </a:lnTo>
                <a:lnTo>
                  <a:pt x="2558" y="22172"/>
                </a:lnTo>
                <a:lnTo>
                  <a:pt x="6930" y="30672"/>
                </a:lnTo>
                <a:lnTo>
                  <a:pt x="11378" y="34211"/>
                </a:lnTo>
                <a:lnTo>
                  <a:pt x="109340" y="91879"/>
                </a:lnTo>
                <a:lnTo>
                  <a:pt x="10829" y="148572"/>
                </a:lnTo>
                <a:lnTo>
                  <a:pt x="2456" y="157256"/>
                </a:lnTo>
                <a:lnTo>
                  <a:pt x="0" y="168727"/>
                </a:lnTo>
                <a:lnTo>
                  <a:pt x="8625" y="182054"/>
                </a:lnTo>
                <a:lnTo>
                  <a:pt x="18411" y="188157"/>
                </a:lnTo>
                <a:lnTo>
                  <a:pt x="28294" y="188023"/>
                </a:lnTo>
                <a:lnTo>
                  <a:pt x="195599" y="92306"/>
                </a:lnTo>
                <a:lnTo>
                  <a:pt x="38828" y="0"/>
                </a:lnTo>
                <a:close/>
              </a:path>
            </a:pathLst>
          </a:custGeom>
          <a:solidFill>
            <a:srgbClr val="FF9946"/>
          </a:solidFill>
        </p:spPr>
        <p:txBody>
          <a:bodyPr wrap="square" lIns="0" tIns="0" rIns="0" bIns="0" rtlCol="0"/>
          <a:lstStyle/>
          <a:p>
            <a:endParaRPr sz="1406"/>
          </a:p>
        </p:txBody>
      </p:sp>
      <p:sp>
        <p:nvSpPr>
          <p:cNvPr id="16" name="Title 7"/>
          <p:cNvSpPr>
            <a:spLocks noGrp="1"/>
          </p:cNvSpPr>
          <p:nvPr>
            <p:ph type="title"/>
          </p:nvPr>
        </p:nvSpPr>
        <p:spPr>
          <a:xfrm>
            <a:off x="0" y="-47063"/>
            <a:ext cx="9144001" cy="1080000"/>
          </a:xfrm>
          <a:blipFill>
            <a:blip r:embed="rId6"/>
            <a:stretch>
              <a:fillRect/>
            </a:stretch>
          </a:blipFill>
        </p:spPr>
        <p:txBody>
          <a:bodyPr anchor="ctr" anchorCtr="0"/>
          <a:lstStyle/>
          <a:p>
            <a:r>
              <a:rPr lang="en-GB" sz="3400" cap="none" dirty="0"/>
              <a:t>A* in Mario: Current Position</a:t>
            </a:r>
            <a:endParaRPr lang="en-GB" sz="3400" b="1" cap="none" dirty="0">
              <a:solidFill>
                <a:srgbClr val="FFC000"/>
              </a:solidFill>
            </a:endParaRPr>
          </a:p>
        </p:txBody>
      </p:sp>
    </p:spTree>
    <p:extLst>
      <p:ext uri="{BB962C8B-B14F-4D97-AF65-F5344CB8AC3E}">
        <p14:creationId xmlns:p14="http://schemas.microsoft.com/office/powerpoint/2010/main" val="22637247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179512" y="121196"/>
          <a:ext cx="8712968" cy="51032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p:cNvSpPr/>
          <p:nvPr/>
        </p:nvSpPr>
        <p:spPr>
          <a:xfrm>
            <a:off x="215516" y="5224472"/>
            <a:ext cx="8640960" cy="369332"/>
          </a:xfrm>
          <a:prstGeom prst="rect">
            <a:avLst/>
          </a:prstGeom>
        </p:spPr>
        <p:txBody>
          <a:bodyPr wrap="square">
            <a:spAutoFit/>
          </a:bodyPr>
          <a:lstStyle/>
          <a:p>
            <a:r>
              <a:rPr lang="en-GB" sz="1800" dirty="0">
                <a:solidFill>
                  <a:prstClr val="black"/>
                </a:solidFill>
                <a:latin typeface="Calibri"/>
                <a:ea typeface="ＭＳ Ｐゴシック" pitchFamily="34" charset="-128"/>
              </a:rPr>
              <a:t>G. N. </a:t>
            </a:r>
            <a:r>
              <a:rPr lang="en-GB" sz="1800" dirty="0" err="1">
                <a:solidFill>
                  <a:prstClr val="black"/>
                </a:solidFill>
                <a:latin typeface="Calibri"/>
                <a:ea typeface="ＭＳ Ｐゴシック" pitchFamily="34" charset="-128"/>
              </a:rPr>
              <a:t>Yannakakis</a:t>
            </a:r>
            <a:r>
              <a:rPr lang="en-GB" sz="1800" dirty="0">
                <a:solidFill>
                  <a:prstClr val="black"/>
                </a:solidFill>
                <a:latin typeface="Calibri"/>
                <a:ea typeface="ＭＳ Ｐゴシック" pitchFamily="34" charset="-128"/>
              </a:rPr>
              <a:t> and J. </a:t>
            </a:r>
            <a:r>
              <a:rPr lang="en-GB" sz="1800" dirty="0" err="1">
                <a:solidFill>
                  <a:prstClr val="black"/>
                </a:solidFill>
                <a:latin typeface="Calibri"/>
                <a:ea typeface="ＭＳ Ｐゴシック" pitchFamily="34" charset="-128"/>
              </a:rPr>
              <a:t>Togelius</a:t>
            </a:r>
            <a:r>
              <a:rPr lang="en-GB" sz="1800" dirty="0">
                <a:solidFill>
                  <a:prstClr val="black"/>
                </a:solidFill>
                <a:latin typeface="Calibri"/>
                <a:ea typeface="ＭＳ Ｐゴシック" pitchFamily="34" charset="-128"/>
              </a:rPr>
              <a:t>, “</a:t>
            </a:r>
            <a:r>
              <a:rPr lang="en-GB" sz="1800" b="1" dirty="0">
                <a:solidFill>
                  <a:prstClr val="black"/>
                </a:solidFill>
                <a:latin typeface="Calibri"/>
                <a:ea typeface="ＭＳ Ｐゴシック" pitchFamily="34" charset="-128"/>
              </a:rPr>
              <a:t>Artificial Intelligence and Games</a:t>
            </a:r>
            <a:r>
              <a:rPr lang="en-GB" sz="1800" dirty="0">
                <a:solidFill>
                  <a:prstClr val="black"/>
                </a:solidFill>
                <a:latin typeface="Calibri"/>
                <a:ea typeface="ＭＳ Ｐゴシック" pitchFamily="34" charset="-128"/>
              </a:rPr>
              <a:t>,” Springer Nature, 2025.</a:t>
            </a:r>
          </a:p>
        </p:txBody>
      </p:sp>
    </p:spTree>
    <p:extLst>
      <p:ext uri="{BB962C8B-B14F-4D97-AF65-F5344CB8AC3E}">
        <p14:creationId xmlns:p14="http://schemas.microsoft.com/office/powerpoint/2010/main" val="37479437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p:cNvSpPr/>
          <p:nvPr/>
        </p:nvSpPr>
        <p:spPr>
          <a:xfrm>
            <a:off x="3597176" y="1979421"/>
            <a:ext cx="1599901" cy="2046380"/>
          </a:xfrm>
          <a:prstGeom prst="rect">
            <a:avLst/>
          </a:prstGeom>
          <a:blipFill>
            <a:blip r:embed="rId3" cstate="print"/>
            <a:stretch>
              <a:fillRect/>
            </a:stretch>
          </a:blipFill>
        </p:spPr>
        <p:txBody>
          <a:bodyPr wrap="square" lIns="0" tIns="0" rIns="0" bIns="0" rtlCol="0"/>
          <a:lstStyle/>
          <a:p>
            <a:endParaRPr sz="1406"/>
          </a:p>
        </p:txBody>
      </p:sp>
      <p:sp>
        <p:nvSpPr>
          <p:cNvPr id="6" name="object 4"/>
          <p:cNvSpPr/>
          <p:nvPr/>
        </p:nvSpPr>
        <p:spPr>
          <a:xfrm>
            <a:off x="4214806" y="3869537"/>
            <a:ext cx="392906" cy="392906"/>
          </a:xfrm>
          <a:custGeom>
            <a:avLst/>
            <a:gdLst/>
            <a:ahLst/>
            <a:cxnLst/>
            <a:rect l="l" t="t" r="r" b="b"/>
            <a:pathLst>
              <a:path w="670559" h="670559">
                <a:moveTo>
                  <a:pt x="335279" y="0"/>
                </a:moveTo>
                <a:lnTo>
                  <a:pt x="280896" y="4387"/>
                </a:lnTo>
                <a:lnTo>
                  <a:pt x="229307" y="17091"/>
                </a:lnTo>
                <a:lnTo>
                  <a:pt x="181201" y="37420"/>
                </a:lnTo>
                <a:lnTo>
                  <a:pt x="137269" y="64685"/>
                </a:lnTo>
                <a:lnTo>
                  <a:pt x="98202" y="98195"/>
                </a:lnTo>
                <a:lnTo>
                  <a:pt x="64690" y="137260"/>
                </a:lnTo>
                <a:lnTo>
                  <a:pt x="37424" y="181191"/>
                </a:lnTo>
                <a:lnTo>
                  <a:pt x="17093" y="229296"/>
                </a:lnTo>
                <a:lnTo>
                  <a:pt x="4388" y="280887"/>
                </a:lnTo>
                <a:lnTo>
                  <a:pt x="0" y="335273"/>
                </a:lnTo>
                <a:lnTo>
                  <a:pt x="1111" y="362771"/>
                </a:lnTo>
                <a:lnTo>
                  <a:pt x="9744" y="415844"/>
                </a:lnTo>
                <a:lnTo>
                  <a:pt x="26348" y="465778"/>
                </a:lnTo>
                <a:lnTo>
                  <a:pt x="50233" y="511883"/>
                </a:lnTo>
                <a:lnTo>
                  <a:pt x="80709" y="553468"/>
                </a:lnTo>
                <a:lnTo>
                  <a:pt x="117085" y="589844"/>
                </a:lnTo>
                <a:lnTo>
                  <a:pt x="158670" y="620320"/>
                </a:lnTo>
                <a:lnTo>
                  <a:pt x="204775" y="644205"/>
                </a:lnTo>
                <a:lnTo>
                  <a:pt x="254709" y="660809"/>
                </a:lnTo>
                <a:lnTo>
                  <a:pt x="307782" y="669442"/>
                </a:lnTo>
                <a:lnTo>
                  <a:pt x="335279" y="670553"/>
                </a:lnTo>
                <a:lnTo>
                  <a:pt x="362781" y="669442"/>
                </a:lnTo>
                <a:lnTo>
                  <a:pt x="415860" y="660809"/>
                </a:lnTo>
                <a:lnTo>
                  <a:pt x="465797" y="644205"/>
                </a:lnTo>
                <a:lnTo>
                  <a:pt x="511902" y="620320"/>
                </a:lnTo>
                <a:lnTo>
                  <a:pt x="553487" y="589844"/>
                </a:lnTo>
                <a:lnTo>
                  <a:pt x="589860" y="553468"/>
                </a:lnTo>
                <a:lnTo>
                  <a:pt x="620333" y="511883"/>
                </a:lnTo>
                <a:lnTo>
                  <a:pt x="644215" y="465778"/>
                </a:lnTo>
                <a:lnTo>
                  <a:pt x="660817" y="415844"/>
                </a:lnTo>
                <a:lnTo>
                  <a:pt x="669448" y="362771"/>
                </a:lnTo>
                <a:lnTo>
                  <a:pt x="670559" y="335273"/>
                </a:lnTo>
                <a:lnTo>
                  <a:pt x="669448" y="307774"/>
                </a:lnTo>
                <a:lnTo>
                  <a:pt x="660817" y="254699"/>
                </a:lnTo>
                <a:lnTo>
                  <a:pt x="644215" y="204765"/>
                </a:lnTo>
                <a:lnTo>
                  <a:pt x="620333" y="158660"/>
                </a:lnTo>
                <a:lnTo>
                  <a:pt x="589860" y="117076"/>
                </a:lnTo>
                <a:lnTo>
                  <a:pt x="553487" y="80702"/>
                </a:lnTo>
                <a:lnTo>
                  <a:pt x="511902" y="50228"/>
                </a:lnTo>
                <a:lnTo>
                  <a:pt x="465797" y="26345"/>
                </a:lnTo>
                <a:lnTo>
                  <a:pt x="415860" y="9743"/>
                </a:lnTo>
                <a:lnTo>
                  <a:pt x="362781" y="1111"/>
                </a:lnTo>
                <a:lnTo>
                  <a:pt x="335279" y="0"/>
                </a:lnTo>
                <a:close/>
              </a:path>
            </a:pathLst>
          </a:custGeom>
          <a:solidFill>
            <a:srgbClr val="FF9946"/>
          </a:solidFill>
        </p:spPr>
        <p:txBody>
          <a:bodyPr wrap="square" lIns="0" tIns="0" rIns="0" bIns="0" rtlCol="0"/>
          <a:lstStyle/>
          <a:p>
            <a:endParaRPr sz="1406"/>
          </a:p>
        </p:txBody>
      </p:sp>
      <p:sp>
        <p:nvSpPr>
          <p:cNvPr id="7" name="object 5"/>
          <p:cNvSpPr/>
          <p:nvPr/>
        </p:nvSpPr>
        <p:spPr>
          <a:xfrm>
            <a:off x="4214806" y="3869537"/>
            <a:ext cx="392906" cy="392906"/>
          </a:xfrm>
          <a:custGeom>
            <a:avLst/>
            <a:gdLst/>
            <a:ahLst/>
            <a:cxnLst/>
            <a:rect l="l" t="t" r="r" b="b"/>
            <a:pathLst>
              <a:path w="670559" h="670559">
                <a:moveTo>
                  <a:pt x="335279" y="0"/>
                </a:moveTo>
                <a:lnTo>
                  <a:pt x="280896" y="4387"/>
                </a:lnTo>
                <a:lnTo>
                  <a:pt x="229307" y="17091"/>
                </a:lnTo>
                <a:lnTo>
                  <a:pt x="181201" y="37420"/>
                </a:lnTo>
                <a:lnTo>
                  <a:pt x="137269" y="64685"/>
                </a:lnTo>
                <a:lnTo>
                  <a:pt x="98202" y="98195"/>
                </a:lnTo>
                <a:lnTo>
                  <a:pt x="64690" y="137260"/>
                </a:lnTo>
                <a:lnTo>
                  <a:pt x="37424" y="181191"/>
                </a:lnTo>
                <a:lnTo>
                  <a:pt x="17093" y="229296"/>
                </a:lnTo>
                <a:lnTo>
                  <a:pt x="4388" y="280887"/>
                </a:lnTo>
                <a:lnTo>
                  <a:pt x="0" y="335273"/>
                </a:lnTo>
                <a:lnTo>
                  <a:pt x="1111" y="362771"/>
                </a:lnTo>
                <a:lnTo>
                  <a:pt x="9744" y="415844"/>
                </a:lnTo>
                <a:lnTo>
                  <a:pt x="26348" y="465778"/>
                </a:lnTo>
                <a:lnTo>
                  <a:pt x="50233" y="511883"/>
                </a:lnTo>
                <a:lnTo>
                  <a:pt x="80709" y="553468"/>
                </a:lnTo>
                <a:lnTo>
                  <a:pt x="117085" y="589844"/>
                </a:lnTo>
                <a:lnTo>
                  <a:pt x="158670" y="620320"/>
                </a:lnTo>
                <a:lnTo>
                  <a:pt x="204775" y="644205"/>
                </a:lnTo>
                <a:lnTo>
                  <a:pt x="254709" y="660809"/>
                </a:lnTo>
                <a:lnTo>
                  <a:pt x="307782" y="669442"/>
                </a:lnTo>
                <a:lnTo>
                  <a:pt x="335279" y="670553"/>
                </a:lnTo>
                <a:lnTo>
                  <a:pt x="362781" y="669442"/>
                </a:lnTo>
                <a:lnTo>
                  <a:pt x="415860" y="660809"/>
                </a:lnTo>
                <a:lnTo>
                  <a:pt x="465797" y="644205"/>
                </a:lnTo>
                <a:lnTo>
                  <a:pt x="511902" y="620320"/>
                </a:lnTo>
                <a:lnTo>
                  <a:pt x="553487" y="589844"/>
                </a:lnTo>
                <a:lnTo>
                  <a:pt x="589860" y="553468"/>
                </a:lnTo>
                <a:lnTo>
                  <a:pt x="620333" y="511883"/>
                </a:lnTo>
                <a:lnTo>
                  <a:pt x="644215" y="465778"/>
                </a:lnTo>
                <a:lnTo>
                  <a:pt x="660817" y="415844"/>
                </a:lnTo>
                <a:lnTo>
                  <a:pt x="669448" y="362771"/>
                </a:lnTo>
                <a:lnTo>
                  <a:pt x="670559" y="335273"/>
                </a:lnTo>
                <a:lnTo>
                  <a:pt x="669448" y="307774"/>
                </a:lnTo>
                <a:lnTo>
                  <a:pt x="660817" y="254699"/>
                </a:lnTo>
                <a:lnTo>
                  <a:pt x="644215" y="204765"/>
                </a:lnTo>
                <a:lnTo>
                  <a:pt x="620333" y="158660"/>
                </a:lnTo>
                <a:lnTo>
                  <a:pt x="589860" y="117076"/>
                </a:lnTo>
                <a:lnTo>
                  <a:pt x="553487" y="80702"/>
                </a:lnTo>
                <a:lnTo>
                  <a:pt x="511902" y="50228"/>
                </a:lnTo>
                <a:lnTo>
                  <a:pt x="465797" y="26345"/>
                </a:lnTo>
                <a:lnTo>
                  <a:pt x="415860" y="9743"/>
                </a:lnTo>
                <a:lnTo>
                  <a:pt x="362781" y="1111"/>
                </a:lnTo>
                <a:lnTo>
                  <a:pt x="335279" y="0"/>
                </a:lnTo>
                <a:close/>
              </a:path>
            </a:pathLst>
          </a:custGeom>
          <a:ln w="25399">
            <a:solidFill>
              <a:srgbClr val="C87531"/>
            </a:solidFill>
          </a:ln>
        </p:spPr>
        <p:txBody>
          <a:bodyPr wrap="square" lIns="0" tIns="0" rIns="0" bIns="0" rtlCol="0"/>
          <a:lstStyle/>
          <a:p>
            <a:endParaRPr sz="1406"/>
          </a:p>
        </p:txBody>
      </p:sp>
      <p:sp>
        <p:nvSpPr>
          <p:cNvPr id="8" name="object 6"/>
          <p:cNvSpPr/>
          <p:nvPr/>
        </p:nvSpPr>
        <p:spPr>
          <a:xfrm>
            <a:off x="3649271" y="4353223"/>
            <a:ext cx="1518047" cy="461366"/>
          </a:xfrm>
          <a:prstGeom prst="rect">
            <a:avLst/>
          </a:prstGeom>
          <a:blipFill>
            <a:blip r:embed="rId4" cstate="print"/>
            <a:stretch>
              <a:fillRect/>
            </a:stretch>
          </a:blipFill>
        </p:spPr>
        <p:txBody>
          <a:bodyPr wrap="square" lIns="0" tIns="0" rIns="0" bIns="0" rtlCol="0"/>
          <a:lstStyle/>
          <a:p>
            <a:endParaRPr sz="1406"/>
          </a:p>
        </p:txBody>
      </p:sp>
      <p:sp>
        <p:nvSpPr>
          <p:cNvPr id="9" name="object 7"/>
          <p:cNvSpPr txBox="1"/>
          <p:nvPr/>
        </p:nvSpPr>
        <p:spPr>
          <a:xfrm>
            <a:off x="3794755" y="4457512"/>
            <a:ext cx="1202159" cy="252505"/>
          </a:xfrm>
          <a:prstGeom prst="rect">
            <a:avLst/>
          </a:prstGeom>
        </p:spPr>
        <p:txBody>
          <a:bodyPr vert="horz" wrap="square" lIns="0" tIns="0" rIns="0" bIns="0" rtlCol="0">
            <a:spAutoFit/>
          </a:bodyPr>
          <a:lstStyle/>
          <a:p>
            <a:pPr marL="7441"/>
            <a:r>
              <a:rPr sz="1406" spc="-12" dirty="0">
                <a:latin typeface="Lucida Sans"/>
                <a:cs typeface="Lucida Sans"/>
              </a:rPr>
              <a:t>curren</a:t>
            </a:r>
            <a:r>
              <a:rPr sz="1406" spc="-6" dirty="0">
                <a:latin typeface="Lucida Sans"/>
                <a:cs typeface="Lucida Sans"/>
              </a:rPr>
              <a:t>t</a:t>
            </a:r>
            <a:r>
              <a:rPr sz="1406" spc="97" dirty="0">
                <a:latin typeface="Times New Roman"/>
                <a:cs typeface="Times New Roman"/>
              </a:rPr>
              <a:t> </a:t>
            </a:r>
            <a:r>
              <a:rPr sz="1641" dirty="0">
                <a:latin typeface="Lucida Sans"/>
                <a:cs typeface="Lucida Sans"/>
              </a:rPr>
              <a:t>node</a:t>
            </a:r>
            <a:endParaRPr sz="1641">
              <a:latin typeface="Lucida Sans"/>
              <a:cs typeface="Lucida Sans"/>
            </a:endParaRPr>
          </a:p>
        </p:txBody>
      </p:sp>
      <p:sp>
        <p:nvSpPr>
          <p:cNvPr id="10" name="object 8"/>
          <p:cNvSpPr/>
          <p:nvPr/>
        </p:nvSpPr>
        <p:spPr>
          <a:xfrm>
            <a:off x="5182195" y="1586180"/>
            <a:ext cx="392906" cy="392906"/>
          </a:xfrm>
          <a:custGeom>
            <a:avLst/>
            <a:gdLst/>
            <a:ahLst/>
            <a:cxnLst/>
            <a:rect l="l" t="t" r="r" b="b"/>
            <a:pathLst>
              <a:path w="670559" h="670560">
                <a:moveTo>
                  <a:pt x="605869" y="137269"/>
                </a:moveTo>
                <a:lnTo>
                  <a:pt x="64690" y="137269"/>
                </a:lnTo>
                <a:lnTo>
                  <a:pt x="50233" y="158670"/>
                </a:lnTo>
                <a:lnTo>
                  <a:pt x="26348" y="204775"/>
                </a:lnTo>
                <a:lnTo>
                  <a:pt x="9744" y="254709"/>
                </a:lnTo>
                <a:lnTo>
                  <a:pt x="1111" y="307782"/>
                </a:lnTo>
                <a:lnTo>
                  <a:pt x="0" y="335279"/>
                </a:lnTo>
                <a:lnTo>
                  <a:pt x="1111" y="362777"/>
                </a:lnTo>
                <a:lnTo>
                  <a:pt x="9744" y="415850"/>
                </a:lnTo>
                <a:lnTo>
                  <a:pt x="26348" y="465784"/>
                </a:lnTo>
                <a:lnTo>
                  <a:pt x="50233" y="511889"/>
                </a:lnTo>
                <a:lnTo>
                  <a:pt x="80709" y="553474"/>
                </a:lnTo>
                <a:lnTo>
                  <a:pt x="117085" y="589850"/>
                </a:lnTo>
                <a:lnTo>
                  <a:pt x="158670" y="620326"/>
                </a:lnTo>
                <a:lnTo>
                  <a:pt x="204775" y="644211"/>
                </a:lnTo>
                <a:lnTo>
                  <a:pt x="254709" y="660815"/>
                </a:lnTo>
                <a:lnTo>
                  <a:pt x="307782" y="669448"/>
                </a:lnTo>
                <a:lnTo>
                  <a:pt x="335279" y="670559"/>
                </a:lnTo>
                <a:lnTo>
                  <a:pt x="362777" y="669448"/>
                </a:lnTo>
                <a:lnTo>
                  <a:pt x="415850" y="660815"/>
                </a:lnTo>
                <a:lnTo>
                  <a:pt x="465784" y="644211"/>
                </a:lnTo>
                <a:lnTo>
                  <a:pt x="511889" y="620326"/>
                </a:lnTo>
                <a:lnTo>
                  <a:pt x="553474" y="589850"/>
                </a:lnTo>
                <a:lnTo>
                  <a:pt x="589850" y="553474"/>
                </a:lnTo>
                <a:lnTo>
                  <a:pt x="620326" y="511889"/>
                </a:lnTo>
                <a:lnTo>
                  <a:pt x="644211" y="465784"/>
                </a:lnTo>
                <a:lnTo>
                  <a:pt x="660815" y="415850"/>
                </a:lnTo>
                <a:lnTo>
                  <a:pt x="669448" y="362777"/>
                </a:lnTo>
                <a:lnTo>
                  <a:pt x="670559" y="335279"/>
                </a:lnTo>
                <a:lnTo>
                  <a:pt x="669448" y="307782"/>
                </a:lnTo>
                <a:lnTo>
                  <a:pt x="660815" y="254709"/>
                </a:lnTo>
                <a:lnTo>
                  <a:pt x="644211" y="204775"/>
                </a:lnTo>
                <a:lnTo>
                  <a:pt x="620326" y="158670"/>
                </a:lnTo>
                <a:lnTo>
                  <a:pt x="605869" y="137269"/>
                </a:lnTo>
                <a:close/>
              </a:path>
              <a:path w="670559" h="670560">
                <a:moveTo>
                  <a:pt x="335279" y="0"/>
                </a:moveTo>
                <a:lnTo>
                  <a:pt x="280896" y="4388"/>
                </a:lnTo>
                <a:lnTo>
                  <a:pt x="229307" y="17093"/>
                </a:lnTo>
                <a:lnTo>
                  <a:pt x="181201" y="37424"/>
                </a:lnTo>
                <a:lnTo>
                  <a:pt x="137269" y="64690"/>
                </a:lnTo>
                <a:lnTo>
                  <a:pt x="98202" y="98202"/>
                </a:lnTo>
                <a:lnTo>
                  <a:pt x="80709" y="117085"/>
                </a:lnTo>
                <a:lnTo>
                  <a:pt x="589850" y="117085"/>
                </a:lnTo>
                <a:lnTo>
                  <a:pt x="553474" y="80709"/>
                </a:lnTo>
                <a:lnTo>
                  <a:pt x="511889" y="50233"/>
                </a:lnTo>
                <a:lnTo>
                  <a:pt x="465784" y="26348"/>
                </a:lnTo>
                <a:lnTo>
                  <a:pt x="415850" y="9744"/>
                </a:lnTo>
                <a:lnTo>
                  <a:pt x="362777" y="1111"/>
                </a:lnTo>
                <a:lnTo>
                  <a:pt x="335279" y="0"/>
                </a:lnTo>
                <a:close/>
              </a:path>
            </a:pathLst>
          </a:custGeom>
          <a:solidFill>
            <a:srgbClr val="F8D539"/>
          </a:solidFill>
        </p:spPr>
        <p:txBody>
          <a:bodyPr wrap="square" lIns="0" tIns="0" rIns="0" bIns="0" rtlCol="0"/>
          <a:lstStyle/>
          <a:p>
            <a:endParaRPr sz="1406"/>
          </a:p>
        </p:txBody>
      </p:sp>
      <p:sp>
        <p:nvSpPr>
          <p:cNvPr id="11" name="object 9"/>
          <p:cNvSpPr/>
          <p:nvPr/>
        </p:nvSpPr>
        <p:spPr>
          <a:xfrm>
            <a:off x="5182195" y="1586180"/>
            <a:ext cx="392906" cy="392906"/>
          </a:xfrm>
          <a:custGeom>
            <a:avLst/>
            <a:gdLst/>
            <a:ahLst/>
            <a:cxnLst/>
            <a:rect l="l" t="t" r="r" b="b"/>
            <a:pathLst>
              <a:path w="670559" h="670560">
                <a:moveTo>
                  <a:pt x="335279" y="0"/>
                </a:moveTo>
                <a:lnTo>
                  <a:pt x="280896" y="4388"/>
                </a:lnTo>
                <a:lnTo>
                  <a:pt x="229307" y="17093"/>
                </a:lnTo>
                <a:lnTo>
                  <a:pt x="181201" y="37424"/>
                </a:lnTo>
                <a:lnTo>
                  <a:pt x="137269" y="64690"/>
                </a:lnTo>
                <a:lnTo>
                  <a:pt x="98202" y="98202"/>
                </a:lnTo>
                <a:lnTo>
                  <a:pt x="64690" y="137269"/>
                </a:lnTo>
                <a:lnTo>
                  <a:pt x="37424" y="181201"/>
                </a:lnTo>
                <a:lnTo>
                  <a:pt x="17093" y="229307"/>
                </a:lnTo>
                <a:lnTo>
                  <a:pt x="4388" y="280896"/>
                </a:lnTo>
                <a:lnTo>
                  <a:pt x="0" y="335279"/>
                </a:lnTo>
                <a:lnTo>
                  <a:pt x="1111" y="362777"/>
                </a:lnTo>
                <a:lnTo>
                  <a:pt x="9744" y="415850"/>
                </a:lnTo>
                <a:lnTo>
                  <a:pt x="26348" y="465784"/>
                </a:lnTo>
                <a:lnTo>
                  <a:pt x="50233" y="511889"/>
                </a:lnTo>
                <a:lnTo>
                  <a:pt x="80709" y="553474"/>
                </a:lnTo>
                <a:lnTo>
                  <a:pt x="117085" y="589850"/>
                </a:lnTo>
                <a:lnTo>
                  <a:pt x="158670" y="620326"/>
                </a:lnTo>
                <a:lnTo>
                  <a:pt x="204775" y="644211"/>
                </a:lnTo>
                <a:lnTo>
                  <a:pt x="254709" y="660815"/>
                </a:lnTo>
                <a:lnTo>
                  <a:pt x="307782" y="669448"/>
                </a:lnTo>
                <a:lnTo>
                  <a:pt x="335279" y="670559"/>
                </a:lnTo>
                <a:lnTo>
                  <a:pt x="362777" y="669448"/>
                </a:lnTo>
                <a:lnTo>
                  <a:pt x="415850" y="660815"/>
                </a:lnTo>
                <a:lnTo>
                  <a:pt x="465784" y="644211"/>
                </a:lnTo>
                <a:lnTo>
                  <a:pt x="511889" y="620326"/>
                </a:lnTo>
                <a:lnTo>
                  <a:pt x="553474" y="589850"/>
                </a:lnTo>
                <a:lnTo>
                  <a:pt x="589850" y="553474"/>
                </a:lnTo>
                <a:lnTo>
                  <a:pt x="620326" y="511889"/>
                </a:lnTo>
                <a:lnTo>
                  <a:pt x="644211" y="465784"/>
                </a:lnTo>
                <a:lnTo>
                  <a:pt x="660815" y="415850"/>
                </a:lnTo>
                <a:lnTo>
                  <a:pt x="669448" y="362777"/>
                </a:lnTo>
                <a:lnTo>
                  <a:pt x="670559" y="335279"/>
                </a:lnTo>
                <a:lnTo>
                  <a:pt x="669448" y="307782"/>
                </a:lnTo>
                <a:lnTo>
                  <a:pt x="660815" y="254709"/>
                </a:lnTo>
                <a:lnTo>
                  <a:pt x="644211" y="204775"/>
                </a:lnTo>
                <a:lnTo>
                  <a:pt x="620326" y="158670"/>
                </a:lnTo>
                <a:lnTo>
                  <a:pt x="589850" y="117085"/>
                </a:lnTo>
                <a:lnTo>
                  <a:pt x="553474" y="80709"/>
                </a:lnTo>
                <a:lnTo>
                  <a:pt x="511889" y="50233"/>
                </a:lnTo>
                <a:lnTo>
                  <a:pt x="465784" y="26348"/>
                </a:lnTo>
                <a:lnTo>
                  <a:pt x="415850" y="9744"/>
                </a:lnTo>
                <a:lnTo>
                  <a:pt x="362777" y="1111"/>
                </a:lnTo>
                <a:lnTo>
                  <a:pt x="335279" y="0"/>
                </a:lnTo>
                <a:close/>
              </a:path>
            </a:pathLst>
          </a:custGeom>
          <a:ln w="25399">
            <a:solidFill>
              <a:srgbClr val="C1A526"/>
            </a:solidFill>
          </a:ln>
        </p:spPr>
        <p:txBody>
          <a:bodyPr wrap="square" lIns="0" tIns="0" rIns="0" bIns="0" rtlCol="0"/>
          <a:lstStyle/>
          <a:p>
            <a:endParaRPr sz="1406"/>
          </a:p>
        </p:txBody>
      </p:sp>
      <p:sp>
        <p:nvSpPr>
          <p:cNvPr id="12" name="object 10"/>
          <p:cNvSpPr/>
          <p:nvPr/>
        </p:nvSpPr>
        <p:spPr>
          <a:xfrm>
            <a:off x="5219396" y="3869537"/>
            <a:ext cx="392906" cy="392906"/>
          </a:xfrm>
          <a:custGeom>
            <a:avLst/>
            <a:gdLst/>
            <a:ahLst/>
            <a:cxnLst/>
            <a:rect l="l" t="t" r="r" b="b"/>
            <a:pathLst>
              <a:path w="670559" h="670559">
                <a:moveTo>
                  <a:pt x="335279" y="0"/>
                </a:moveTo>
                <a:lnTo>
                  <a:pt x="280896" y="4387"/>
                </a:lnTo>
                <a:lnTo>
                  <a:pt x="229307" y="17091"/>
                </a:lnTo>
                <a:lnTo>
                  <a:pt x="181201" y="37420"/>
                </a:lnTo>
                <a:lnTo>
                  <a:pt x="137269" y="64685"/>
                </a:lnTo>
                <a:lnTo>
                  <a:pt x="98202" y="98195"/>
                </a:lnTo>
                <a:lnTo>
                  <a:pt x="64690" y="137260"/>
                </a:lnTo>
                <a:lnTo>
                  <a:pt x="37424" y="181191"/>
                </a:lnTo>
                <a:lnTo>
                  <a:pt x="17093" y="229296"/>
                </a:lnTo>
                <a:lnTo>
                  <a:pt x="4388" y="280887"/>
                </a:lnTo>
                <a:lnTo>
                  <a:pt x="0" y="335273"/>
                </a:lnTo>
                <a:lnTo>
                  <a:pt x="1111" y="362771"/>
                </a:lnTo>
                <a:lnTo>
                  <a:pt x="9744" y="415844"/>
                </a:lnTo>
                <a:lnTo>
                  <a:pt x="26348" y="465778"/>
                </a:lnTo>
                <a:lnTo>
                  <a:pt x="50233" y="511883"/>
                </a:lnTo>
                <a:lnTo>
                  <a:pt x="80709" y="553468"/>
                </a:lnTo>
                <a:lnTo>
                  <a:pt x="117085" y="589844"/>
                </a:lnTo>
                <a:lnTo>
                  <a:pt x="158670" y="620320"/>
                </a:lnTo>
                <a:lnTo>
                  <a:pt x="204775" y="644205"/>
                </a:lnTo>
                <a:lnTo>
                  <a:pt x="254709" y="660809"/>
                </a:lnTo>
                <a:lnTo>
                  <a:pt x="307782" y="669442"/>
                </a:lnTo>
                <a:lnTo>
                  <a:pt x="335279" y="670553"/>
                </a:lnTo>
                <a:lnTo>
                  <a:pt x="362781" y="669442"/>
                </a:lnTo>
                <a:lnTo>
                  <a:pt x="415860" y="660809"/>
                </a:lnTo>
                <a:lnTo>
                  <a:pt x="465797" y="644205"/>
                </a:lnTo>
                <a:lnTo>
                  <a:pt x="511902" y="620320"/>
                </a:lnTo>
                <a:lnTo>
                  <a:pt x="553487" y="589844"/>
                </a:lnTo>
                <a:lnTo>
                  <a:pt x="589860" y="553468"/>
                </a:lnTo>
                <a:lnTo>
                  <a:pt x="620333" y="511883"/>
                </a:lnTo>
                <a:lnTo>
                  <a:pt x="644215" y="465778"/>
                </a:lnTo>
                <a:lnTo>
                  <a:pt x="660817" y="415844"/>
                </a:lnTo>
                <a:lnTo>
                  <a:pt x="669448" y="362771"/>
                </a:lnTo>
                <a:lnTo>
                  <a:pt x="670559" y="335273"/>
                </a:lnTo>
                <a:lnTo>
                  <a:pt x="669448" y="307774"/>
                </a:lnTo>
                <a:lnTo>
                  <a:pt x="660817" y="254699"/>
                </a:lnTo>
                <a:lnTo>
                  <a:pt x="644215" y="204765"/>
                </a:lnTo>
                <a:lnTo>
                  <a:pt x="620333" y="158660"/>
                </a:lnTo>
                <a:lnTo>
                  <a:pt x="589860" y="117076"/>
                </a:lnTo>
                <a:lnTo>
                  <a:pt x="553487" y="80702"/>
                </a:lnTo>
                <a:lnTo>
                  <a:pt x="511902" y="50228"/>
                </a:lnTo>
                <a:lnTo>
                  <a:pt x="465797" y="26345"/>
                </a:lnTo>
                <a:lnTo>
                  <a:pt x="415860" y="9743"/>
                </a:lnTo>
                <a:lnTo>
                  <a:pt x="362781" y="1111"/>
                </a:lnTo>
                <a:lnTo>
                  <a:pt x="335279" y="0"/>
                </a:lnTo>
                <a:close/>
              </a:path>
            </a:pathLst>
          </a:custGeom>
          <a:solidFill>
            <a:srgbClr val="F8D539"/>
          </a:solidFill>
        </p:spPr>
        <p:txBody>
          <a:bodyPr wrap="square" lIns="0" tIns="0" rIns="0" bIns="0" rtlCol="0"/>
          <a:lstStyle/>
          <a:p>
            <a:endParaRPr sz="1406"/>
          </a:p>
        </p:txBody>
      </p:sp>
      <p:sp>
        <p:nvSpPr>
          <p:cNvPr id="13" name="object 11"/>
          <p:cNvSpPr/>
          <p:nvPr/>
        </p:nvSpPr>
        <p:spPr>
          <a:xfrm>
            <a:off x="5219396" y="3869537"/>
            <a:ext cx="392906" cy="392906"/>
          </a:xfrm>
          <a:custGeom>
            <a:avLst/>
            <a:gdLst/>
            <a:ahLst/>
            <a:cxnLst/>
            <a:rect l="l" t="t" r="r" b="b"/>
            <a:pathLst>
              <a:path w="670559" h="670559">
                <a:moveTo>
                  <a:pt x="335279" y="0"/>
                </a:moveTo>
                <a:lnTo>
                  <a:pt x="280896" y="4387"/>
                </a:lnTo>
                <a:lnTo>
                  <a:pt x="229307" y="17091"/>
                </a:lnTo>
                <a:lnTo>
                  <a:pt x="181201" y="37420"/>
                </a:lnTo>
                <a:lnTo>
                  <a:pt x="137269" y="64685"/>
                </a:lnTo>
                <a:lnTo>
                  <a:pt x="98202" y="98195"/>
                </a:lnTo>
                <a:lnTo>
                  <a:pt x="64690" y="137260"/>
                </a:lnTo>
                <a:lnTo>
                  <a:pt x="37424" y="181191"/>
                </a:lnTo>
                <a:lnTo>
                  <a:pt x="17093" y="229296"/>
                </a:lnTo>
                <a:lnTo>
                  <a:pt x="4388" y="280887"/>
                </a:lnTo>
                <a:lnTo>
                  <a:pt x="0" y="335273"/>
                </a:lnTo>
                <a:lnTo>
                  <a:pt x="1111" y="362771"/>
                </a:lnTo>
                <a:lnTo>
                  <a:pt x="9744" y="415844"/>
                </a:lnTo>
                <a:lnTo>
                  <a:pt x="26348" y="465778"/>
                </a:lnTo>
                <a:lnTo>
                  <a:pt x="50233" y="511883"/>
                </a:lnTo>
                <a:lnTo>
                  <a:pt x="80709" y="553468"/>
                </a:lnTo>
                <a:lnTo>
                  <a:pt x="117085" y="589844"/>
                </a:lnTo>
                <a:lnTo>
                  <a:pt x="158670" y="620320"/>
                </a:lnTo>
                <a:lnTo>
                  <a:pt x="204775" y="644205"/>
                </a:lnTo>
                <a:lnTo>
                  <a:pt x="254709" y="660809"/>
                </a:lnTo>
                <a:lnTo>
                  <a:pt x="307782" y="669442"/>
                </a:lnTo>
                <a:lnTo>
                  <a:pt x="335279" y="670553"/>
                </a:lnTo>
                <a:lnTo>
                  <a:pt x="362781" y="669442"/>
                </a:lnTo>
                <a:lnTo>
                  <a:pt x="415860" y="660809"/>
                </a:lnTo>
                <a:lnTo>
                  <a:pt x="465797" y="644205"/>
                </a:lnTo>
                <a:lnTo>
                  <a:pt x="511902" y="620320"/>
                </a:lnTo>
                <a:lnTo>
                  <a:pt x="553487" y="589844"/>
                </a:lnTo>
                <a:lnTo>
                  <a:pt x="589860" y="553468"/>
                </a:lnTo>
                <a:lnTo>
                  <a:pt x="620333" y="511883"/>
                </a:lnTo>
                <a:lnTo>
                  <a:pt x="644215" y="465778"/>
                </a:lnTo>
                <a:lnTo>
                  <a:pt x="660817" y="415844"/>
                </a:lnTo>
                <a:lnTo>
                  <a:pt x="669448" y="362771"/>
                </a:lnTo>
                <a:lnTo>
                  <a:pt x="670559" y="335273"/>
                </a:lnTo>
                <a:lnTo>
                  <a:pt x="669448" y="307774"/>
                </a:lnTo>
                <a:lnTo>
                  <a:pt x="660817" y="254699"/>
                </a:lnTo>
                <a:lnTo>
                  <a:pt x="644215" y="204765"/>
                </a:lnTo>
                <a:lnTo>
                  <a:pt x="620333" y="158660"/>
                </a:lnTo>
                <a:lnTo>
                  <a:pt x="589860" y="117076"/>
                </a:lnTo>
                <a:lnTo>
                  <a:pt x="553487" y="80702"/>
                </a:lnTo>
                <a:lnTo>
                  <a:pt x="511902" y="50228"/>
                </a:lnTo>
                <a:lnTo>
                  <a:pt x="465797" y="26345"/>
                </a:lnTo>
                <a:lnTo>
                  <a:pt x="415860" y="9743"/>
                </a:lnTo>
                <a:lnTo>
                  <a:pt x="362781" y="1111"/>
                </a:lnTo>
                <a:lnTo>
                  <a:pt x="335279" y="0"/>
                </a:lnTo>
                <a:close/>
              </a:path>
            </a:pathLst>
          </a:custGeom>
          <a:ln w="25399">
            <a:solidFill>
              <a:srgbClr val="C1A526"/>
            </a:solidFill>
          </a:ln>
        </p:spPr>
        <p:txBody>
          <a:bodyPr wrap="square" lIns="0" tIns="0" rIns="0" bIns="0" rtlCol="0"/>
          <a:lstStyle/>
          <a:p>
            <a:endParaRPr sz="1406"/>
          </a:p>
        </p:txBody>
      </p:sp>
      <p:sp>
        <p:nvSpPr>
          <p:cNvPr id="14" name="object 12"/>
          <p:cNvSpPr/>
          <p:nvPr/>
        </p:nvSpPr>
        <p:spPr>
          <a:xfrm>
            <a:off x="2210590" y="3869537"/>
            <a:ext cx="392906" cy="392906"/>
          </a:xfrm>
          <a:custGeom>
            <a:avLst/>
            <a:gdLst/>
            <a:ahLst/>
            <a:cxnLst/>
            <a:rect l="l" t="t" r="r" b="b"/>
            <a:pathLst>
              <a:path w="670560" h="670559">
                <a:moveTo>
                  <a:pt x="335279" y="0"/>
                </a:moveTo>
                <a:lnTo>
                  <a:pt x="280896" y="4387"/>
                </a:lnTo>
                <a:lnTo>
                  <a:pt x="229307" y="17091"/>
                </a:lnTo>
                <a:lnTo>
                  <a:pt x="181201" y="37420"/>
                </a:lnTo>
                <a:lnTo>
                  <a:pt x="137269" y="64685"/>
                </a:lnTo>
                <a:lnTo>
                  <a:pt x="98202" y="98195"/>
                </a:lnTo>
                <a:lnTo>
                  <a:pt x="64690" y="137260"/>
                </a:lnTo>
                <a:lnTo>
                  <a:pt x="37424" y="181191"/>
                </a:lnTo>
                <a:lnTo>
                  <a:pt x="17093" y="229296"/>
                </a:lnTo>
                <a:lnTo>
                  <a:pt x="4388" y="280887"/>
                </a:lnTo>
                <a:lnTo>
                  <a:pt x="0" y="335273"/>
                </a:lnTo>
                <a:lnTo>
                  <a:pt x="1111" y="362771"/>
                </a:lnTo>
                <a:lnTo>
                  <a:pt x="9744" y="415844"/>
                </a:lnTo>
                <a:lnTo>
                  <a:pt x="26348" y="465778"/>
                </a:lnTo>
                <a:lnTo>
                  <a:pt x="50233" y="511883"/>
                </a:lnTo>
                <a:lnTo>
                  <a:pt x="80709" y="553468"/>
                </a:lnTo>
                <a:lnTo>
                  <a:pt x="117085" y="589844"/>
                </a:lnTo>
                <a:lnTo>
                  <a:pt x="158670" y="620320"/>
                </a:lnTo>
                <a:lnTo>
                  <a:pt x="204775" y="644205"/>
                </a:lnTo>
                <a:lnTo>
                  <a:pt x="254709" y="660809"/>
                </a:lnTo>
                <a:lnTo>
                  <a:pt x="307782" y="669442"/>
                </a:lnTo>
                <a:lnTo>
                  <a:pt x="335279" y="670553"/>
                </a:lnTo>
                <a:lnTo>
                  <a:pt x="362779" y="669442"/>
                </a:lnTo>
                <a:lnTo>
                  <a:pt x="415854" y="660809"/>
                </a:lnTo>
                <a:lnTo>
                  <a:pt x="465790" y="644205"/>
                </a:lnTo>
                <a:lnTo>
                  <a:pt x="511895" y="620320"/>
                </a:lnTo>
                <a:lnTo>
                  <a:pt x="553481" y="589844"/>
                </a:lnTo>
                <a:lnTo>
                  <a:pt x="589856" y="553468"/>
                </a:lnTo>
                <a:lnTo>
                  <a:pt x="620331" y="511883"/>
                </a:lnTo>
                <a:lnTo>
                  <a:pt x="644215" y="465778"/>
                </a:lnTo>
                <a:lnTo>
                  <a:pt x="660819" y="415844"/>
                </a:lnTo>
                <a:lnTo>
                  <a:pt x="669451" y="362771"/>
                </a:lnTo>
                <a:lnTo>
                  <a:pt x="670563" y="335273"/>
                </a:lnTo>
                <a:lnTo>
                  <a:pt x="669451" y="307774"/>
                </a:lnTo>
                <a:lnTo>
                  <a:pt x="660819" y="254699"/>
                </a:lnTo>
                <a:lnTo>
                  <a:pt x="644215" y="204765"/>
                </a:lnTo>
                <a:lnTo>
                  <a:pt x="620331" y="158660"/>
                </a:lnTo>
                <a:lnTo>
                  <a:pt x="589856" y="117076"/>
                </a:lnTo>
                <a:lnTo>
                  <a:pt x="553481" y="80702"/>
                </a:lnTo>
                <a:lnTo>
                  <a:pt x="511895" y="50228"/>
                </a:lnTo>
                <a:lnTo>
                  <a:pt x="465790" y="26345"/>
                </a:lnTo>
                <a:lnTo>
                  <a:pt x="415854" y="9743"/>
                </a:lnTo>
                <a:lnTo>
                  <a:pt x="362779" y="1111"/>
                </a:lnTo>
                <a:lnTo>
                  <a:pt x="335279" y="0"/>
                </a:lnTo>
                <a:close/>
              </a:path>
            </a:pathLst>
          </a:custGeom>
          <a:solidFill>
            <a:srgbClr val="F8D539"/>
          </a:solidFill>
        </p:spPr>
        <p:txBody>
          <a:bodyPr wrap="square" lIns="0" tIns="0" rIns="0" bIns="0" rtlCol="0"/>
          <a:lstStyle/>
          <a:p>
            <a:endParaRPr sz="1406"/>
          </a:p>
        </p:txBody>
      </p:sp>
      <p:sp>
        <p:nvSpPr>
          <p:cNvPr id="15" name="object 13"/>
          <p:cNvSpPr/>
          <p:nvPr/>
        </p:nvSpPr>
        <p:spPr>
          <a:xfrm>
            <a:off x="2210590" y="3869537"/>
            <a:ext cx="392906" cy="392906"/>
          </a:xfrm>
          <a:custGeom>
            <a:avLst/>
            <a:gdLst/>
            <a:ahLst/>
            <a:cxnLst/>
            <a:rect l="l" t="t" r="r" b="b"/>
            <a:pathLst>
              <a:path w="670560" h="670559">
                <a:moveTo>
                  <a:pt x="335279" y="0"/>
                </a:moveTo>
                <a:lnTo>
                  <a:pt x="280896" y="4387"/>
                </a:lnTo>
                <a:lnTo>
                  <a:pt x="229307" y="17091"/>
                </a:lnTo>
                <a:lnTo>
                  <a:pt x="181201" y="37420"/>
                </a:lnTo>
                <a:lnTo>
                  <a:pt x="137269" y="64685"/>
                </a:lnTo>
                <a:lnTo>
                  <a:pt x="98202" y="98195"/>
                </a:lnTo>
                <a:lnTo>
                  <a:pt x="64690" y="137260"/>
                </a:lnTo>
                <a:lnTo>
                  <a:pt x="37424" y="181191"/>
                </a:lnTo>
                <a:lnTo>
                  <a:pt x="17093" y="229296"/>
                </a:lnTo>
                <a:lnTo>
                  <a:pt x="4388" y="280887"/>
                </a:lnTo>
                <a:lnTo>
                  <a:pt x="0" y="335273"/>
                </a:lnTo>
                <a:lnTo>
                  <a:pt x="1111" y="362771"/>
                </a:lnTo>
                <a:lnTo>
                  <a:pt x="9744" y="415844"/>
                </a:lnTo>
                <a:lnTo>
                  <a:pt x="26348" y="465778"/>
                </a:lnTo>
                <a:lnTo>
                  <a:pt x="50233" y="511883"/>
                </a:lnTo>
                <a:lnTo>
                  <a:pt x="80709" y="553468"/>
                </a:lnTo>
                <a:lnTo>
                  <a:pt x="117085" y="589844"/>
                </a:lnTo>
                <a:lnTo>
                  <a:pt x="158670" y="620320"/>
                </a:lnTo>
                <a:lnTo>
                  <a:pt x="204775" y="644205"/>
                </a:lnTo>
                <a:lnTo>
                  <a:pt x="254709" y="660809"/>
                </a:lnTo>
                <a:lnTo>
                  <a:pt x="307782" y="669442"/>
                </a:lnTo>
                <a:lnTo>
                  <a:pt x="335279" y="670553"/>
                </a:lnTo>
                <a:lnTo>
                  <a:pt x="362779" y="669442"/>
                </a:lnTo>
                <a:lnTo>
                  <a:pt x="415854" y="660809"/>
                </a:lnTo>
                <a:lnTo>
                  <a:pt x="465790" y="644205"/>
                </a:lnTo>
                <a:lnTo>
                  <a:pt x="511895" y="620320"/>
                </a:lnTo>
                <a:lnTo>
                  <a:pt x="553481" y="589844"/>
                </a:lnTo>
                <a:lnTo>
                  <a:pt x="589856" y="553468"/>
                </a:lnTo>
                <a:lnTo>
                  <a:pt x="620331" y="511883"/>
                </a:lnTo>
                <a:lnTo>
                  <a:pt x="644215" y="465778"/>
                </a:lnTo>
                <a:lnTo>
                  <a:pt x="660819" y="415844"/>
                </a:lnTo>
                <a:lnTo>
                  <a:pt x="669451" y="362771"/>
                </a:lnTo>
                <a:lnTo>
                  <a:pt x="670563" y="335273"/>
                </a:lnTo>
                <a:lnTo>
                  <a:pt x="669451" y="307774"/>
                </a:lnTo>
                <a:lnTo>
                  <a:pt x="660819" y="254699"/>
                </a:lnTo>
                <a:lnTo>
                  <a:pt x="644215" y="204765"/>
                </a:lnTo>
                <a:lnTo>
                  <a:pt x="620331" y="158660"/>
                </a:lnTo>
                <a:lnTo>
                  <a:pt x="589856" y="117076"/>
                </a:lnTo>
                <a:lnTo>
                  <a:pt x="553481" y="80702"/>
                </a:lnTo>
                <a:lnTo>
                  <a:pt x="511895" y="50228"/>
                </a:lnTo>
                <a:lnTo>
                  <a:pt x="465790" y="26345"/>
                </a:lnTo>
                <a:lnTo>
                  <a:pt x="415854" y="9743"/>
                </a:lnTo>
                <a:lnTo>
                  <a:pt x="362779" y="1111"/>
                </a:lnTo>
                <a:lnTo>
                  <a:pt x="335279" y="0"/>
                </a:lnTo>
                <a:close/>
              </a:path>
            </a:pathLst>
          </a:custGeom>
          <a:ln w="25399">
            <a:solidFill>
              <a:srgbClr val="C1A526"/>
            </a:solidFill>
          </a:ln>
        </p:spPr>
        <p:txBody>
          <a:bodyPr wrap="square" lIns="0" tIns="0" rIns="0" bIns="0" rtlCol="0"/>
          <a:lstStyle/>
          <a:p>
            <a:endParaRPr sz="1406"/>
          </a:p>
        </p:txBody>
      </p:sp>
      <p:sp>
        <p:nvSpPr>
          <p:cNvPr id="16" name="object 14"/>
          <p:cNvSpPr/>
          <p:nvPr/>
        </p:nvSpPr>
        <p:spPr>
          <a:xfrm>
            <a:off x="3212038" y="3869537"/>
            <a:ext cx="394395" cy="392906"/>
          </a:xfrm>
          <a:custGeom>
            <a:avLst/>
            <a:gdLst/>
            <a:ahLst/>
            <a:cxnLst/>
            <a:rect l="l" t="t" r="r" b="b"/>
            <a:pathLst>
              <a:path w="673100" h="670559">
                <a:moveTo>
                  <a:pt x="336407" y="0"/>
                </a:moveTo>
                <a:lnTo>
                  <a:pt x="281844" y="4387"/>
                </a:lnTo>
                <a:lnTo>
                  <a:pt x="230083" y="17091"/>
                </a:lnTo>
                <a:lnTo>
                  <a:pt x="181816" y="37420"/>
                </a:lnTo>
                <a:lnTo>
                  <a:pt x="137737" y="64685"/>
                </a:lnTo>
                <a:lnTo>
                  <a:pt x="98538" y="98195"/>
                </a:lnTo>
                <a:lnTo>
                  <a:pt x="64912" y="137260"/>
                </a:lnTo>
                <a:lnTo>
                  <a:pt x="37552" y="181191"/>
                </a:lnTo>
                <a:lnTo>
                  <a:pt x="17151" y="229296"/>
                </a:lnTo>
                <a:lnTo>
                  <a:pt x="4403" y="280887"/>
                </a:lnTo>
                <a:lnTo>
                  <a:pt x="0" y="335273"/>
                </a:lnTo>
                <a:lnTo>
                  <a:pt x="1115" y="362771"/>
                </a:lnTo>
                <a:lnTo>
                  <a:pt x="9777" y="415844"/>
                </a:lnTo>
                <a:lnTo>
                  <a:pt x="26439" y="465778"/>
                </a:lnTo>
                <a:lnTo>
                  <a:pt x="50405" y="511883"/>
                </a:lnTo>
                <a:lnTo>
                  <a:pt x="80985" y="553468"/>
                </a:lnTo>
                <a:lnTo>
                  <a:pt x="117484" y="589844"/>
                </a:lnTo>
                <a:lnTo>
                  <a:pt x="159210" y="620320"/>
                </a:lnTo>
                <a:lnTo>
                  <a:pt x="205469" y="644205"/>
                </a:lnTo>
                <a:lnTo>
                  <a:pt x="255570" y="660809"/>
                </a:lnTo>
                <a:lnTo>
                  <a:pt x="308819" y="669442"/>
                </a:lnTo>
                <a:lnTo>
                  <a:pt x="336407" y="670553"/>
                </a:lnTo>
                <a:lnTo>
                  <a:pt x="364000" y="669442"/>
                </a:lnTo>
                <a:lnTo>
                  <a:pt x="417254" y="660809"/>
                </a:lnTo>
                <a:lnTo>
                  <a:pt x="467358" y="644205"/>
                </a:lnTo>
                <a:lnTo>
                  <a:pt x="513618" y="620320"/>
                </a:lnTo>
                <a:lnTo>
                  <a:pt x="555343" y="589844"/>
                </a:lnTo>
                <a:lnTo>
                  <a:pt x="591840" y="553468"/>
                </a:lnTo>
                <a:lnTo>
                  <a:pt x="622417" y="511883"/>
                </a:lnTo>
                <a:lnTo>
                  <a:pt x="646380" y="465778"/>
                </a:lnTo>
                <a:lnTo>
                  <a:pt x="663039" y="415844"/>
                </a:lnTo>
                <a:lnTo>
                  <a:pt x="671700" y="362771"/>
                </a:lnTo>
                <a:lnTo>
                  <a:pt x="672815" y="335273"/>
                </a:lnTo>
                <a:lnTo>
                  <a:pt x="671700" y="307774"/>
                </a:lnTo>
                <a:lnTo>
                  <a:pt x="663039" y="254699"/>
                </a:lnTo>
                <a:lnTo>
                  <a:pt x="646380" y="204765"/>
                </a:lnTo>
                <a:lnTo>
                  <a:pt x="622417" y="158660"/>
                </a:lnTo>
                <a:lnTo>
                  <a:pt x="591840" y="117076"/>
                </a:lnTo>
                <a:lnTo>
                  <a:pt x="555343" y="80702"/>
                </a:lnTo>
                <a:lnTo>
                  <a:pt x="513618" y="50228"/>
                </a:lnTo>
                <a:lnTo>
                  <a:pt x="467358" y="26345"/>
                </a:lnTo>
                <a:lnTo>
                  <a:pt x="417254" y="9743"/>
                </a:lnTo>
                <a:lnTo>
                  <a:pt x="364000" y="1111"/>
                </a:lnTo>
                <a:lnTo>
                  <a:pt x="336407" y="0"/>
                </a:lnTo>
                <a:close/>
              </a:path>
            </a:pathLst>
          </a:custGeom>
          <a:solidFill>
            <a:srgbClr val="F8D539"/>
          </a:solidFill>
        </p:spPr>
        <p:txBody>
          <a:bodyPr wrap="square" lIns="0" tIns="0" rIns="0" bIns="0" rtlCol="0"/>
          <a:lstStyle/>
          <a:p>
            <a:endParaRPr sz="1406"/>
          </a:p>
        </p:txBody>
      </p:sp>
      <p:sp>
        <p:nvSpPr>
          <p:cNvPr id="17" name="object 15"/>
          <p:cNvSpPr/>
          <p:nvPr/>
        </p:nvSpPr>
        <p:spPr>
          <a:xfrm>
            <a:off x="3212038" y="3869537"/>
            <a:ext cx="394395" cy="392906"/>
          </a:xfrm>
          <a:custGeom>
            <a:avLst/>
            <a:gdLst/>
            <a:ahLst/>
            <a:cxnLst/>
            <a:rect l="l" t="t" r="r" b="b"/>
            <a:pathLst>
              <a:path w="673100" h="670559">
                <a:moveTo>
                  <a:pt x="336407" y="0"/>
                </a:moveTo>
                <a:lnTo>
                  <a:pt x="281844" y="4387"/>
                </a:lnTo>
                <a:lnTo>
                  <a:pt x="230083" y="17091"/>
                </a:lnTo>
                <a:lnTo>
                  <a:pt x="181816" y="37420"/>
                </a:lnTo>
                <a:lnTo>
                  <a:pt x="137737" y="64685"/>
                </a:lnTo>
                <a:lnTo>
                  <a:pt x="98538" y="98195"/>
                </a:lnTo>
                <a:lnTo>
                  <a:pt x="64912" y="137260"/>
                </a:lnTo>
                <a:lnTo>
                  <a:pt x="37552" y="181191"/>
                </a:lnTo>
                <a:lnTo>
                  <a:pt x="17151" y="229296"/>
                </a:lnTo>
                <a:lnTo>
                  <a:pt x="4403" y="280887"/>
                </a:lnTo>
                <a:lnTo>
                  <a:pt x="0" y="335273"/>
                </a:lnTo>
                <a:lnTo>
                  <a:pt x="1115" y="362771"/>
                </a:lnTo>
                <a:lnTo>
                  <a:pt x="9777" y="415844"/>
                </a:lnTo>
                <a:lnTo>
                  <a:pt x="26439" y="465778"/>
                </a:lnTo>
                <a:lnTo>
                  <a:pt x="50405" y="511883"/>
                </a:lnTo>
                <a:lnTo>
                  <a:pt x="80985" y="553468"/>
                </a:lnTo>
                <a:lnTo>
                  <a:pt x="117484" y="589844"/>
                </a:lnTo>
                <a:lnTo>
                  <a:pt x="159210" y="620320"/>
                </a:lnTo>
                <a:lnTo>
                  <a:pt x="205469" y="644205"/>
                </a:lnTo>
                <a:lnTo>
                  <a:pt x="255570" y="660809"/>
                </a:lnTo>
                <a:lnTo>
                  <a:pt x="308819" y="669442"/>
                </a:lnTo>
                <a:lnTo>
                  <a:pt x="336407" y="670553"/>
                </a:lnTo>
                <a:lnTo>
                  <a:pt x="364000" y="669442"/>
                </a:lnTo>
                <a:lnTo>
                  <a:pt x="417254" y="660809"/>
                </a:lnTo>
                <a:lnTo>
                  <a:pt x="467358" y="644205"/>
                </a:lnTo>
                <a:lnTo>
                  <a:pt x="513618" y="620320"/>
                </a:lnTo>
                <a:lnTo>
                  <a:pt x="555343" y="589844"/>
                </a:lnTo>
                <a:lnTo>
                  <a:pt x="591840" y="553468"/>
                </a:lnTo>
                <a:lnTo>
                  <a:pt x="622417" y="511883"/>
                </a:lnTo>
                <a:lnTo>
                  <a:pt x="646380" y="465778"/>
                </a:lnTo>
                <a:lnTo>
                  <a:pt x="663039" y="415844"/>
                </a:lnTo>
                <a:lnTo>
                  <a:pt x="671700" y="362771"/>
                </a:lnTo>
                <a:lnTo>
                  <a:pt x="672815" y="335273"/>
                </a:lnTo>
                <a:lnTo>
                  <a:pt x="671700" y="307774"/>
                </a:lnTo>
                <a:lnTo>
                  <a:pt x="663039" y="254699"/>
                </a:lnTo>
                <a:lnTo>
                  <a:pt x="646380" y="204765"/>
                </a:lnTo>
                <a:lnTo>
                  <a:pt x="622417" y="158660"/>
                </a:lnTo>
                <a:lnTo>
                  <a:pt x="591840" y="117076"/>
                </a:lnTo>
                <a:lnTo>
                  <a:pt x="555343" y="80702"/>
                </a:lnTo>
                <a:lnTo>
                  <a:pt x="513618" y="50228"/>
                </a:lnTo>
                <a:lnTo>
                  <a:pt x="467358" y="26345"/>
                </a:lnTo>
                <a:lnTo>
                  <a:pt x="417254" y="9743"/>
                </a:lnTo>
                <a:lnTo>
                  <a:pt x="364000" y="1111"/>
                </a:lnTo>
                <a:lnTo>
                  <a:pt x="336407" y="0"/>
                </a:lnTo>
                <a:close/>
              </a:path>
            </a:pathLst>
          </a:custGeom>
          <a:ln w="25399">
            <a:solidFill>
              <a:srgbClr val="C1A526"/>
            </a:solidFill>
          </a:ln>
        </p:spPr>
        <p:txBody>
          <a:bodyPr wrap="square" lIns="0" tIns="0" rIns="0" bIns="0" rtlCol="0"/>
          <a:lstStyle/>
          <a:p>
            <a:endParaRPr sz="1406"/>
          </a:p>
        </p:txBody>
      </p:sp>
      <p:sp>
        <p:nvSpPr>
          <p:cNvPr id="18" name="object 16"/>
          <p:cNvSpPr/>
          <p:nvPr/>
        </p:nvSpPr>
        <p:spPr>
          <a:xfrm>
            <a:off x="6219021" y="3869537"/>
            <a:ext cx="392906" cy="392906"/>
          </a:xfrm>
          <a:custGeom>
            <a:avLst/>
            <a:gdLst/>
            <a:ahLst/>
            <a:cxnLst/>
            <a:rect l="l" t="t" r="r" b="b"/>
            <a:pathLst>
              <a:path w="670559" h="670559">
                <a:moveTo>
                  <a:pt x="335279" y="0"/>
                </a:moveTo>
                <a:lnTo>
                  <a:pt x="280896" y="4387"/>
                </a:lnTo>
                <a:lnTo>
                  <a:pt x="229307" y="17091"/>
                </a:lnTo>
                <a:lnTo>
                  <a:pt x="181201" y="37420"/>
                </a:lnTo>
                <a:lnTo>
                  <a:pt x="137269" y="64685"/>
                </a:lnTo>
                <a:lnTo>
                  <a:pt x="98202" y="98195"/>
                </a:lnTo>
                <a:lnTo>
                  <a:pt x="64690" y="137260"/>
                </a:lnTo>
                <a:lnTo>
                  <a:pt x="37424" y="181191"/>
                </a:lnTo>
                <a:lnTo>
                  <a:pt x="17093" y="229296"/>
                </a:lnTo>
                <a:lnTo>
                  <a:pt x="4388" y="280887"/>
                </a:lnTo>
                <a:lnTo>
                  <a:pt x="0" y="335273"/>
                </a:lnTo>
                <a:lnTo>
                  <a:pt x="1111" y="362771"/>
                </a:lnTo>
                <a:lnTo>
                  <a:pt x="9744" y="415844"/>
                </a:lnTo>
                <a:lnTo>
                  <a:pt x="26348" y="465778"/>
                </a:lnTo>
                <a:lnTo>
                  <a:pt x="50233" y="511883"/>
                </a:lnTo>
                <a:lnTo>
                  <a:pt x="80709" y="553468"/>
                </a:lnTo>
                <a:lnTo>
                  <a:pt x="117085" y="589844"/>
                </a:lnTo>
                <a:lnTo>
                  <a:pt x="158670" y="620320"/>
                </a:lnTo>
                <a:lnTo>
                  <a:pt x="204775" y="644205"/>
                </a:lnTo>
                <a:lnTo>
                  <a:pt x="254709" y="660809"/>
                </a:lnTo>
                <a:lnTo>
                  <a:pt x="307782" y="669442"/>
                </a:lnTo>
                <a:lnTo>
                  <a:pt x="335279" y="670553"/>
                </a:lnTo>
                <a:lnTo>
                  <a:pt x="362781" y="669442"/>
                </a:lnTo>
                <a:lnTo>
                  <a:pt x="415860" y="660809"/>
                </a:lnTo>
                <a:lnTo>
                  <a:pt x="465797" y="644205"/>
                </a:lnTo>
                <a:lnTo>
                  <a:pt x="511902" y="620320"/>
                </a:lnTo>
                <a:lnTo>
                  <a:pt x="553487" y="589844"/>
                </a:lnTo>
                <a:lnTo>
                  <a:pt x="589860" y="553468"/>
                </a:lnTo>
                <a:lnTo>
                  <a:pt x="620333" y="511883"/>
                </a:lnTo>
                <a:lnTo>
                  <a:pt x="644215" y="465778"/>
                </a:lnTo>
                <a:lnTo>
                  <a:pt x="660817" y="415844"/>
                </a:lnTo>
                <a:lnTo>
                  <a:pt x="669448" y="362771"/>
                </a:lnTo>
                <a:lnTo>
                  <a:pt x="670559" y="335273"/>
                </a:lnTo>
                <a:lnTo>
                  <a:pt x="669448" y="307774"/>
                </a:lnTo>
                <a:lnTo>
                  <a:pt x="660817" y="254699"/>
                </a:lnTo>
                <a:lnTo>
                  <a:pt x="644215" y="204765"/>
                </a:lnTo>
                <a:lnTo>
                  <a:pt x="620333" y="158660"/>
                </a:lnTo>
                <a:lnTo>
                  <a:pt x="589860" y="117076"/>
                </a:lnTo>
                <a:lnTo>
                  <a:pt x="553487" y="80702"/>
                </a:lnTo>
                <a:lnTo>
                  <a:pt x="511902" y="50228"/>
                </a:lnTo>
                <a:lnTo>
                  <a:pt x="465797" y="26345"/>
                </a:lnTo>
                <a:lnTo>
                  <a:pt x="415860" y="9743"/>
                </a:lnTo>
                <a:lnTo>
                  <a:pt x="362781" y="1111"/>
                </a:lnTo>
                <a:lnTo>
                  <a:pt x="335279" y="0"/>
                </a:lnTo>
                <a:close/>
              </a:path>
            </a:pathLst>
          </a:custGeom>
          <a:solidFill>
            <a:srgbClr val="F8D539"/>
          </a:solidFill>
        </p:spPr>
        <p:txBody>
          <a:bodyPr wrap="square" lIns="0" tIns="0" rIns="0" bIns="0" rtlCol="0"/>
          <a:lstStyle/>
          <a:p>
            <a:endParaRPr sz="1406"/>
          </a:p>
        </p:txBody>
      </p:sp>
      <p:sp>
        <p:nvSpPr>
          <p:cNvPr id="19" name="object 17"/>
          <p:cNvSpPr/>
          <p:nvPr/>
        </p:nvSpPr>
        <p:spPr>
          <a:xfrm>
            <a:off x="6219021" y="3869537"/>
            <a:ext cx="392906" cy="392906"/>
          </a:xfrm>
          <a:custGeom>
            <a:avLst/>
            <a:gdLst/>
            <a:ahLst/>
            <a:cxnLst/>
            <a:rect l="l" t="t" r="r" b="b"/>
            <a:pathLst>
              <a:path w="670559" h="670559">
                <a:moveTo>
                  <a:pt x="335279" y="0"/>
                </a:moveTo>
                <a:lnTo>
                  <a:pt x="280896" y="4387"/>
                </a:lnTo>
                <a:lnTo>
                  <a:pt x="229307" y="17091"/>
                </a:lnTo>
                <a:lnTo>
                  <a:pt x="181201" y="37420"/>
                </a:lnTo>
                <a:lnTo>
                  <a:pt x="137269" y="64685"/>
                </a:lnTo>
                <a:lnTo>
                  <a:pt x="98202" y="98195"/>
                </a:lnTo>
                <a:lnTo>
                  <a:pt x="64690" y="137260"/>
                </a:lnTo>
                <a:lnTo>
                  <a:pt x="37424" y="181191"/>
                </a:lnTo>
                <a:lnTo>
                  <a:pt x="17093" y="229296"/>
                </a:lnTo>
                <a:lnTo>
                  <a:pt x="4388" y="280887"/>
                </a:lnTo>
                <a:lnTo>
                  <a:pt x="0" y="335273"/>
                </a:lnTo>
                <a:lnTo>
                  <a:pt x="1111" y="362771"/>
                </a:lnTo>
                <a:lnTo>
                  <a:pt x="9744" y="415844"/>
                </a:lnTo>
                <a:lnTo>
                  <a:pt x="26348" y="465778"/>
                </a:lnTo>
                <a:lnTo>
                  <a:pt x="50233" y="511883"/>
                </a:lnTo>
                <a:lnTo>
                  <a:pt x="80709" y="553468"/>
                </a:lnTo>
                <a:lnTo>
                  <a:pt x="117085" y="589844"/>
                </a:lnTo>
                <a:lnTo>
                  <a:pt x="158670" y="620320"/>
                </a:lnTo>
                <a:lnTo>
                  <a:pt x="204775" y="644205"/>
                </a:lnTo>
                <a:lnTo>
                  <a:pt x="254709" y="660809"/>
                </a:lnTo>
                <a:lnTo>
                  <a:pt x="307782" y="669442"/>
                </a:lnTo>
                <a:lnTo>
                  <a:pt x="335279" y="670553"/>
                </a:lnTo>
                <a:lnTo>
                  <a:pt x="362781" y="669442"/>
                </a:lnTo>
                <a:lnTo>
                  <a:pt x="415860" y="660809"/>
                </a:lnTo>
                <a:lnTo>
                  <a:pt x="465797" y="644205"/>
                </a:lnTo>
                <a:lnTo>
                  <a:pt x="511902" y="620320"/>
                </a:lnTo>
                <a:lnTo>
                  <a:pt x="553487" y="589844"/>
                </a:lnTo>
                <a:lnTo>
                  <a:pt x="589860" y="553468"/>
                </a:lnTo>
                <a:lnTo>
                  <a:pt x="620333" y="511883"/>
                </a:lnTo>
                <a:lnTo>
                  <a:pt x="644215" y="465778"/>
                </a:lnTo>
                <a:lnTo>
                  <a:pt x="660817" y="415844"/>
                </a:lnTo>
                <a:lnTo>
                  <a:pt x="669448" y="362771"/>
                </a:lnTo>
                <a:lnTo>
                  <a:pt x="670559" y="335273"/>
                </a:lnTo>
                <a:lnTo>
                  <a:pt x="669448" y="307774"/>
                </a:lnTo>
                <a:lnTo>
                  <a:pt x="660817" y="254699"/>
                </a:lnTo>
                <a:lnTo>
                  <a:pt x="644215" y="204765"/>
                </a:lnTo>
                <a:lnTo>
                  <a:pt x="620333" y="158660"/>
                </a:lnTo>
                <a:lnTo>
                  <a:pt x="589860" y="117076"/>
                </a:lnTo>
                <a:lnTo>
                  <a:pt x="553487" y="80702"/>
                </a:lnTo>
                <a:lnTo>
                  <a:pt x="511902" y="50228"/>
                </a:lnTo>
                <a:lnTo>
                  <a:pt x="465797" y="26345"/>
                </a:lnTo>
                <a:lnTo>
                  <a:pt x="415860" y="9743"/>
                </a:lnTo>
                <a:lnTo>
                  <a:pt x="362781" y="1111"/>
                </a:lnTo>
                <a:lnTo>
                  <a:pt x="335279" y="0"/>
                </a:lnTo>
                <a:close/>
              </a:path>
            </a:pathLst>
          </a:custGeom>
          <a:ln w="25399">
            <a:solidFill>
              <a:srgbClr val="C1A526"/>
            </a:solidFill>
          </a:ln>
        </p:spPr>
        <p:txBody>
          <a:bodyPr wrap="square" lIns="0" tIns="0" rIns="0" bIns="0" rtlCol="0"/>
          <a:lstStyle/>
          <a:p>
            <a:endParaRPr sz="1406"/>
          </a:p>
        </p:txBody>
      </p:sp>
      <p:sp>
        <p:nvSpPr>
          <p:cNvPr id="20" name="object 18"/>
          <p:cNvSpPr/>
          <p:nvPr/>
        </p:nvSpPr>
        <p:spPr>
          <a:xfrm>
            <a:off x="6187285" y="1586180"/>
            <a:ext cx="394395" cy="392906"/>
          </a:xfrm>
          <a:custGeom>
            <a:avLst/>
            <a:gdLst/>
            <a:ahLst/>
            <a:cxnLst/>
            <a:rect l="l" t="t" r="r" b="b"/>
            <a:pathLst>
              <a:path w="673100" h="670560">
                <a:moveTo>
                  <a:pt x="607912" y="137269"/>
                </a:moveTo>
                <a:lnTo>
                  <a:pt x="64903" y="137269"/>
                </a:lnTo>
                <a:lnTo>
                  <a:pt x="50398" y="158670"/>
                </a:lnTo>
                <a:lnTo>
                  <a:pt x="26434" y="204775"/>
                </a:lnTo>
                <a:lnTo>
                  <a:pt x="9776" y="254709"/>
                </a:lnTo>
                <a:lnTo>
                  <a:pt x="1115" y="307782"/>
                </a:lnTo>
                <a:lnTo>
                  <a:pt x="0" y="335279"/>
                </a:lnTo>
                <a:lnTo>
                  <a:pt x="1115" y="362777"/>
                </a:lnTo>
                <a:lnTo>
                  <a:pt x="9776" y="415850"/>
                </a:lnTo>
                <a:lnTo>
                  <a:pt x="26434" y="465784"/>
                </a:lnTo>
                <a:lnTo>
                  <a:pt x="50398" y="511889"/>
                </a:lnTo>
                <a:lnTo>
                  <a:pt x="80974" y="553474"/>
                </a:lnTo>
                <a:lnTo>
                  <a:pt x="117471" y="589850"/>
                </a:lnTo>
                <a:lnTo>
                  <a:pt x="159196" y="620326"/>
                </a:lnTo>
                <a:lnTo>
                  <a:pt x="205457" y="644211"/>
                </a:lnTo>
                <a:lnTo>
                  <a:pt x="255560" y="660815"/>
                </a:lnTo>
                <a:lnTo>
                  <a:pt x="308815" y="669448"/>
                </a:lnTo>
                <a:lnTo>
                  <a:pt x="336407" y="670559"/>
                </a:lnTo>
                <a:lnTo>
                  <a:pt x="364000" y="669448"/>
                </a:lnTo>
                <a:lnTo>
                  <a:pt x="417254" y="660815"/>
                </a:lnTo>
                <a:lnTo>
                  <a:pt x="467358" y="644211"/>
                </a:lnTo>
                <a:lnTo>
                  <a:pt x="513618" y="620326"/>
                </a:lnTo>
                <a:lnTo>
                  <a:pt x="555343" y="589850"/>
                </a:lnTo>
                <a:lnTo>
                  <a:pt x="591840" y="553474"/>
                </a:lnTo>
                <a:lnTo>
                  <a:pt x="622417" y="511889"/>
                </a:lnTo>
                <a:lnTo>
                  <a:pt x="646380" y="465784"/>
                </a:lnTo>
                <a:lnTo>
                  <a:pt x="663039" y="415850"/>
                </a:lnTo>
                <a:lnTo>
                  <a:pt x="671700" y="362777"/>
                </a:lnTo>
                <a:lnTo>
                  <a:pt x="672815" y="335279"/>
                </a:lnTo>
                <a:lnTo>
                  <a:pt x="671700" y="307782"/>
                </a:lnTo>
                <a:lnTo>
                  <a:pt x="663039" y="254709"/>
                </a:lnTo>
                <a:lnTo>
                  <a:pt x="646380" y="204775"/>
                </a:lnTo>
                <a:lnTo>
                  <a:pt x="622417" y="158670"/>
                </a:lnTo>
                <a:lnTo>
                  <a:pt x="607912" y="137269"/>
                </a:lnTo>
                <a:close/>
              </a:path>
              <a:path w="673100" h="670560">
                <a:moveTo>
                  <a:pt x="336407" y="0"/>
                </a:moveTo>
                <a:lnTo>
                  <a:pt x="281837" y="4388"/>
                </a:lnTo>
                <a:lnTo>
                  <a:pt x="230071" y="17093"/>
                </a:lnTo>
                <a:lnTo>
                  <a:pt x="181803" y="37424"/>
                </a:lnTo>
                <a:lnTo>
                  <a:pt x="137723" y="64690"/>
                </a:lnTo>
                <a:lnTo>
                  <a:pt x="98526" y="98202"/>
                </a:lnTo>
                <a:lnTo>
                  <a:pt x="80974" y="117085"/>
                </a:lnTo>
                <a:lnTo>
                  <a:pt x="591840" y="117085"/>
                </a:lnTo>
                <a:lnTo>
                  <a:pt x="555343" y="80709"/>
                </a:lnTo>
                <a:lnTo>
                  <a:pt x="513618" y="50233"/>
                </a:lnTo>
                <a:lnTo>
                  <a:pt x="467358" y="26348"/>
                </a:lnTo>
                <a:lnTo>
                  <a:pt x="417254" y="9744"/>
                </a:lnTo>
                <a:lnTo>
                  <a:pt x="364000" y="1111"/>
                </a:lnTo>
                <a:lnTo>
                  <a:pt x="336407" y="0"/>
                </a:lnTo>
                <a:close/>
              </a:path>
            </a:pathLst>
          </a:custGeom>
          <a:solidFill>
            <a:srgbClr val="F8D539"/>
          </a:solidFill>
        </p:spPr>
        <p:txBody>
          <a:bodyPr wrap="square" lIns="0" tIns="0" rIns="0" bIns="0" rtlCol="0"/>
          <a:lstStyle/>
          <a:p>
            <a:endParaRPr sz="1406"/>
          </a:p>
        </p:txBody>
      </p:sp>
      <p:sp>
        <p:nvSpPr>
          <p:cNvPr id="21" name="object 19"/>
          <p:cNvSpPr/>
          <p:nvPr/>
        </p:nvSpPr>
        <p:spPr>
          <a:xfrm>
            <a:off x="6187285" y="1586180"/>
            <a:ext cx="394395" cy="392906"/>
          </a:xfrm>
          <a:custGeom>
            <a:avLst/>
            <a:gdLst/>
            <a:ahLst/>
            <a:cxnLst/>
            <a:rect l="l" t="t" r="r" b="b"/>
            <a:pathLst>
              <a:path w="673100" h="670560">
                <a:moveTo>
                  <a:pt x="336407" y="0"/>
                </a:moveTo>
                <a:lnTo>
                  <a:pt x="281837" y="4388"/>
                </a:lnTo>
                <a:lnTo>
                  <a:pt x="230071" y="17093"/>
                </a:lnTo>
                <a:lnTo>
                  <a:pt x="181803" y="37424"/>
                </a:lnTo>
                <a:lnTo>
                  <a:pt x="137723" y="64690"/>
                </a:lnTo>
                <a:lnTo>
                  <a:pt x="98526" y="98202"/>
                </a:lnTo>
                <a:lnTo>
                  <a:pt x="64903" y="137269"/>
                </a:lnTo>
                <a:lnTo>
                  <a:pt x="37546" y="181201"/>
                </a:lnTo>
                <a:lnTo>
                  <a:pt x="17149" y="229307"/>
                </a:lnTo>
                <a:lnTo>
                  <a:pt x="4402" y="280896"/>
                </a:lnTo>
                <a:lnTo>
                  <a:pt x="0" y="335279"/>
                </a:lnTo>
                <a:lnTo>
                  <a:pt x="1115" y="362777"/>
                </a:lnTo>
                <a:lnTo>
                  <a:pt x="9776" y="415850"/>
                </a:lnTo>
                <a:lnTo>
                  <a:pt x="26434" y="465784"/>
                </a:lnTo>
                <a:lnTo>
                  <a:pt x="50398" y="511889"/>
                </a:lnTo>
                <a:lnTo>
                  <a:pt x="80974" y="553474"/>
                </a:lnTo>
                <a:lnTo>
                  <a:pt x="117471" y="589850"/>
                </a:lnTo>
                <a:lnTo>
                  <a:pt x="159196" y="620326"/>
                </a:lnTo>
                <a:lnTo>
                  <a:pt x="205457" y="644211"/>
                </a:lnTo>
                <a:lnTo>
                  <a:pt x="255560" y="660815"/>
                </a:lnTo>
                <a:lnTo>
                  <a:pt x="308815" y="669448"/>
                </a:lnTo>
                <a:lnTo>
                  <a:pt x="336407" y="670559"/>
                </a:lnTo>
                <a:lnTo>
                  <a:pt x="364000" y="669448"/>
                </a:lnTo>
                <a:lnTo>
                  <a:pt x="417254" y="660815"/>
                </a:lnTo>
                <a:lnTo>
                  <a:pt x="467358" y="644211"/>
                </a:lnTo>
                <a:lnTo>
                  <a:pt x="513618" y="620326"/>
                </a:lnTo>
                <a:lnTo>
                  <a:pt x="555343" y="589850"/>
                </a:lnTo>
                <a:lnTo>
                  <a:pt x="591840" y="553474"/>
                </a:lnTo>
                <a:lnTo>
                  <a:pt x="622417" y="511889"/>
                </a:lnTo>
                <a:lnTo>
                  <a:pt x="646380" y="465784"/>
                </a:lnTo>
                <a:lnTo>
                  <a:pt x="663039" y="415850"/>
                </a:lnTo>
                <a:lnTo>
                  <a:pt x="671700" y="362777"/>
                </a:lnTo>
                <a:lnTo>
                  <a:pt x="672815" y="335279"/>
                </a:lnTo>
                <a:lnTo>
                  <a:pt x="671700" y="307782"/>
                </a:lnTo>
                <a:lnTo>
                  <a:pt x="663039" y="254709"/>
                </a:lnTo>
                <a:lnTo>
                  <a:pt x="646380" y="204775"/>
                </a:lnTo>
                <a:lnTo>
                  <a:pt x="622417" y="158670"/>
                </a:lnTo>
                <a:lnTo>
                  <a:pt x="591840" y="117085"/>
                </a:lnTo>
                <a:lnTo>
                  <a:pt x="555343" y="80709"/>
                </a:lnTo>
                <a:lnTo>
                  <a:pt x="513618" y="50233"/>
                </a:lnTo>
                <a:lnTo>
                  <a:pt x="467358" y="26348"/>
                </a:lnTo>
                <a:lnTo>
                  <a:pt x="417254" y="9744"/>
                </a:lnTo>
                <a:lnTo>
                  <a:pt x="364000" y="1111"/>
                </a:lnTo>
                <a:lnTo>
                  <a:pt x="336407" y="0"/>
                </a:lnTo>
                <a:close/>
              </a:path>
            </a:pathLst>
          </a:custGeom>
          <a:ln w="25399">
            <a:solidFill>
              <a:srgbClr val="C1A526"/>
            </a:solidFill>
          </a:ln>
        </p:spPr>
        <p:txBody>
          <a:bodyPr wrap="square" lIns="0" tIns="0" rIns="0" bIns="0" rtlCol="0"/>
          <a:lstStyle/>
          <a:p>
            <a:endParaRPr sz="1406"/>
          </a:p>
        </p:txBody>
      </p:sp>
      <p:sp>
        <p:nvSpPr>
          <p:cNvPr id="22" name="object 20"/>
          <p:cNvSpPr/>
          <p:nvPr/>
        </p:nvSpPr>
        <p:spPr>
          <a:xfrm>
            <a:off x="4183052" y="1586180"/>
            <a:ext cx="392906" cy="392906"/>
          </a:xfrm>
          <a:custGeom>
            <a:avLst/>
            <a:gdLst/>
            <a:ahLst/>
            <a:cxnLst/>
            <a:rect l="l" t="t" r="r" b="b"/>
            <a:pathLst>
              <a:path w="670559" h="670560">
                <a:moveTo>
                  <a:pt x="605878" y="137269"/>
                </a:moveTo>
                <a:lnTo>
                  <a:pt x="64690" y="137269"/>
                </a:lnTo>
                <a:lnTo>
                  <a:pt x="50233" y="158670"/>
                </a:lnTo>
                <a:lnTo>
                  <a:pt x="26348" y="204775"/>
                </a:lnTo>
                <a:lnTo>
                  <a:pt x="9744" y="254709"/>
                </a:lnTo>
                <a:lnTo>
                  <a:pt x="1111" y="307782"/>
                </a:lnTo>
                <a:lnTo>
                  <a:pt x="0" y="335279"/>
                </a:lnTo>
                <a:lnTo>
                  <a:pt x="1111" y="362777"/>
                </a:lnTo>
                <a:lnTo>
                  <a:pt x="9744" y="415850"/>
                </a:lnTo>
                <a:lnTo>
                  <a:pt x="26348" y="465784"/>
                </a:lnTo>
                <a:lnTo>
                  <a:pt x="50233" y="511889"/>
                </a:lnTo>
                <a:lnTo>
                  <a:pt x="80709" y="553474"/>
                </a:lnTo>
                <a:lnTo>
                  <a:pt x="117085" y="589850"/>
                </a:lnTo>
                <a:lnTo>
                  <a:pt x="158670" y="620326"/>
                </a:lnTo>
                <a:lnTo>
                  <a:pt x="204775" y="644211"/>
                </a:lnTo>
                <a:lnTo>
                  <a:pt x="254709" y="660815"/>
                </a:lnTo>
                <a:lnTo>
                  <a:pt x="307782" y="669448"/>
                </a:lnTo>
                <a:lnTo>
                  <a:pt x="335279" y="670559"/>
                </a:lnTo>
                <a:lnTo>
                  <a:pt x="362781" y="669448"/>
                </a:lnTo>
                <a:lnTo>
                  <a:pt x="415860" y="660815"/>
                </a:lnTo>
                <a:lnTo>
                  <a:pt x="465797" y="644211"/>
                </a:lnTo>
                <a:lnTo>
                  <a:pt x="511902" y="620326"/>
                </a:lnTo>
                <a:lnTo>
                  <a:pt x="553487" y="589850"/>
                </a:lnTo>
                <a:lnTo>
                  <a:pt x="589860" y="553474"/>
                </a:lnTo>
                <a:lnTo>
                  <a:pt x="620333" y="511889"/>
                </a:lnTo>
                <a:lnTo>
                  <a:pt x="644215" y="465784"/>
                </a:lnTo>
                <a:lnTo>
                  <a:pt x="660817" y="415850"/>
                </a:lnTo>
                <a:lnTo>
                  <a:pt x="669448" y="362777"/>
                </a:lnTo>
                <a:lnTo>
                  <a:pt x="670559" y="335279"/>
                </a:lnTo>
                <a:lnTo>
                  <a:pt x="669448" y="307782"/>
                </a:lnTo>
                <a:lnTo>
                  <a:pt x="660817" y="254709"/>
                </a:lnTo>
                <a:lnTo>
                  <a:pt x="644215" y="204775"/>
                </a:lnTo>
                <a:lnTo>
                  <a:pt x="620333" y="158670"/>
                </a:lnTo>
                <a:lnTo>
                  <a:pt x="605878" y="137269"/>
                </a:lnTo>
                <a:close/>
              </a:path>
              <a:path w="670559" h="670560">
                <a:moveTo>
                  <a:pt x="335279" y="0"/>
                </a:moveTo>
                <a:lnTo>
                  <a:pt x="280896" y="4388"/>
                </a:lnTo>
                <a:lnTo>
                  <a:pt x="229307" y="17093"/>
                </a:lnTo>
                <a:lnTo>
                  <a:pt x="181201" y="37424"/>
                </a:lnTo>
                <a:lnTo>
                  <a:pt x="137269" y="64690"/>
                </a:lnTo>
                <a:lnTo>
                  <a:pt x="98202" y="98202"/>
                </a:lnTo>
                <a:lnTo>
                  <a:pt x="80709" y="117085"/>
                </a:lnTo>
                <a:lnTo>
                  <a:pt x="589860" y="117085"/>
                </a:lnTo>
                <a:lnTo>
                  <a:pt x="553487" y="80709"/>
                </a:lnTo>
                <a:lnTo>
                  <a:pt x="511902" y="50233"/>
                </a:lnTo>
                <a:lnTo>
                  <a:pt x="465797" y="26348"/>
                </a:lnTo>
                <a:lnTo>
                  <a:pt x="415860" y="9744"/>
                </a:lnTo>
                <a:lnTo>
                  <a:pt x="362781" y="1111"/>
                </a:lnTo>
                <a:lnTo>
                  <a:pt x="335279" y="0"/>
                </a:lnTo>
                <a:close/>
              </a:path>
            </a:pathLst>
          </a:custGeom>
          <a:solidFill>
            <a:srgbClr val="F8D539"/>
          </a:solidFill>
        </p:spPr>
        <p:txBody>
          <a:bodyPr wrap="square" lIns="0" tIns="0" rIns="0" bIns="0" rtlCol="0"/>
          <a:lstStyle/>
          <a:p>
            <a:endParaRPr sz="1406"/>
          </a:p>
        </p:txBody>
      </p:sp>
      <p:sp>
        <p:nvSpPr>
          <p:cNvPr id="23" name="object 21"/>
          <p:cNvSpPr/>
          <p:nvPr/>
        </p:nvSpPr>
        <p:spPr>
          <a:xfrm>
            <a:off x="4183052" y="1586180"/>
            <a:ext cx="392906" cy="392906"/>
          </a:xfrm>
          <a:custGeom>
            <a:avLst/>
            <a:gdLst/>
            <a:ahLst/>
            <a:cxnLst/>
            <a:rect l="l" t="t" r="r" b="b"/>
            <a:pathLst>
              <a:path w="670559" h="670560">
                <a:moveTo>
                  <a:pt x="335279" y="0"/>
                </a:moveTo>
                <a:lnTo>
                  <a:pt x="280896" y="4388"/>
                </a:lnTo>
                <a:lnTo>
                  <a:pt x="229307" y="17093"/>
                </a:lnTo>
                <a:lnTo>
                  <a:pt x="181201" y="37424"/>
                </a:lnTo>
                <a:lnTo>
                  <a:pt x="137269" y="64690"/>
                </a:lnTo>
                <a:lnTo>
                  <a:pt x="98202" y="98202"/>
                </a:lnTo>
                <a:lnTo>
                  <a:pt x="64690" y="137269"/>
                </a:lnTo>
                <a:lnTo>
                  <a:pt x="37424" y="181201"/>
                </a:lnTo>
                <a:lnTo>
                  <a:pt x="17093" y="229307"/>
                </a:lnTo>
                <a:lnTo>
                  <a:pt x="4388" y="280896"/>
                </a:lnTo>
                <a:lnTo>
                  <a:pt x="0" y="335279"/>
                </a:lnTo>
                <a:lnTo>
                  <a:pt x="1111" y="362777"/>
                </a:lnTo>
                <a:lnTo>
                  <a:pt x="9744" y="415850"/>
                </a:lnTo>
                <a:lnTo>
                  <a:pt x="26348" y="465784"/>
                </a:lnTo>
                <a:lnTo>
                  <a:pt x="50233" y="511889"/>
                </a:lnTo>
                <a:lnTo>
                  <a:pt x="80709" y="553474"/>
                </a:lnTo>
                <a:lnTo>
                  <a:pt x="117085" y="589850"/>
                </a:lnTo>
                <a:lnTo>
                  <a:pt x="158670" y="620326"/>
                </a:lnTo>
                <a:lnTo>
                  <a:pt x="204775" y="644211"/>
                </a:lnTo>
                <a:lnTo>
                  <a:pt x="254709" y="660815"/>
                </a:lnTo>
                <a:lnTo>
                  <a:pt x="307782" y="669448"/>
                </a:lnTo>
                <a:lnTo>
                  <a:pt x="335279" y="670559"/>
                </a:lnTo>
                <a:lnTo>
                  <a:pt x="362781" y="669448"/>
                </a:lnTo>
                <a:lnTo>
                  <a:pt x="415860" y="660815"/>
                </a:lnTo>
                <a:lnTo>
                  <a:pt x="465797" y="644211"/>
                </a:lnTo>
                <a:lnTo>
                  <a:pt x="511902" y="620326"/>
                </a:lnTo>
                <a:lnTo>
                  <a:pt x="553487" y="589850"/>
                </a:lnTo>
                <a:lnTo>
                  <a:pt x="589860" y="553474"/>
                </a:lnTo>
                <a:lnTo>
                  <a:pt x="620333" y="511889"/>
                </a:lnTo>
                <a:lnTo>
                  <a:pt x="644215" y="465784"/>
                </a:lnTo>
                <a:lnTo>
                  <a:pt x="660817" y="415850"/>
                </a:lnTo>
                <a:lnTo>
                  <a:pt x="669448" y="362777"/>
                </a:lnTo>
                <a:lnTo>
                  <a:pt x="670559" y="335279"/>
                </a:lnTo>
                <a:lnTo>
                  <a:pt x="669448" y="307782"/>
                </a:lnTo>
                <a:lnTo>
                  <a:pt x="660817" y="254709"/>
                </a:lnTo>
                <a:lnTo>
                  <a:pt x="644215" y="204775"/>
                </a:lnTo>
                <a:lnTo>
                  <a:pt x="620333" y="158670"/>
                </a:lnTo>
                <a:lnTo>
                  <a:pt x="589860" y="117085"/>
                </a:lnTo>
                <a:lnTo>
                  <a:pt x="553487" y="80709"/>
                </a:lnTo>
                <a:lnTo>
                  <a:pt x="511902" y="50233"/>
                </a:lnTo>
                <a:lnTo>
                  <a:pt x="465797" y="26348"/>
                </a:lnTo>
                <a:lnTo>
                  <a:pt x="415860" y="9744"/>
                </a:lnTo>
                <a:lnTo>
                  <a:pt x="362781" y="1111"/>
                </a:lnTo>
                <a:lnTo>
                  <a:pt x="335279" y="0"/>
                </a:lnTo>
                <a:close/>
              </a:path>
            </a:pathLst>
          </a:custGeom>
          <a:ln w="25399">
            <a:solidFill>
              <a:srgbClr val="C1A526"/>
            </a:solidFill>
          </a:ln>
        </p:spPr>
        <p:txBody>
          <a:bodyPr wrap="square" lIns="0" tIns="0" rIns="0" bIns="0" rtlCol="0"/>
          <a:lstStyle/>
          <a:p>
            <a:endParaRPr sz="1406"/>
          </a:p>
        </p:txBody>
      </p:sp>
      <p:sp>
        <p:nvSpPr>
          <p:cNvPr id="24" name="object 22"/>
          <p:cNvSpPr/>
          <p:nvPr/>
        </p:nvSpPr>
        <p:spPr>
          <a:xfrm>
            <a:off x="4289227" y="1964525"/>
            <a:ext cx="193475" cy="1971979"/>
          </a:xfrm>
          <a:prstGeom prst="rect">
            <a:avLst/>
          </a:prstGeom>
          <a:blipFill>
            <a:blip r:embed="rId5" cstate="print"/>
            <a:stretch>
              <a:fillRect/>
            </a:stretch>
          </a:blipFill>
        </p:spPr>
        <p:txBody>
          <a:bodyPr wrap="square" lIns="0" tIns="0" rIns="0" bIns="0" rtlCol="0"/>
          <a:lstStyle/>
          <a:p>
            <a:endParaRPr sz="1406"/>
          </a:p>
        </p:txBody>
      </p:sp>
      <p:sp>
        <p:nvSpPr>
          <p:cNvPr id="25" name="object 23"/>
          <p:cNvSpPr/>
          <p:nvPr/>
        </p:nvSpPr>
        <p:spPr>
          <a:xfrm>
            <a:off x="4382916" y="2026807"/>
            <a:ext cx="25673" cy="1836167"/>
          </a:xfrm>
          <a:custGeom>
            <a:avLst/>
            <a:gdLst/>
            <a:ahLst/>
            <a:cxnLst/>
            <a:rect l="l" t="t" r="r" b="b"/>
            <a:pathLst>
              <a:path w="43814" h="3133725">
                <a:moveTo>
                  <a:pt x="43555" y="3133374"/>
                </a:moveTo>
                <a:lnTo>
                  <a:pt x="41388" y="2977574"/>
                </a:lnTo>
                <a:lnTo>
                  <a:pt x="39221" y="2821774"/>
                </a:lnTo>
                <a:lnTo>
                  <a:pt x="37054" y="2665974"/>
                </a:lnTo>
                <a:lnTo>
                  <a:pt x="34887" y="2510174"/>
                </a:lnTo>
                <a:lnTo>
                  <a:pt x="32720" y="2354374"/>
                </a:lnTo>
                <a:lnTo>
                  <a:pt x="30553" y="2198574"/>
                </a:lnTo>
                <a:lnTo>
                  <a:pt x="28387" y="2042775"/>
                </a:lnTo>
                <a:lnTo>
                  <a:pt x="26220" y="1886976"/>
                </a:lnTo>
                <a:lnTo>
                  <a:pt x="24054" y="1731176"/>
                </a:lnTo>
                <a:lnTo>
                  <a:pt x="21888" y="1575377"/>
                </a:lnTo>
                <a:lnTo>
                  <a:pt x="19722" y="1419579"/>
                </a:lnTo>
                <a:lnTo>
                  <a:pt x="17556" y="1263780"/>
                </a:lnTo>
                <a:lnTo>
                  <a:pt x="15391" y="1107982"/>
                </a:lnTo>
                <a:lnTo>
                  <a:pt x="13226" y="952184"/>
                </a:lnTo>
                <a:lnTo>
                  <a:pt x="11061" y="796386"/>
                </a:lnTo>
                <a:lnTo>
                  <a:pt x="8897" y="640589"/>
                </a:lnTo>
                <a:lnTo>
                  <a:pt x="6733" y="484792"/>
                </a:lnTo>
                <a:lnTo>
                  <a:pt x="4569" y="328995"/>
                </a:lnTo>
                <a:lnTo>
                  <a:pt x="2406" y="173199"/>
                </a:lnTo>
                <a:lnTo>
                  <a:pt x="243" y="17404"/>
                </a:lnTo>
                <a:lnTo>
                  <a:pt x="0" y="0"/>
                </a:lnTo>
              </a:path>
            </a:pathLst>
          </a:custGeom>
          <a:ln w="34924">
            <a:solidFill>
              <a:srgbClr val="FF9946"/>
            </a:solidFill>
          </a:ln>
        </p:spPr>
        <p:txBody>
          <a:bodyPr wrap="square" lIns="0" tIns="0" rIns="0" bIns="0" rtlCol="0"/>
          <a:lstStyle/>
          <a:p>
            <a:endParaRPr sz="1406"/>
          </a:p>
        </p:txBody>
      </p:sp>
      <p:sp>
        <p:nvSpPr>
          <p:cNvPr id="26" name="object 24"/>
          <p:cNvSpPr/>
          <p:nvPr/>
        </p:nvSpPr>
        <p:spPr>
          <a:xfrm>
            <a:off x="4326576" y="1986498"/>
            <a:ext cx="114226" cy="114226"/>
          </a:xfrm>
          <a:custGeom>
            <a:avLst/>
            <a:gdLst/>
            <a:ahLst/>
            <a:cxnLst/>
            <a:rect l="l" t="t" r="r" b="b"/>
            <a:pathLst>
              <a:path w="194945" h="194945">
                <a:moveTo>
                  <a:pt x="95178" y="0"/>
                </a:moveTo>
                <a:lnTo>
                  <a:pt x="2763" y="163951"/>
                </a:lnTo>
                <a:lnTo>
                  <a:pt x="0" y="175703"/>
                </a:lnTo>
                <a:lnTo>
                  <a:pt x="3741" y="186829"/>
                </a:lnTo>
                <a:lnTo>
                  <a:pt x="17462" y="193762"/>
                </a:lnTo>
                <a:lnTo>
                  <a:pt x="28714" y="194331"/>
                </a:lnTo>
                <a:lnTo>
                  <a:pt x="37123" y="189775"/>
                </a:lnTo>
                <a:lnTo>
                  <a:pt x="40558" y="185257"/>
                </a:lnTo>
                <a:lnTo>
                  <a:pt x="96398" y="86227"/>
                </a:lnTo>
                <a:lnTo>
                  <a:pt x="146684" y="86227"/>
                </a:lnTo>
                <a:lnTo>
                  <a:pt x="95178" y="0"/>
                </a:lnTo>
                <a:close/>
              </a:path>
              <a:path w="194945" h="194945">
                <a:moveTo>
                  <a:pt x="146684" y="86227"/>
                </a:moveTo>
                <a:lnTo>
                  <a:pt x="96398" y="86227"/>
                </a:lnTo>
                <a:lnTo>
                  <a:pt x="154919" y="183672"/>
                </a:lnTo>
                <a:lnTo>
                  <a:pt x="163762" y="191877"/>
                </a:lnTo>
                <a:lnTo>
                  <a:pt x="175268" y="194134"/>
                </a:lnTo>
                <a:lnTo>
                  <a:pt x="188421" y="185282"/>
                </a:lnTo>
                <a:lnTo>
                  <a:pt x="194352" y="175406"/>
                </a:lnTo>
                <a:lnTo>
                  <a:pt x="194064" y="165547"/>
                </a:lnTo>
                <a:lnTo>
                  <a:pt x="146684" y="86227"/>
                </a:lnTo>
                <a:close/>
              </a:path>
            </a:pathLst>
          </a:custGeom>
          <a:solidFill>
            <a:srgbClr val="FF9946"/>
          </a:solidFill>
        </p:spPr>
        <p:txBody>
          <a:bodyPr wrap="square" lIns="0" tIns="0" rIns="0" bIns="0" rtlCol="0"/>
          <a:lstStyle/>
          <a:p>
            <a:endParaRPr sz="1406"/>
          </a:p>
        </p:txBody>
      </p:sp>
      <p:sp>
        <p:nvSpPr>
          <p:cNvPr id="27" name="object 25"/>
          <p:cNvSpPr/>
          <p:nvPr/>
        </p:nvSpPr>
        <p:spPr>
          <a:xfrm>
            <a:off x="4430619" y="1949655"/>
            <a:ext cx="930175" cy="2001732"/>
          </a:xfrm>
          <a:prstGeom prst="rect">
            <a:avLst/>
          </a:prstGeom>
          <a:blipFill>
            <a:blip r:embed="rId6" cstate="print"/>
            <a:stretch>
              <a:fillRect/>
            </a:stretch>
          </a:blipFill>
        </p:spPr>
        <p:txBody>
          <a:bodyPr wrap="square" lIns="0" tIns="0" rIns="0" bIns="0" rtlCol="0"/>
          <a:lstStyle/>
          <a:p>
            <a:endParaRPr sz="1406"/>
          </a:p>
        </p:txBody>
      </p:sp>
      <p:sp>
        <p:nvSpPr>
          <p:cNvPr id="28" name="object 26"/>
          <p:cNvSpPr/>
          <p:nvPr/>
        </p:nvSpPr>
        <p:spPr>
          <a:xfrm>
            <a:off x="4490895" y="2008376"/>
            <a:ext cx="795486" cy="1870397"/>
          </a:xfrm>
          <a:custGeom>
            <a:avLst/>
            <a:gdLst/>
            <a:ahLst/>
            <a:cxnLst/>
            <a:rect l="l" t="t" r="r" b="b"/>
            <a:pathLst>
              <a:path w="1357629" h="3192145">
                <a:moveTo>
                  <a:pt x="0" y="3192109"/>
                </a:moveTo>
                <a:lnTo>
                  <a:pt x="67528" y="3033310"/>
                </a:lnTo>
                <a:lnTo>
                  <a:pt x="135057" y="2874510"/>
                </a:lnTo>
                <a:lnTo>
                  <a:pt x="202587" y="2715711"/>
                </a:lnTo>
                <a:lnTo>
                  <a:pt x="270117" y="2556912"/>
                </a:lnTo>
                <a:lnTo>
                  <a:pt x="337647" y="2398113"/>
                </a:lnTo>
                <a:lnTo>
                  <a:pt x="405178" y="2239313"/>
                </a:lnTo>
                <a:lnTo>
                  <a:pt x="472708" y="2080514"/>
                </a:lnTo>
                <a:lnTo>
                  <a:pt x="540240" y="1921715"/>
                </a:lnTo>
                <a:lnTo>
                  <a:pt x="607771" y="1762915"/>
                </a:lnTo>
                <a:lnTo>
                  <a:pt x="675303" y="1604116"/>
                </a:lnTo>
                <a:lnTo>
                  <a:pt x="742835" y="1445317"/>
                </a:lnTo>
                <a:lnTo>
                  <a:pt x="810367" y="1286518"/>
                </a:lnTo>
                <a:lnTo>
                  <a:pt x="877899" y="1127718"/>
                </a:lnTo>
                <a:lnTo>
                  <a:pt x="945432" y="968919"/>
                </a:lnTo>
                <a:lnTo>
                  <a:pt x="1012965" y="810120"/>
                </a:lnTo>
                <a:lnTo>
                  <a:pt x="1080497" y="651321"/>
                </a:lnTo>
                <a:lnTo>
                  <a:pt x="1148030" y="492521"/>
                </a:lnTo>
                <a:lnTo>
                  <a:pt x="1215563" y="333722"/>
                </a:lnTo>
                <a:lnTo>
                  <a:pt x="1283096" y="174923"/>
                </a:lnTo>
                <a:lnTo>
                  <a:pt x="1350629" y="16123"/>
                </a:lnTo>
                <a:lnTo>
                  <a:pt x="1357457" y="0"/>
                </a:lnTo>
              </a:path>
            </a:pathLst>
          </a:custGeom>
          <a:ln w="34924">
            <a:solidFill>
              <a:srgbClr val="FF9946"/>
            </a:solidFill>
          </a:ln>
        </p:spPr>
        <p:txBody>
          <a:bodyPr wrap="square" lIns="0" tIns="0" rIns="0" bIns="0" rtlCol="0"/>
          <a:lstStyle/>
          <a:p>
            <a:endParaRPr sz="1406"/>
          </a:p>
        </p:txBody>
      </p:sp>
      <p:sp>
        <p:nvSpPr>
          <p:cNvPr id="29" name="object 27"/>
          <p:cNvSpPr/>
          <p:nvPr/>
        </p:nvSpPr>
        <p:spPr>
          <a:xfrm>
            <a:off x="5208800" y="1971300"/>
            <a:ext cx="106040" cy="123527"/>
          </a:xfrm>
          <a:custGeom>
            <a:avLst/>
            <a:gdLst/>
            <a:ahLst/>
            <a:cxnLst/>
            <a:rect l="l" t="t" r="r" b="b"/>
            <a:pathLst>
              <a:path w="180975" h="210820">
                <a:moveTo>
                  <a:pt x="167847" y="79369"/>
                </a:moveTo>
                <a:lnTo>
                  <a:pt x="125404" y="79369"/>
                </a:lnTo>
                <a:lnTo>
                  <a:pt x="139577" y="192145"/>
                </a:lnTo>
                <a:lnTo>
                  <a:pt x="145082" y="204075"/>
                </a:lnTo>
                <a:lnTo>
                  <a:pt x="156149" y="210567"/>
                </a:lnTo>
                <a:lnTo>
                  <a:pt x="172104" y="206493"/>
                </a:lnTo>
                <a:lnTo>
                  <a:pt x="180832" y="197816"/>
                </a:lnTo>
                <a:lnTo>
                  <a:pt x="167847" y="79369"/>
                </a:lnTo>
                <a:close/>
              </a:path>
              <a:path w="180975" h="210820">
                <a:moveTo>
                  <a:pt x="159145" y="0"/>
                </a:moveTo>
                <a:lnTo>
                  <a:pt x="8360" y="112623"/>
                </a:lnTo>
                <a:lnTo>
                  <a:pt x="1076" y="122241"/>
                </a:lnTo>
                <a:lnTo>
                  <a:pt x="0" y="133927"/>
                </a:lnTo>
                <a:lnTo>
                  <a:pt x="10055" y="146057"/>
                </a:lnTo>
                <a:lnTo>
                  <a:pt x="20411" y="150993"/>
                </a:lnTo>
                <a:lnTo>
                  <a:pt x="30147" y="149803"/>
                </a:lnTo>
                <a:lnTo>
                  <a:pt x="34329" y="147370"/>
                </a:lnTo>
                <a:lnTo>
                  <a:pt x="125404" y="79369"/>
                </a:lnTo>
                <a:lnTo>
                  <a:pt x="167847" y="79369"/>
                </a:lnTo>
                <a:lnTo>
                  <a:pt x="159145" y="0"/>
                </a:lnTo>
                <a:close/>
              </a:path>
            </a:pathLst>
          </a:custGeom>
          <a:solidFill>
            <a:srgbClr val="FF9946"/>
          </a:solidFill>
        </p:spPr>
        <p:txBody>
          <a:bodyPr wrap="square" lIns="0" tIns="0" rIns="0" bIns="0" rtlCol="0"/>
          <a:lstStyle/>
          <a:p>
            <a:endParaRPr sz="1406"/>
          </a:p>
        </p:txBody>
      </p:sp>
      <p:sp>
        <p:nvSpPr>
          <p:cNvPr id="30" name="object 28"/>
          <p:cNvSpPr/>
          <p:nvPr/>
        </p:nvSpPr>
        <p:spPr>
          <a:xfrm>
            <a:off x="4482697" y="1919889"/>
            <a:ext cx="1808262" cy="2068704"/>
          </a:xfrm>
          <a:prstGeom prst="rect">
            <a:avLst/>
          </a:prstGeom>
          <a:blipFill>
            <a:blip r:embed="rId7" cstate="print"/>
            <a:stretch>
              <a:fillRect/>
            </a:stretch>
          </a:blipFill>
        </p:spPr>
        <p:txBody>
          <a:bodyPr wrap="square" lIns="0" tIns="0" rIns="0" bIns="0" rtlCol="0"/>
          <a:lstStyle/>
          <a:p>
            <a:endParaRPr sz="1406"/>
          </a:p>
        </p:txBody>
      </p:sp>
      <p:sp>
        <p:nvSpPr>
          <p:cNvPr id="31" name="object 29"/>
          <p:cNvSpPr/>
          <p:nvPr/>
        </p:nvSpPr>
        <p:spPr>
          <a:xfrm>
            <a:off x="4543473" y="1966531"/>
            <a:ext cx="1682130" cy="1946672"/>
          </a:xfrm>
          <a:custGeom>
            <a:avLst/>
            <a:gdLst/>
            <a:ahLst/>
            <a:cxnLst/>
            <a:rect l="l" t="t" r="r" b="b"/>
            <a:pathLst>
              <a:path w="2870834" h="3322320">
                <a:moveTo>
                  <a:pt x="0" y="3321954"/>
                </a:moveTo>
                <a:lnTo>
                  <a:pt x="142957" y="3156520"/>
                </a:lnTo>
                <a:lnTo>
                  <a:pt x="285915" y="2991085"/>
                </a:lnTo>
                <a:lnTo>
                  <a:pt x="428873" y="2825650"/>
                </a:lnTo>
                <a:lnTo>
                  <a:pt x="571832" y="2660214"/>
                </a:lnTo>
                <a:lnTo>
                  <a:pt x="714791" y="2494778"/>
                </a:lnTo>
                <a:lnTo>
                  <a:pt x="857751" y="2329341"/>
                </a:lnTo>
                <a:lnTo>
                  <a:pt x="1000710" y="2163904"/>
                </a:lnTo>
                <a:lnTo>
                  <a:pt x="1143671" y="1998466"/>
                </a:lnTo>
                <a:lnTo>
                  <a:pt x="1286631" y="1833029"/>
                </a:lnTo>
                <a:lnTo>
                  <a:pt x="1429591" y="1667591"/>
                </a:lnTo>
                <a:lnTo>
                  <a:pt x="1572552" y="1502153"/>
                </a:lnTo>
                <a:lnTo>
                  <a:pt x="1715513" y="1336715"/>
                </a:lnTo>
                <a:lnTo>
                  <a:pt x="1858475" y="1171278"/>
                </a:lnTo>
                <a:lnTo>
                  <a:pt x="2001436" y="1005840"/>
                </a:lnTo>
                <a:lnTo>
                  <a:pt x="2144397" y="840404"/>
                </a:lnTo>
                <a:lnTo>
                  <a:pt x="2287359" y="674967"/>
                </a:lnTo>
                <a:lnTo>
                  <a:pt x="2430321" y="509531"/>
                </a:lnTo>
                <a:lnTo>
                  <a:pt x="2573283" y="344096"/>
                </a:lnTo>
                <a:lnTo>
                  <a:pt x="2716244" y="178662"/>
                </a:lnTo>
                <a:lnTo>
                  <a:pt x="2859206" y="13228"/>
                </a:lnTo>
                <a:lnTo>
                  <a:pt x="2870636" y="0"/>
                </a:lnTo>
              </a:path>
            </a:pathLst>
          </a:custGeom>
          <a:ln w="34924">
            <a:solidFill>
              <a:srgbClr val="FF9946"/>
            </a:solidFill>
          </a:ln>
        </p:spPr>
        <p:txBody>
          <a:bodyPr wrap="square" lIns="0" tIns="0" rIns="0" bIns="0" rtlCol="0"/>
          <a:lstStyle/>
          <a:p>
            <a:endParaRPr sz="1406"/>
          </a:p>
        </p:txBody>
      </p:sp>
      <p:sp>
        <p:nvSpPr>
          <p:cNvPr id="32" name="object 30"/>
          <p:cNvSpPr/>
          <p:nvPr/>
        </p:nvSpPr>
        <p:spPr>
          <a:xfrm>
            <a:off x="6139023" y="1942203"/>
            <a:ext cx="111993" cy="111621"/>
          </a:xfrm>
          <a:custGeom>
            <a:avLst/>
            <a:gdLst/>
            <a:ahLst/>
            <a:cxnLst/>
            <a:rect l="l" t="t" r="r" b="b"/>
            <a:pathLst>
              <a:path w="191134" h="190500">
                <a:moveTo>
                  <a:pt x="180223" y="54718"/>
                </a:moveTo>
                <a:lnTo>
                  <a:pt x="136133" y="54718"/>
                </a:lnTo>
                <a:lnTo>
                  <a:pt x="115163" y="166457"/>
                </a:lnTo>
                <a:lnTo>
                  <a:pt x="116654" y="179231"/>
                </a:lnTo>
                <a:lnTo>
                  <a:pt x="124841" y="188745"/>
                </a:lnTo>
                <a:lnTo>
                  <a:pt x="140454" y="190145"/>
                </a:lnTo>
                <a:lnTo>
                  <a:pt x="151288" y="185728"/>
                </a:lnTo>
                <a:lnTo>
                  <a:pt x="157164" y="177072"/>
                </a:lnTo>
                <a:lnTo>
                  <a:pt x="180223" y="54718"/>
                </a:lnTo>
                <a:close/>
              </a:path>
              <a:path w="191134" h="190500">
                <a:moveTo>
                  <a:pt x="190535" y="0"/>
                </a:moveTo>
                <a:lnTo>
                  <a:pt x="161858" y="0"/>
                </a:lnTo>
                <a:lnTo>
                  <a:pt x="14549" y="50633"/>
                </a:lnTo>
                <a:lnTo>
                  <a:pt x="4482" y="57814"/>
                </a:lnTo>
                <a:lnTo>
                  <a:pt x="0" y="68976"/>
                </a:lnTo>
                <a:lnTo>
                  <a:pt x="6331" y="83809"/>
                </a:lnTo>
                <a:lnTo>
                  <a:pt x="15325" y="91382"/>
                </a:lnTo>
                <a:lnTo>
                  <a:pt x="25585" y="92462"/>
                </a:lnTo>
                <a:lnTo>
                  <a:pt x="28630" y="91659"/>
                </a:lnTo>
                <a:lnTo>
                  <a:pt x="136133" y="54718"/>
                </a:lnTo>
                <a:lnTo>
                  <a:pt x="180223" y="54718"/>
                </a:lnTo>
                <a:lnTo>
                  <a:pt x="190535" y="0"/>
                </a:lnTo>
                <a:close/>
              </a:path>
            </a:pathLst>
          </a:custGeom>
          <a:solidFill>
            <a:srgbClr val="FF9946"/>
          </a:solidFill>
        </p:spPr>
        <p:txBody>
          <a:bodyPr wrap="square" lIns="0" tIns="0" rIns="0" bIns="0" rtlCol="0"/>
          <a:lstStyle/>
          <a:p>
            <a:endParaRPr sz="1406"/>
          </a:p>
        </p:txBody>
      </p:sp>
      <p:sp>
        <p:nvSpPr>
          <p:cNvPr id="33" name="object 31"/>
          <p:cNvSpPr/>
          <p:nvPr/>
        </p:nvSpPr>
        <p:spPr>
          <a:xfrm>
            <a:off x="4557117" y="3988595"/>
            <a:ext cx="699493" cy="193475"/>
          </a:xfrm>
          <a:prstGeom prst="rect">
            <a:avLst/>
          </a:prstGeom>
          <a:blipFill>
            <a:blip r:embed="rId8" cstate="print"/>
            <a:stretch>
              <a:fillRect/>
            </a:stretch>
          </a:blipFill>
        </p:spPr>
        <p:txBody>
          <a:bodyPr wrap="square" lIns="0" tIns="0" rIns="0" bIns="0" rtlCol="0"/>
          <a:lstStyle/>
          <a:p>
            <a:endParaRPr sz="1406"/>
          </a:p>
        </p:txBody>
      </p:sp>
      <p:sp>
        <p:nvSpPr>
          <p:cNvPr id="34" name="object 32"/>
          <p:cNvSpPr/>
          <p:nvPr/>
        </p:nvSpPr>
        <p:spPr>
          <a:xfrm>
            <a:off x="4614839" y="4065987"/>
            <a:ext cx="1557114" cy="0"/>
          </a:xfrm>
          <a:custGeom>
            <a:avLst/>
            <a:gdLst/>
            <a:ahLst/>
            <a:cxnLst/>
            <a:rect l="l" t="t" r="r" b="b"/>
            <a:pathLst>
              <a:path w="2657475">
                <a:moveTo>
                  <a:pt x="0" y="0"/>
                </a:moveTo>
                <a:lnTo>
                  <a:pt x="2657215" y="0"/>
                </a:lnTo>
              </a:path>
            </a:pathLst>
          </a:custGeom>
          <a:ln w="34924">
            <a:solidFill>
              <a:srgbClr val="FF9946"/>
            </a:solidFill>
          </a:ln>
        </p:spPr>
        <p:txBody>
          <a:bodyPr wrap="square" lIns="0" tIns="0" rIns="0" bIns="0" rtlCol="0"/>
          <a:lstStyle/>
          <a:p>
            <a:endParaRPr sz="1406"/>
          </a:p>
        </p:txBody>
      </p:sp>
      <p:sp>
        <p:nvSpPr>
          <p:cNvPr id="35" name="object 33"/>
          <p:cNvSpPr/>
          <p:nvPr/>
        </p:nvSpPr>
        <p:spPr>
          <a:xfrm>
            <a:off x="5098249" y="4010916"/>
            <a:ext cx="114598" cy="111993"/>
          </a:xfrm>
          <a:custGeom>
            <a:avLst/>
            <a:gdLst/>
            <a:ahLst/>
            <a:cxnLst/>
            <a:rect l="l" t="t" r="r" b="b"/>
            <a:pathLst>
              <a:path w="195579" h="191134">
                <a:moveTo>
                  <a:pt x="33767" y="0"/>
                </a:moveTo>
                <a:lnTo>
                  <a:pt x="9663" y="0"/>
                </a:lnTo>
                <a:lnTo>
                  <a:pt x="2568" y="13569"/>
                </a:lnTo>
                <a:lnTo>
                  <a:pt x="1836" y="24815"/>
                </a:lnTo>
                <a:lnTo>
                  <a:pt x="6263" y="33290"/>
                </a:lnTo>
                <a:lnTo>
                  <a:pt x="10739" y="36801"/>
                </a:lnTo>
                <a:lnTo>
                  <a:pt x="108976" y="93988"/>
                </a:lnTo>
                <a:lnTo>
                  <a:pt x="10739" y="151174"/>
                </a:lnTo>
                <a:lnTo>
                  <a:pt x="2406" y="159896"/>
                </a:lnTo>
                <a:lnTo>
                  <a:pt x="0" y="171376"/>
                </a:lnTo>
                <a:lnTo>
                  <a:pt x="8680" y="184655"/>
                </a:lnTo>
                <a:lnTo>
                  <a:pt x="18482" y="190712"/>
                </a:lnTo>
                <a:lnTo>
                  <a:pt x="28354" y="190532"/>
                </a:lnTo>
                <a:lnTo>
                  <a:pt x="195204" y="93988"/>
                </a:lnTo>
                <a:lnTo>
                  <a:pt x="33767" y="0"/>
                </a:lnTo>
                <a:close/>
              </a:path>
            </a:pathLst>
          </a:custGeom>
          <a:solidFill>
            <a:srgbClr val="FF9946"/>
          </a:solidFill>
        </p:spPr>
        <p:txBody>
          <a:bodyPr wrap="square" lIns="0" tIns="0" rIns="0" bIns="0" rtlCol="0"/>
          <a:lstStyle/>
          <a:p>
            <a:endParaRPr sz="1406"/>
          </a:p>
        </p:txBody>
      </p:sp>
      <p:sp>
        <p:nvSpPr>
          <p:cNvPr id="36" name="object 34"/>
          <p:cNvSpPr/>
          <p:nvPr/>
        </p:nvSpPr>
        <p:spPr>
          <a:xfrm>
            <a:off x="3567404" y="3824883"/>
            <a:ext cx="982266" cy="334863"/>
          </a:xfrm>
          <a:prstGeom prst="rect">
            <a:avLst/>
          </a:prstGeom>
          <a:blipFill>
            <a:blip r:embed="rId9" cstate="print"/>
            <a:stretch>
              <a:fillRect/>
            </a:stretch>
          </a:blipFill>
        </p:spPr>
        <p:txBody>
          <a:bodyPr wrap="square" lIns="0" tIns="0" rIns="0" bIns="0" rtlCol="0"/>
          <a:lstStyle/>
          <a:p>
            <a:endParaRPr sz="1406"/>
          </a:p>
        </p:txBody>
      </p:sp>
      <p:sp>
        <p:nvSpPr>
          <p:cNvPr id="37" name="object 36"/>
          <p:cNvSpPr/>
          <p:nvPr/>
        </p:nvSpPr>
        <p:spPr>
          <a:xfrm>
            <a:off x="3606266" y="3988774"/>
            <a:ext cx="120923" cy="111621"/>
          </a:xfrm>
          <a:custGeom>
            <a:avLst/>
            <a:gdLst/>
            <a:ahLst/>
            <a:cxnLst/>
            <a:rect l="l" t="t" r="r" b="b"/>
            <a:pathLst>
              <a:path w="206375" h="190500">
                <a:moveTo>
                  <a:pt x="151442" y="0"/>
                </a:moveTo>
                <a:lnTo>
                  <a:pt x="141846" y="2340"/>
                </a:lnTo>
                <a:lnTo>
                  <a:pt x="0" y="132906"/>
                </a:lnTo>
                <a:lnTo>
                  <a:pt x="179374" y="189913"/>
                </a:lnTo>
                <a:lnTo>
                  <a:pt x="191788" y="190125"/>
                </a:lnTo>
                <a:lnTo>
                  <a:pt x="202076" y="183747"/>
                </a:lnTo>
                <a:lnTo>
                  <a:pt x="205763" y="168717"/>
                </a:lnTo>
                <a:lnTo>
                  <a:pt x="203491" y="157521"/>
                </a:lnTo>
                <a:lnTo>
                  <a:pt x="196638" y="150369"/>
                </a:lnTo>
                <a:lnTo>
                  <a:pt x="192511" y="148551"/>
                </a:lnTo>
                <a:lnTo>
                  <a:pt x="84185" y="114130"/>
                </a:lnTo>
                <a:lnTo>
                  <a:pt x="167609" y="36930"/>
                </a:lnTo>
                <a:lnTo>
                  <a:pt x="173881" y="26457"/>
                </a:lnTo>
                <a:lnTo>
                  <a:pt x="173607" y="14588"/>
                </a:lnTo>
                <a:lnTo>
                  <a:pt x="162304" y="3698"/>
                </a:lnTo>
                <a:lnTo>
                  <a:pt x="151442" y="0"/>
                </a:lnTo>
                <a:close/>
              </a:path>
            </a:pathLst>
          </a:custGeom>
          <a:solidFill>
            <a:srgbClr val="FF9946"/>
          </a:solidFill>
        </p:spPr>
        <p:txBody>
          <a:bodyPr wrap="square" lIns="0" tIns="0" rIns="0" bIns="0" rtlCol="0"/>
          <a:lstStyle/>
          <a:p>
            <a:endParaRPr sz="1406"/>
          </a:p>
        </p:txBody>
      </p:sp>
      <p:sp>
        <p:nvSpPr>
          <p:cNvPr id="38" name="object 37"/>
          <p:cNvSpPr/>
          <p:nvPr/>
        </p:nvSpPr>
        <p:spPr>
          <a:xfrm>
            <a:off x="2570262" y="3988595"/>
            <a:ext cx="1696641" cy="193475"/>
          </a:xfrm>
          <a:prstGeom prst="rect">
            <a:avLst/>
          </a:prstGeom>
          <a:blipFill>
            <a:blip r:embed="rId10" cstate="print"/>
            <a:stretch>
              <a:fillRect/>
            </a:stretch>
          </a:blipFill>
        </p:spPr>
        <p:txBody>
          <a:bodyPr wrap="square" lIns="0" tIns="0" rIns="0" bIns="0" rtlCol="0"/>
          <a:lstStyle/>
          <a:p>
            <a:endParaRPr sz="1406"/>
          </a:p>
        </p:txBody>
      </p:sp>
      <p:sp>
        <p:nvSpPr>
          <p:cNvPr id="39" name="object 38"/>
          <p:cNvSpPr/>
          <p:nvPr/>
        </p:nvSpPr>
        <p:spPr>
          <a:xfrm>
            <a:off x="2650736" y="4065987"/>
            <a:ext cx="1556370" cy="0"/>
          </a:xfrm>
          <a:custGeom>
            <a:avLst/>
            <a:gdLst/>
            <a:ahLst/>
            <a:cxnLst/>
            <a:rect l="l" t="t" r="r" b="b"/>
            <a:pathLst>
              <a:path w="2656204">
                <a:moveTo>
                  <a:pt x="2655752" y="0"/>
                </a:moveTo>
                <a:lnTo>
                  <a:pt x="2523836" y="0"/>
                </a:lnTo>
                <a:lnTo>
                  <a:pt x="2391920" y="0"/>
                </a:lnTo>
                <a:lnTo>
                  <a:pt x="2260003" y="0"/>
                </a:lnTo>
                <a:lnTo>
                  <a:pt x="2128085" y="0"/>
                </a:lnTo>
                <a:lnTo>
                  <a:pt x="1996168" y="0"/>
                </a:lnTo>
                <a:lnTo>
                  <a:pt x="1864250" y="0"/>
                </a:lnTo>
                <a:lnTo>
                  <a:pt x="1732332" y="0"/>
                </a:lnTo>
                <a:lnTo>
                  <a:pt x="1600414" y="0"/>
                </a:lnTo>
                <a:lnTo>
                  <a:pt x="1468496" y="0"/>
                </a:lnTo>
                <a:lnTo>
                  <a:pt x="1336578" y="0"/>
                </a:lnTo>
                <a:lnTo>
                  <a:pt x="1204660" y="0"/>
                </a:lnTo>
                <a:lnTo>
                  <a:pt x="1072742" y="0"/>
                </a:lnTo>
                <a:lnTo>
                  <a:pt x="940824" y="0"/>
                </a:lnTo>
                <a:lnTo>
                  <a:pt x="808906" y="0"/>
                </a:lnTo>
                <a:lnTo>
                  <a:pt x="676988" y="0"/>
                </a:lnTo>
                <a:lnTo>
                  <a:pt x="545070" y="0"/>
                </a:lnTo>
                <a:lnTo>
                  <a:pt x="413153" y="0"/>
                </a:lnTo>
                <a:lnTo>
                  <a:pt x="281236" y="0"/>
                </a:lnTo>
                <a:lnTo>
                  <a:pt x="149320" y="0"/>
                </a:lnTo>
                <a:lnTo>
                  <a:pt x="17404" y="0"/>
                </a:lnTo>
                <a:lnTo>
                  <a:pt x="0" y="0"/>
                </a:lnTo>
              </a:path>
            </a:pathLst>
          </a:custGeom>
          <a:ln w="34924">
            <a:solidFill>
              <a:srgbClr val="FF9946"/>
            </a:solidFill>
          </a:ln>
        </p:spPr>
        <p:txBody>
          <a:bodyPr wrap="square" lIns="0" tIns="0" rIns="0" bIns="0" rtlCol="0"/>
          <a:lstStyle/>
          <a:p>
            <a:endParaRPr sz="1406"/>
          </a:p>
        </p:txBody>
      </p:sp>
      <p:sp>
        <p:nvSpPr>
          <p:cNvPr id="40" name="object 39"/>
          <p:cNvSpPr/>
          <p:nvPr/>
        </p:nvSpPr>
        <p:spPr>
          <a:xfrm>
            <a:off x="2610445" y="4010916"/>
            <a:ext cx="114598" cy="112365"/>
          </a:xfrm>
          <a:custGeom>
            <a:avLst/>
            <a:gdLst/>
            <a:ahLst/>
            <a:cxnLst/>
            <a:rect l="l" t="t" r="r" b="b"/>
            <a:pathLst>
              <a:path w="195579" h="191770">
                <a:moveTo>
                  <a:pt x="181158" y="0"/>
                </a:moveTo>
                <a:lnTo>
                  <a:pt x="162416" y="0"/>
                </a:lnTo>
                <a:lnTo>
                  <a:pt x="0" y="93988"/>
                </a:lnTo>
                <a:lnTo>
                  <a:pt x="162641" y="188665"/>
                </a:lnTo>
                <a:lnTo>
                  <a:pt x="174338" y="191605"/>
                </a:lnTo>
                <a:lnTo>
                  <a:pt x="185502" y="188031"/>
                </a:lnTo>
                <a:lnTo>
                  <a:pt x="192633" y="174403"/>
                </a:lnTo>
                <a:lnTo>
                  <a:pt x="193367" y="163156"/>
                </a:lnTo>
                <a:lnTo>
                  <a:pt x="188941" y="154682"/>
                </a:lnTo>
                <a:lnTo>
                  <a:pt x="184464" y="151174"/>
                </a:lnTo>
                <a:lnTo>
                  <a:pt x="86227" y="93988"/>
                </a:lnTo>
                <a:lnTo>
                  <a:pt x="184464" y="36801"/>
                </a:lnTo>
                <a:lnTo>
                  <a:pt x="192796" y="28076"/>
                </a:lnTo>
                <a:lnTo>
                  <a:pt x="195205" y="16600"/>
                </a:lnTo>
                <a:lnTo>
                  <a:pt x="186522" y="3314"/>
                </a:lnTo>
                <a:lnTo>
                  <a:pt x="181158" y="0"/>
                </a:lnTo>
                <a:close/>
              </a:path>
            </a:pathLst>
          </a:custGeom>
          <a:solidFill>
            <a:srgbClr val="FF9946"/>
          </a:solidFill>
        </p:spPr>
        <p:txBody>
          <a:bodyPr wrap="square" lIns="0" tIns="0" rIns="0" bIns="0" rtlCol="0"/>
          <a:lstStyle/>
          <a:p>
            <a:endParaRPr sz="1406"/>
          </a:p>
        </p:txBody>
      </p:sp>
      <p:sp>
        <p:nvSpPr>
          <p:cNvPr id="41" name="object 40"/>
          <p:cNvSpPr/>
          <p:nvPr/>
        </p:nvSpPr>
        <p:spPr>
          <a:xfrm>
            <a:off x="4557117" y="3988595"/>
            <a:ext cx="1696641" cy="193475"/>
          </a:xfrm>
          <a:prstGeom prst="rect">
            <a:avLst/>
          </a:prstGeom>
          <a:blipFill>
            <a:blip r:embed="rId11" cstate="print"/>
            <a:stretch>
              <a:fillRect/>
            </a:stretch>
          </a:blipFill>
        </p:spPr>
        <p:txBody>
          <a:bodyPr wrap="square" lIns="0" tIns="0" rIns="0" bIns="0" rtlCol="0"/>
          <a:lstStyle/>
          <a:p>
            <a:endParaRPr sz="1406"/>
          </a:p>
        </p:txBody>
      </p:sp>
      <p:sp>
        <p:nvSpPr>
          <p:cNvPr id="42" name="object 41"/>
          <p:cNvSpPr/>
          <p:nvPr/>
        </p:nvSpPr>
        <p:spPr>
          <a:xfrm>
            <a:off x="6097708" y="4010916"/>
            <a:ext cx="114598" cy="111993"/>
          </a:xfrm>
          <a:custGeom>
            <a:avLst/>
            <a:gdLst/>
            <a:ahLst/>
            <a:cxnLst/>
            <a:rect l="l" t="t" r="r" b="b"/>
            <a:pathLst>
              <a:path w="195579" h="191134">
                <a:moveTo>
                  <a:pt x="33777" y="0"/>
                </a:moveTo>
                <a:lnTo>
                  <a:pt x="9661" y="0"/>
                </a:lnTo>
                <a:lnTo>
                  <a:pt x="2572" y="13575"/>
                </a:lnTo>
                <a:lnTo>
                  <a:pt x="1842" y="24828"/>
                </a:lnTo>
                <a:lnTo>
                  <a:pt x="6264" y="33303"/>
                </a:lnTo>
                <a:lnTo>
                  <a:pt x="10719" y="36801"/>
                </a:lnTo>
                <a:lnTo>
                  <a:pt x="108986" y="93988"/>
                </a:lnTo>
                <a:lnTo>
                  <a:pt x="10719" y="151174"/>
                </a:lnTo>
                <a:lnTo>
                  <a:pt x="2402" y="159906"/>
                </a:lnTo>
                <a:lnTo>
                  <a:pt x="0" y="171399"/>
                </a:lnTo>
                <a:lnTo>
                  <a:pt x="8675" y="184665"/>
                </a:lnTo>
                <a:lnTo>
                  <a:pt x="18486" y="190714"/>
                </a:lnTo>
                <a:lnTo>
                  <a:pt x="28368" y="190530"/>
                </a:lnTo>
                <a:lnTo>
                  <a:pt x="195214" y="93988"/>
                </a:lnTo>
                <a:lnTo>
                  <a:pt x="33777" y="0"/>
                </a:lnTo>
                <a:close/>
              </a:path>
            </a:pathLst>
          </a:custGeom>
          <a:solidFill>
            <a:srgbClr val="FF9946"/>
          </a:solidFill>
        </p:spPr>
        <p:txBody>
          <a:bodyPr wrap="square" lIns="0" tIns="0" rIns="0" bIns="0" rtlCol="0"/>
          <a:lstStyle/>
          <a:p>
            <a:endParaRPr sz="1406"/>
          </a:p>
        </p:txBody>
      </p:sp>
      <p:sp>
        <p:nvSpPr>
          <p:cNvPr id="43" name="object 42"/>
          <p:cNvSpPr/>
          <p:nvPr/>
        </p:nvSpPr>
        <p:spPr>
          <a:xfrm>
            <a:off x="3181624" y="1586180"/>
            <a:ext cx="392906" cy="392906"/>
          </a:xfrm>
          <a:custGeom>
            <a:avLst/>
            <a:gdLst/>
            <a:ahLst/>
            <a:cxnLst/>
            <a:rect l="l" t="t" r="r" b="b"/>
            <a:pathLst>
              <a:path w="670560" h="670560">
                <a:moveTo>
                  <a:pt x="605869" y="137269"/>
                </a:moveTo>
                <a:lnTo>
                  <a:pt x="64681" y="137269"/>
                </a:lnTo>
                <a:lnTo>
                  <a:pt x="50226" y="158670"/>
                </a:lnTo>
                <a:lnTo>
                  <a:pt x="26344" y="204775"/>
                </a:lnTo>
                <a:lnTo>
                  <a:pt x="9742" y="254709"/>
                </a:lnTo>
                <a:lnTo>
                  <a:pt x="1111" y="307782"/>
                </a:lnTo>
                <a:lnTo>
                  <a:pt x="0" y="335279"/>
                </a:lnTo>
                <a:lnTo>
                  <a:pt x="1111" y="362777"/>
                </a:lnTo>
                <a:lnTo>
                  <a:pt x="9742" y="415850"/>
                </a:lnTo>
                <a:lnTo>
                  <a:pt x="26344" y="465784"/>
                </a:lnTo>
                <a:lnTo>
                  <a:pt x="50226" y="511889"/>
                </a:lnTo>
                <a:lnTo>
                  <a:pt x="80699" y="553474"/>
                </a:lnTo>
                <a:lnTo>
                  <a:pt x="117072" y="589850"/>
                </a:lnTo>
                <a:lnTo>
                  <a:pt x="158657" y="620326"/>
                </a:lnTo>
                <a:lnTo>
                  <a:pt x="204762" y="644211"/>
                </a:lnTo>
                <a:lnTo>
                  <a:pt x="254699" y="660815"/>
                </a:lnTo>
                <a:lnTo>
                  <a:pt x="307778" y="669448"/>
                </a:lnTo>
                <a:lnTo>
                  <a:pt x="335279" y="670559"/>
                </a:lnTo>
                <a:lnTo>
                  <a:pt x="362777" y="669448"/>
                </a:lnTo>
                <a:lnTo>
                  <a:pt x="415850" y="660815"/>
                </a:lnTo>
                <a:lnTo>
                  <a:pt x="465784" y="644211"/>
                </a:lnTo>
                <a:lnTo>
                  <a:pt x="511889" y="620326"/>
                </a:lnTo>
                <a:lnTo>
                  <a:pt x="553474" y="589850"/>
                </a:lnTo>
                <a:lnTo>
                  <a:pt x="589850" y="553474"/>
                </a:lnTo>
                <a:lnTo>
                  <a:pt x="620326" y="511889"/>
                </a:lnTo>
                <a:lnTo>
                  <a:pt x="644211" y="465784"/>
                </a:lnTo>
                <a:lnTo>
                  <a:pt x="660815" y="415850"/>
                </a:lnTo>
                <a:lnTo>
                  <a:pt x="669448" y="362777"/>
                </a:lnTo>
                <a:lnTo>
                  <a:pt x="670559" y="335279"/>
                </a:lnTo>
                <a:lnTo>
                  <a:pt x="669448" y="307782"/>
                </a:lnTo>
                <a:lnTo>
                  <a:pt x="660815" y="254709"/>
                </a:lnTo>
                <a:lnTo>
                  <a:pt x="644211" y="204775"/>
                </a:lnTo>
                <a:lnTo>
                  <a:pt x="620326" y="158670"/>
                </a:lnTo>
                <a:lnTo>
                  <a:pt x="605869" y="137269"/>
                </a:lnTo>
                <a:close/>
              </a:path>
              <a:path w="670560" h="670560">
                <a:moveTo>
                  <a:pt x="335279" y="0"/>
                </a:moveTo>
                <a:lnTo>
                  <a:pt x="280889" y="4388"/>
                </a:lnTo>
                <a:lnTo>
                  <a:pt x="229295" y="17093"/>
                </a:lnTo>
                <a:lnTo>
                  <a:pt x="181187" y="37424"/>
                </a:lnTo>
                <a:lnTo>
                  <a:pt x="137256" y="64690"/>
                </a:lnTo>
                <a:lnTo>
                  <a:pt x="98191" y="98202"/>
                </a:lnTo>
                <a:lnTo>
                  <a:pt x="80699" y="117085"/>
                </a:lnTo>
                <a:lnTo>
                  <a:pt x="589850" y="117085"/>
                </a:lnTo>
                <a:lnTo>
                  <a:pt x="553474" y="80709"/>
                </a:lnTo>
                <a:lnTo>
                  <a:pt x="511889" y="50233"/>
                </a:lnTo>
                <a:lnTo>
                  <a:pt x="465784" y="26348"/>
                </a:lnTo>
                <a:lnTo>
                  <a:pt x="415850" y="9744"/>
                </a:lnTo>
                <a:lnTo>
                  <a:pt x="362777" y="1111"/>
                </a:lnTo>
                <a:lnTo>
                  <a:pt x="335279" y="0"/>
                </a:lnTo>
                <a:close/>
              </a:path>
            </a:pathLst>
          </a:custGeom>
          <a:solidFill>
            <a:srgbClr val="F8D539"/>
          </a:solidFill>
        </p:spPr>
        <p:txBody>
          <a:bodyPr wrap="square" lIns="0" tIns="0" rIns="0" bIns="0" rtlCol="0"/>
          <a:lstStyle/>
          <a:p>
            <a:endParaRPr sz="1406"/>
          </a:p>
        </p:txBody>
      </p:sp>
      <p:sp>
        <p:nvSpPr>
          <p:cNvPr id="44" name="object 43"/>
          <p:cNvSpPr/>
          <p:nvPr/>
        </p:nvSpPr>
        <p:spPr>
          <a:xfrm>
            <a:off x="3181624" y="1586180"/>
            <a:ext cx="392906" cy="392906"/>
          </a:xfrm>
          <a:custGeom>
            <a:avLst/>
            <a:gdLst/>
            <a:ahLst/>
            <a:cxnLst/>
            <a:rect l="l" t="t" r="r" b="b"/>
            <a:pathLst>
              <a:path w="670560" h="670560">
                <a:moveTo>
                  <a:pt x="335279" y="0"/>
                </a:moveTo>
                <a:lnTo>
                  <a:pt x="280889" y="4388"/>
                </a:lnTo>
                <a:lnTo>
                  <a:pt x="229295" y="17093"/>
                </a:lnTo>
                <a:lnTo>
                  <a:pt x="181187" y="37424"/>
                </a:lnTo>
                <a:lnTo>
                  <a:pt x="137256" y="64690"/>
                </a:lnTo>
                <a:lnTo>
                  <a:pt x="98191" y="98202"/>
                </a:lnTo>
                <a:lnTo>
                  <a:pt x="64681" y="137269"/>
                </a:lnTo>
                <a:lnTo>
                  <a:pt x="37418" y="181201"/>
                </a:lnTo>
                <a:lnTo>
                  <a:pt x="17090" y="229307"/>
                </a:lnTo>
                <a:lnTo>
                  <a:pt x="4387" y="280896"/>
                </a:lnTo>
                <a:lnTo>
                  <a:pt x="0" y="335279"/>
                </a:lnTo>
                <a:lnTo>
                  <a:pt x="1111" y="362777"/>
                </a:lnTo>
                <a:lnTo>
                  <a:pt x="9742" y="415850"/>
                </a:lnTo>
                <a:lnTo>
                  <a:pt x="26344" y="465784"/>
                </a:lnTo>
                <a:lnTo>
                  <a:pt x="50226" y="511889"/>
                </a:lnTo>
                <a:lnTo>
                  <a:pt x="80699" y="553474"/>
                </a:lnTo>
                <a:lnTo>
                  <a:pt x="117072" y="589850"/>
                </a:lnTo>
                <a:lnTo>
                  <a:pt x="158657" y="620326"/>
                </a:lnTo>
                <a:lnTo>
                  <a:pt x="204762" y="644211"/>
                </a:lnTo>
                <a:lnTo>
                  <a:pt x="254699" y="660815"/>
                </a:lnTo>
                <a:lnTo>
                  <a:pt x="307778" y="669448"/>
                </a:lnTo>
                <a:lnTo>
                  <a:pt x="335279" y="670559"/>
                </a:lnTo>
                <a:lnTo>
                  <a:pt x="362777" y="669448"/>
                </a:lnTo>
                <a:lnTo>
                  <a:pt x="415850" y="660815"/>
                </a:lnTo>
                <a:lnTo>
                  <a:pt x="465784" y="644211"/>
                </a:lnTo>
                <a:lnTo>
                  <a:pt x="511889" y="620326"/>
                </a:lnTo>
                <a:lnTo>
                  <a:pt x="553474" y="589850"/>
                </a:lnTo>
                <a:lnTo>
                  <a:pt x="589850" y="553474"/>
                </a:lnTo>
                <a:lnTo>
                  <a:pt x="620326" y="511889"/>
                </a:lnTo>
                <a:lnTo>
                  <a:pt x="644211" y="465784"/>
                </a:lnTo>
                <a:lnTo>
                  <a:pt x="660815" y="415850"/>
                </a:lnTo>
                <a:lnTo>
                  <a:pt x="669448" y="362777"/>
                </a:lnTo>
                <a:lnTo>
                  <a:pt x="670559" y="335279"/>
                </a:lnTo>
                <a:lnTo>
                  <a:pt x="669448" y="307782"/>
                </a:lnTo>
                <a:lnTo>
                  <a:pt x="660815" y="254709"/>
                </a:lnTo>
                <a:lnTo>
                  <a:pt x="644211" y="204775"/>
                </a:lnTo>
                <a:lnTo>
                  <a:pt x="620326" y="158670"/>
                </a:lnTo>
                <a:lnTo>
                  <a:pt x="589850" y="117085"/>
                </a:lnTo>
                <a:lnTo>
                  <a:pt x="553474" y="80709"/>
                </a:lnTo>
                <a:lnTo>
                  <a:pt x="511889" y="50233"/>
                </a:lnTo>
                <a:lnTo>
                  <a:pt x="465784" y="26348"/>
                </a:lnTo>
                <a:lnTo>
                  <a:pt x="415850" y="9744"/>
                </a:lnTo>
                <a:lnTo>
                  <a:pt x="362777" y="1111"/>
                </a:lnTo>
                <a:lnTo>
                  <a:pt x="335279" y="0"/>
                </a:lnTo>
                <a:close/>
              </a:path>
            </a:pathLst>
          </a:custGeom>
          <a:ln w="25399">
            <a:solidFill>
              <a:srgbClr val="C1A526"/>
            </a:solidFill>
          </a:ln>
        </p:spPr>
        <p:txBody>
          <a:bodyPr wrap="square" lIns="0" tIns="0" rIns="0" bIns="0" rtlCol="0"/>
          <a:lstStyle/>
          <a:p>
            <a:endParaRPr sz="1406"/>
          </a:p>
        </p:txBody>
      </p:sp>
      <p:sp>
        <p:nvSpPr>
          <p:cNvPr id="45" name="object 44"/>
          <p:cNvSpPr/>
          <p:nvPr/>
        </p:nvSpPr>
        <p:spPr>
          <a:xfrm>
            <a:off x="2178841" y="1586180"/>
            <a:ext cx="392906" cy="392906"/>
          </a:xfrm>
          <a:custGeom>
            <a:avLst/>
            <a:gdLst/>
            <a:ahLst/>
            <a:cxnLst/>
            <a:rect l="l" t="t" r="r" b="b"/>
            <a:pathLst>
              <a:path w="670560" h="670560">
                <a:moveTo>
                  <a:pt x="605868" y="137269"/>
                </a:moveTo>
                <a:lnTo>
                  <a:pt x="64690" y="137269"/>
                </a:lnTo>
                <a:lnTo>
                  <a:pt x="50233" y="158670"/>
                </a:lnTo>
                <a:lnTo>
                  <a:pt x="26348" y="204775"/>
                </a:lnTo>
                <a:lnTo>
                  <a:pt x="9744" y="254709"/>
                </a:lnTo>
                <a:lnTo>
                  <a:pt x="1111" y="307782"/>
                </a:lnTo>
                <a:lnTo>
                  <a:pt x="0" y="335279"/>
                </a:lnTo>
                <a:lnTo>
                  <a:pt x="1111" y="362777"/>
                </a:lnTo>
                <a:lnTo>
                  <a:pt x="9744" y="415850"/>
                </a:lnTo>
                <a:lnTo>
                  <a:pt x="26348" y="465784"/>
                </a:lnTo>
                <a:lnTo>
                  <a:pt x="50233" y="511889"/>
                </a:lnTo>
                <a:lnTo>
                  <a:pt x="80709" y="553474"/>
                </a:lnTo>
                <a:lnTo>
                  <a:pt x="117085" y="589850"/>
                </a:lnTo>
                <a:lnTo>
                  <a:pt x="158670" y="620326"/>
                </a:lnTo>
                <a:lnTo>
                  <a:pt x="204775" y="644211"/>
                </a:lnTo>
                <a:lnTo>
                  <a:pt x="254709" y="660815"/>
                </a:lnTo>
                <a:lnTo>
                  <a:pt x="307782" y="669448"/>
                </a:lnTo>
                <a:lnTo>
                  <a:pt x="335279" y="670559"/>
                </a:lnTo>
                <a:lnTo>
                  <a:pt x="362779" y="669448"/>
                </a:lnTo>
                <a:lnTo>
                  <a:pt x="415853" y="660815"/>
                </a:lnTo>
                <a:lnTo>
                  <a:pt x="465788" y="644211"/>
                </a:lnTo>
                <a:lnTo>
                  <a:pt x="511893" y="620326"/>
                </a:lnTo>
                <a:lnTo>
                  <a:pt x="553477" y="589850"/>
                </a:lnTo>
                <a:lnTo>
                  <a:pt x="589851" y="553474"/>
                </a:lnTo>
                <a:lnTo>
                  <a:pt x="620324" y="511889"/>
                </a:lnTo>
                <a:lnTo>
                  <a:pt x="644208" y="465784"/>
                </a:lnTo>
                <a:lnTo>
                  <a:pt x="660810" y="415850"/>
                </a:lnTo>
                <a:lnTo>
                  <a:pt x="669442" y="362777"/>
                </a:lnTo>
                <a:lnTo>
                  <a:pt x="670553" y="335279"/>
                </a:lnTo>
                <a:lnTo>
                  <a:pt x="669442" y="307782"/>
                </a:lnTo>
                <a:lnTo>
                  <a:pt x="660810" y="254709"/>
                </a:lnTo>
                <a:lnTo>
                  <a:pt x="644208" y="204775"/>
                </a:lnTo>
                <a:lnTo>
                  <a:pt x="620324" y="158670"/>
                </a:lnTo>
                <a:lnTo>
                  <a:pt x="605868" y="137269"/>
                </a:lnTo>
                <a:close/>
              </a:path>
              <a:path w="670560" h="670560">
                <a:moveTo>
                  <a:pt x="335279" y="0"/>
                </a:moveTo>
                <a:lnTo>
                  <a:pt x="280896" y="4388"/>
                </a:lnTo>
                <a:lnTo>
                  <a:pt x="229307" y="17093"/>
                </a:lnTo>
                <a:lnTo>
                  <a:pt x="181201" y="37424"/>
                </a:lnTo>
                <a:lnTo>
                  <a:pt x="137269" y="64690"/>
                </a:lnTo>
                <a:lnTo>
                  <a:pt x="98202" y="98202"/>
                </a:lnTo>
                <a:lnTo>
                  <a:pt x="80709" y="117085"/>
                </a:lnTo>
                <a:lnTo>
                  <a:pt x="589851" y="117085"/>
                </a:lnTo>
                <a:lnTo>
                  <a:pt x="553477" y="80709"/>
                </a:lnTo>
                <a:lnTo>
                  <a:pt x="511893" y="50233"/>
                </a:lnTo>
                <a:lnTo>
                  <a:pt x="465788" y="26348"/>
                </a:lnTo>
                <a:lnTo>
                  <a:pt x="415853" y="9744"/>
                </a:lnTo>
                <a:lnTo>
                  <a:pt x="362779" y="1111"/>
                </a:lnTo>
                <a:lnTo>
                  <a:pt x="335279" y="0"/>
                </a:lnTo>
                <a:close/>
              </a:path>
            </a:pathLst>
          </a:custGeom>
          <a:solidFill>
            <a:srgbClr val="F8D539"/>
          </a:solidFill>
        </p:spPr>
        <p:txBody>
          <a:bodyPr wrap="square" lIns="0" tIns="0" rIns="0" bIns="0" rtlCol="0"/>
          <a:lstStyle/>
          <a:p>
            <a:endParaRPr sz="1406"/>
          </a:p>
        </p:txBody>
      </p:sp>
      <p:sp>
        <p:nvSpPr>
          <p:cNvPr id="46" name="object 45"/>
          <p:cNvSpPr/>
          <p:nvPr/>
        </p:nvSpPr>
        <p:spPr>
          <a:xfrm>
            <a:off x="2178841" y="1586180"/>
            <a:ext cx="392906" cy="392906"/>
          </a:xfrm>
          <a:custGeom>
            <a:avLst/>
            <a:gdLst/>
            <a:ahLst/>
            <a:cxnLst/>
            <a:rect l="l" t="t" r="r" b="b"/>
            <a:pathLst>
              <a:path w="670560" h="670560">
                <a:moveTo>
                  <a:pt x="335279" y="0"/>
                </a:moveTo>
                <a:lnTo>
                  <a:pt x="280896" y="4388"/>
                </a:lnTo>
                <a:lnTo>
                  <a:pt x="229307" y="17093"/>
                </a:lnTo>
                <a:lnTo>
                  <a:pt x="181201" y="37424"/>
                </a:lnTo>
                <a:lnTo>
                  <a:pt x="137269" y="64690"/>
                </a:lnTo>
                <a:lnTo>
                  <a:pt x="98202" y="98202"/>
                </a:lnTo>
                <a:lnTo>
                  <a:pt x="64690" y="137269"/>
                </a:lnTo>
                <a:lnTo>
                  <a:pt x="37424" y="181201"/>
                </a:lnTo>
                <a:lnTo>
                  <a:pt x="17093" y="229307"/>
                </a:lnTo>
                <a:lnTo>
                  <a:pt x="4388" y="280896"/>
                </a:lnTo>
                <a:lnTo>
                  <a:pt x="0" y="335279"/>
                </a:lnTo>
                <a:lnTo>
                  <a:pt x="1111" y="362777"/>
                </a:lnTo>
                <a:lnTo>
                  <a:pt x="9744" y="415850"/>
                </a:lnTo>
                <a:lnTo>
                  <a:pt x="26348" y="465784"/>
                </a:lnTo>
                <a:lnTo>
                  <a:pt x="50233" y="511889"/>
                </a:lnTo>
                <a:lnTo>
                  <a:pt x="80709" y="553474"/>
                </a:lnTo>
                <a:lnTo>
                  <a:pt x="117085" y="589850"/>
                </a:lnTo>
                <a:lnTo>
                  <a:pt x="158670" y="620326"/>
                </a:lnTo>
                <a:lnTo>
                  <a:pt x="204775" y="644211"/>
                </a:lnTo>
                <a:lnTo>
                  <a:pt x="254709" y="660815"/>
                </a:lnTo>
                <a:lnTo>
                  <a:pt x="307782" y="669448"/>
                </a:lnTo>
                <a:lnTo>
                  <a:pt x="335279" y="670559"/>
                </a:lnTo>
                <a:lnTo>
                  <a:pt x="362779" y="669448"/>
                </a:lnTo>
                <a:lnTo>
                  <a:pt x="415853" y="660815"/>
                </a:lnTo>
                <a:lnTo>
                  <a:pt x="465788" y="644211"/>
                </a:lnTo>
                <a:lnTo>
                  <a:pt x="511893" y="620326"/>
                </a:lnTo>
                <a:lnTo>
                  <a:pt x="553477" y="589850"/>
                </a:lnTo>
                <a:lnTo>
                  <a:pt x="589851" y="553474"/>
                </a:lnTo>
                <a:lnTo>
                  <a:pt x="620324" y="511889"/>
                </a:lnTo>
                <a:lnTo>
                  <a:pt x="644208" y="465784"/>
                </a:lnTo>
                <a:lnTo>
                  <a:pt x="660810" y="415850"/>
                </a:lnTo>
                <a:lnTo>
                  <a:pt x="669442" y="362777"/>
                </a:lnTo>
                <a:lnTo>
                  <a:pt x="670553" y="335279"/>
                </a:lnTo>
                <a:lnTo>
                  <a:pt x="669442" y="307782"/>
                </a:lnTo>
                <a:lnTo>
                  <a:pt x="660810" y="254709"/>
                </a:lnTo>
                <a:lnTo>
                  <a:pt x="644208" y="204775"/>
                </a:lnTo>
                <a:lnTo>
                  <a:pt x="620324" y="158670"/>
                </a:lnTo>
                <a:lnTo>
                  <a:pt x="589851" y="117085"/>
                </a:lnTo>
                <a:lnTo>
                  <a:pt x="553477" y="80709"/>
                </a:lnTo>
                <a:lnTo>
                  <a:pt x="511893" y="50233"/>
                </a:lnTo>
                <a:lnTo>
                  <a:pt x="465788" y="26348"/>
                </a:lnTo>
                <a:lnTo>
                  <a:pt x="415853" y="9744"/>
                </a:lnTo>
                <a:lnTo>
                  <a:pt x="362779" y="1111"/>
                </a:lnTo>
                <a:lnTo>
                  <a:pt x="335279" y="0"/>
                </a:lnTo>
                <a:close/>
              </a:path>
            </a:pathLst>
          </a:custGeom>
          <a:ln w="25399">
            <a:solidFill>
              <a:srgbClr val="C1A526"/>
            </a:solidFill>
          </a:ln>
        </p:spPr>
        <p:txBody>
          <a:bodyPr wrap="square" lIns="0" tIns="0" rIns="0" bIns="0" rtlCol="0"/>
          <a:lstStyle/>
          <a:p>
            <a:endParaRPr sz="1406"/>
          </a:p>
        </p:txBody>
      </p:sp>
      <p:sp>
        <p:nvSpPr>
          <p:cNvPr id="47" name="object 46"/>
          <p:cNvSpPr/>
          <p:nvPr/>
        </p:nvSpPr>
        <p:spPr>
          <a:xfrm>
            <a:off x="3411134" y="1949649"/>
            <a:ext cx="974823" cy="2009180"/>
          </a:xfrm>
          <a:prstGeom prst="rect">
            <a:avLst/>
          </a:prstGeom>
          <a:blipFill>
            <a:blip r:embed="rId12" cstate="print"/>
            <a:stretch>
              <a:fillRect/>
            </a:stretch>
          </a:blipFill>
        </p:spPr>
        <p:txBody>
          <a:bodyPr wrap="square" lIns="0" tIns="0" rIns="0" bIns="0" rtlCol="0"/>
          <a:lstStyle/>
          <a:p>
            <a:endParaRPr sz="1406"/>
          </a:p>
        </p:txBody>
      </p:sp>
      <p:sp>
        <p:nvSpPr>
          <p:cNvPr id="48" name="object 47"/>
          <p:cNvSpPr/>
          <p:nvPr/>
        </p:nvSpPr>
        <p:spPr>
          <a:xfrm>
            <a:off x="3478250" y="2004018"/>
            <a:ext cx="849437" cy="1877095"/>
          </a:xfrm>
          <a:custGeom>
            <a:avLst/>
            <a:gdLst/>
            <a:ahLst/>
            <a:cxnLst/>
            <a:rect l="l" t="t" r="r" b="b"/>
            <a:pathLst>
              <a:path w="1449704" h="3203575">
                <a:moveTo>
                  <a:pt x="1449506" y="3203447"/>
                </a:moveTo>
                <a:lnTo>
                  <a:pt x="1377392" y="3044072"/>
                </a:lnTo>
                <a:lnTo>
                  <a:pt x="1305278" y="2884697"/>
                </a:lnTo>
                <a:lnTo>
                  <a:pt x="1233164" y="2725321"/>
                </a:lnTo>
                <a:lnTo>
                  <a:pt x="1161049" y="2565946"/>
                </a:lnTo>
                <a:lnTo>
                  <a:pt x="1088935" y="2406571"/>
                </a:lnTo>
                <a:lnTo>
                  <a:pt x="1016821" y="2247195"/>
                </a:lnTo>
                <a:lnTo>
                  <a:pt x="944706" y="2087820"/>
                </a:lnTo>
                <a:lnTo>
                  <a:pt x="872591" y="1928445"/>
                </a:lnTo>
                <a:lnTo>
                  <a:pt x="800476" y="1769069"/>
                </a:lnTo>
                <a:lnTo>
                  <a:pt x="728361" y="1609694"/>
                </a:lnTo>
                <a:lnTo>
                  <a:pt x="656246" y="1450319"/>
                </a:lnTo>
                <a:lnTo>
                  <a:pt x="584130" y="1290943"/>
                </a:lnTo>
                <a:lnTo>
                  <a:pt x="512014" y="1131568"/>
                </a:lnTo>
                <a:lnTo>
                  <a:pt x="439898" y="972193"/>
                </a:lnTo>
                <a:lnTo>
                  <a:pt x="367781" y="812817"/>
                </a:lnTo>
                <a:lnTo>
                  <a:pt x="295664" y="653442"/>
                </a:lnTo>
                <a:lnTo>
                  <a:pt x="223547" y="494067"/>
                </a:lnTo>
                <a:lnTo>
                  <a:pt x="151429" y="334691"/>
                </a:lnTo>
                <a:lnTo>
                  <a:pt x="79311" y="175316"/>
                </a:lnTo>
                <a:lnTo>
                  <a:pt x="7193" y="15941"/>
                </a:lnTo>
                <a:lnTo>
                  <a:pt x="0" y="0"/>
                </a:lnTo>
              </a:path>
            </a:pathLst>
          </a:custGeom>
          <a:ln w="34924">
            <a:solidFill>
              <a:srgbClr val="FF9946"/>
            </a:solidFill>
          </a:ln>
        </p:spPr>
        <p:txBody>
          <a:bodyPr wrap="square" lIns="0" tIns="0" rIns="0" bIns="0" rtlCol="0"/>
          <a:lstStyle/>
          <a:p>
            <a:endParaRPr sz="1406"/>
          </a:p>
        </p:txBody>
      </p:sp>
      <p:sp>
        <p:nvSpPr>
          <p:cNvPr id="49" name="object 48"/>
          <p:cNvSpPr/>
          <p:nvPr/>
        </p:nvSpPr>
        <p:spPr>
          <a:xfrm>
            <a:off x="3450371" y="1971979"/>
            <a:ext cx="105668" cy="117946"/>
          </a:xfrm>
          <a:custGeom>
            <a:avLst/>
            <a:gdLst/>
            <a:ahLst/>
            <a:cxnLst/>
            <a:rect l="l" t="t" r="r" b="b"/>
            <a:pathLst>
              <a:path w="180339" h="201295">
                <a:moveTo>
                  <a:pt x="30356" y="0"/>
                </a:moveTo>
                <a:lnTo>
                  <a:pt x="18412" y="0"/>
                </a:lnTo>
                <a:lnTo>
                  <a:pt x="0" y="179253"/>
                </a:lnTo>
                <a:lnTo>
                  <a:pt x="2751" y="192234"/>
                </a:lnTo>
                <a:lnTo>
                  <a:pt x="12259" y="201065"/>
                </a:lnTo>
                <a:lnTo>
                  <a:pt x="28149" y="200718"/>
                </a:lnTo>
                <a:lnTo>
                  <a:pt x="38485" y="194600"/>
                </a:lnTo>
                <a:lnTo>
                  <a:pt x="43058" y="184504"/>
                </a:lnTo>
                <a:lnTo>
                  <a:pt x="43159" y="183672"/>
                </a:lnTo>
                <a:lnTo>
                  <a:pt x="54772" y="70622"/>
                </a:lnTo>
                <a:lnTo>
                  <a:pt x="128733" y="70622"/>
                </a:lnTo>
                <a:lnTo>
                  <a:pt x="30356" y="0"/>
                </a:lnTo>
                <a:close/>
              </a:path>
              <a:path w="180339" h="201295">
                <a:moveTo>
                  <a:pt x="128733" y="70622"/>
                </a:moveTo>
                <a:lnTo>
                  <a:pt x="54772" y="70622"/>
                </a:lnTo>
                <a:lnTo>
                  <a:pt x="147370" y="136520"/>
                </a:lnTo>
                <a:lnTo>
                  <a:pt x="158747" y="140517"/>
                </a:lnTo>
                <a:lnTo>
                  <a:pt x="170203" y="137987"/>
                </a:lnTo>
                <a:lnTo>
                  <a:pt x="178572" y="125002"/>
                </a:lnTo>
                <a:lnTo>
                  <a:pt x="180297" y="113828"/>
                </a:lnTo>
                <a:lnTo>
                  <a:pt x="176594" y="104980"/>
                </a:lnTo>
                <a:lnTo>
                  <a:pt x="128733" y="70622"/>
                </a:lnTo>
                <a:close/>
              </a:path>
            </a:pathLst>
          </a:custGeom>
          <a:solidFill>
            <a:srgbClr val="FF9946"/>
          </a:solidFill>
        </p:spPr>
        <p:txBody>
          <a:bodyPr wrap="square" lIns="0" tIns="0" rIns="0" bIns="0" rtlCol="0"/>
          <a:lstStyle/>
          <a:p>
            <a:endParaRPr sz="1406"/>
          </a:p>
        </p:txBody>
      </p:sp>
      <p:sp>
        <p:nvSpPr>
          <p:cNvPr id="50" name="object 49"/>
          <p:cNvSpPr/>
          <p:nvPr/>
        </p:nvSpPr>
        <p:spPr>
          <a:xfrm>
            <a:off x="2466082" y="1912440"/>
            <a:ext cx="1875234" cy="2076152"/>
          </a:xfrm>
          <a:prstGeom prst="rect">
            <a:avLst/>
          </a:prstGeom>
          <a:blipFill>
            <a:blip r:embed="rId13" cstate="print"/>
            <a:stretch>
              <a:fillRect/>
            </a:stretch>
          </a:blipFill>
        </p:spPr>
        <p:txBody>
          <a:bodyPr wrap="square" lIns="0" tIns="0" rIns="0" bIns="0" rtlCol="0"/>
          <a:lstStyle/>
          <a:p>
            <a:endParaRPr sz="1406"/>
          </a:p>
        </p:txBody>
      </p:sp>
      <p:sp>
        <p:nvSpPr>
          <p:cNvPr id="51" name="object 50"/>
          <p:cNvSpPr/>
          <p:nvPr/>
        </p:nvSpPr>
        <p:spPr>
          <a:xfrm>
            <a:off x="2537151" y="1964156"/>
            <a:ext cx="1739801" cy="1951137"/>
          </a:xfrm>
          <a:custGeom>
            <a:avLst/>
            <a:gdLst/>
            <a:ahLst/>
            <a:cxnLst/>
            <a:rect l="l" t="t" r="r" b="b"/>
            <a:pathLst>
              <a:path w="2969260" h="3329940">
                <a:moveTo>
                  <a:pt x="2969145" y="3329939"/>
                </a:moveTo>
                <a:lnTo>
                  <a:pt x="2821268" y="3164090"/>
                </a:lnTo>
                <a:lnTo>
                  <a:pt x="2673391" y="2998242"/>
                </a:lnTo>
                <a:lnTo>
                  <a:pt x="2525514" y="2832393"/>
                </a:lnTo>
                <a:lnTo>
                  <a:pt x="2377638" y="2666546"/>
                </a:lnTo>
                <a:lnTo>
                  <a:pt x="2229761" y="2500698"/>
                </a:lnTo>
                <a:lnTo>
                  <a:pt x="2081884" y="2334851"/>
                </a:lnTo>
                <a:lnTo>
                  <a:pt x="1934008" y="2169004"/>
                </a:lnTo>
                <a:lnTo>
                  <a:pt x="1786131" y="2003158"/>
                </a:lnTo>
                <a:lnTo>
                  <a:pt x="1638255" y="1837311"/>
                </a:lnTo>
                <a:lnTo>
                  <a:pt x="1490378" y="1671466"/>
                </a:lnTo>
                <a:lnTo>
                  <a:pt x="1342502" y="1505620"/>
                </a:lnTo>
                <a:lnTo>
                  <a:pt x="1194625" y="1339774"/>
                </a:lnTo>
                <a:lnTo>
                  <a:pt x="1046749" y="1173929"/>
                </a:lnTo>
                <a:lnTo>
                  <a:pt x="898873" y="1008084"/>
                </a:lnTo>
                <a:lnTo>
                  <a:pt x="750997" y="842239"/>
                </a:lnTo>
                <a:lnTo>
                  <a:pt x="603121" y="676394"/>
                </a:lnTo>
                <a:lnTo>
                  <a:pt x="455245" y="510549"/>
                </a:lnTo>
                <a:lnTo>
                  <a:pt x="307370" y="344704"/>
                </a:lnTo>
                <a:lnTo>
                  <a:pt x="159494" y="178859"/>
                </a:lnTo>
                <a:lnTo>
                  <a:pt x="11618" y="13014"/>
                </a:lnTo>
                <a:lnTo>
                  <a:pt x="0" y="0"/>
                </a:lnTo>
              </a:path>
            </a:pathLst>
          </a:custGeom>
          <a:ln w="34924">
            <a:solidFill>
              <a:srgbClr val="FF9946"/>
            </a:solidFill>
          </a:ln>
        </p:spPr>
        <p:txBody>
          <a:bodyPr wrap="square" lIns="0" tIns="0" rIns="0" bIns="0" rtlCol="0"/>
          <a:lstStyle/>
          <a:p>
            <a:endParaRPr sz="1406"/>
          </a:p>
        </p:txBody>
      </p:sp>
      <p:sp>
        <p:nvSpPr>
          <p:cNvPr id="52" name="object 51"/>
          <p:cNvSpPr/>
          <p:nvPr/>
        </p:nvSpPr>
        <p:spPr>
          <a:xfrm>
            <a:off x="2510328" y="1934063"/>
            <a:ext cx="112737" cy="118318"/>
          </a:xfrm>
          <a:custGeom>
            <a:avLst/>
            <a:gdLst/>
            <a:ahLst/>
            <a:cxnLst/>
            <a:rect l="l" t="t" r="r" b="b"/>
            <a:pathLst>
              <a:path w="192405" h="201929">
                <a:moveTo>
                  <a:pt x="0" y="0"/>
                </a:moveTo>
                <a:lnTo>
                  <a:pt x="37578" y="184434"/>
                </a:lnTo>
                <a:lnTo>
                  <a:pt x="43710" y="195656"/>
                </a:lnTo>
                <a:lnTo>
                  <a:pt x="54771" y="201416"/>
                </a:lnTo>
                <a:lnTo>
                  <a:pt x="70373" y="196547"/>
                </a:lnTo>
                <a:lnTo>
                  <a:pt x="78714" y="187849"/>
                </a:lnTo>
                <a:lnTo>
                  <a:pt x="80319" y="177035"/>
                </a:lnTo>
                <a:lnTo>
                  <a:pt x="80098" y="175747"/>
                </a:lnTo>
                <a:lnTo>
                  <a:pt x="57399" y="64373"/>
                </a:lnTo>
                <a:lnTo>
                  <a:pt x="186915" y="64373"/>
                </a:lnTo>
                <a:lnTo>
                  <a:pt x="183100" y="60293"/>
                </a:lnTo>
                <a:lnTo>
                  <a:pt x="0" y="0"/>
                </a:lnTo>
                <a:close/>
              </a:path>
              <a:path w="192405" h="201929">
                <a:moveTo>
                  <a:pt x="186915" y="64373"/>
                </a:moveTo>
                <a:lnTo>
                  <a:pt x="57399" y="64373"/>
                </a:lnTo>
                <a:lnTo>
                  <a:pt x="165442" y="99639"/>
                </a:lnTo>
                <a:lnTo>
                  <a:pt x="177840" y="99962"/>
                </a:lnTo>
                <a:lnTo>
                  <a:pt x="188163" y="93700"/>
                </a:lnTo>
                <a:lnTo>
                  <a:pt x="191992" y="78716"/>
                </a:lnTo>
                <a:lnTo>
                  <a:pt x="189847" y="67510"/>
                </a:lnTo>
                <a:lnTo>
                  <a:pt x="186915" y="64373"/>
                </a:lnTo>
                <a:close/>
              </a:path>
            </a:pathLst>
          </a:custGeom>
          <a:solidFill>
            <a:srgbClr val="FF9946"/>
          </a:solidFill>
        </p:spPr>
        <p:txBody>
          <a:bodyPr wrap="square" lIns="0" tIns="0" rIns="0" bIns="0" rtlCol="0"/>
          <a:lstStyle/>
          <a:p>
            <a:endParaRPr sz="1406"/>
          </a:p>
        </p:txBody>
      </p:sp>
      <p:sp>
        <p:nvSpPr>
          <p:cNvPr id="53" name="object 52"/>
          <p:cNvSpPr/>
          <p:nvPr/>
        </p:nvSpPr>
        <p:spPr>
          <a:xfrm>
            <a:off x="6000744" y="4435078"/>
            <a:ext cx="1086444" cy="364629"/>
          </a:xfrm>
          <a:prstGeom prst="rect">
            <a:avLst/>
          </a:prstGeom>
          <a:blipFill>
            <a:blip r:embed="rId14" cstate="print"/>
            <a:stretch>
              <a:fillRect/>
            </a:stretch>
          </a:blipFill>
        </p:spPr>
        <p:txBody>
          <a:bodyPr wrap="square" lIns="0" tIns="0" rIns="0" bIns="0" rtlCol="0"/>
          <a:lstStyle/>
          <a:p>
            <a:endParaRPr sz="1406"/>
          </a:p>
        </p:txBody>
      </p:sp>
      <p:sp>
        <p:nvSpPr>
          <p:cNvPr id="54" name="object 53"/>
          <p:cNvSpPr txBox="1"/>
          <p:nvPr/>
        </p:nvSpPr>
        <p:spPr>
          <a:xfrm>
            <a:off x="6116475" y="4503715"/>
            <a:ext cx="796230" cy="162352"/>
          </a:xfrm>
          <a:prstGeom prst="rect">
            <a:avLst/>
          </a:prstGeom>
        </p:spPr>
        <p:txBody>
          <a:bodyPr vert="horz" wrap="square" lIns="0" tIns="0" rIns="0" bIns="0" rtlCol="0">
            <a:spAutoFit/>
          </a:bodyPr>
          <a:lstStyle/>
          <a:p>
            <a:pPr marL="7441"/>
            <a:r>
              <a:rPr sz="1055" spc="-9" dirty="0">
                <a:latin typeface="Lucida Sans"/>
                <a:cs typeface="Lucida Sans"/>
              </a:rPr>
              <a:t>right</a:t>
            </a:r>
            <a:r>
              <a:rPr sz="1055" spc="-6" dirty="0">
                <a:latin typeface="Lucida Sans"/>
                <a:cs typeface="Lucida Sans"/>
              </a:rPr>
              <a:t>,</a:t>
            </a:r>
            <a:r>
              <a:rPr sz="1055" spc="70" dirty="0">
                <a:latin typeface="Times New Roman"/>
                <a:cs typeface="Times New Roman"/>
              </a:rPr>
              <a:t> </a:t>
            </a:r>
            <a:r>
              <a:rPr sz="1055" dirty="0">
                <a:latin typeface="Lucida Sans"/>
                <a:cs typeface="Lucida Sans"/>
              </a:rPr>
              <a:t>speed</a:t>
            </a:r>
            <a:endParaRPr sz="1055">
              <a:latin typeface="Lucida Sans"/>
              <a:cs typeface="Lucida Sans"/>
            </a:endParaRPr>
          </a:p>
        </p:txBody>
      </p:sp>
      <p:sp>
        <p:nvSpPr>
          <p:cNvPr id="55" name="object 54"/>
          <p:cNvSpPr/>
          <p:nvPr/>
        </p:nvSpPr>
        <p:spPr>
          <a:xfrm>
            <a:off x="4406634" y="4262440"/>
            <a:ext cx="5581" cy="142875"/>
          </a:xfrm>
          <a:custGeom>
            <a:avLst/>
            <a:gdLst/>
            <a:ahLst/>
            <a:cxnLst/>
            <a:rect l="l" t="t" r="r" b="b"/>
            <a:pathLst>
              <a:path w="9525" h="243840">
                <a:moveTo>
                  <a:pt x="0" y="243839"/>
                </a:moveTo>
                <a:lnTo>
                  <a:pt x="9022" y="0"/>
                </a:lnTo>
              </a:path>
            </a:pathLst>
          </a:custGeom>
          <a:ln w="12700">
            <a:solidFill>
              <a:srgbClr val="FF7F00"/>
            </a:solidFill>
          </a:ln>
        </p:spPr>
        <p:txBody>
          <a:bodyPr wrap="square" lIns="0" tIns="0" rIns="0" bIns="0" rtlCol="0"/>
          <a:lstStyle/>
          <a:p>
            <a:endParaRPr sz="1406"/>
          </a:p>
        </p:txBody>
      </p:sp>
      <p:sp>
        <p:nvSpPr>
          <p:cNvPr id="56" name="object 55"/>
          <p:cNvSpPr/>
          <p:nvPr/>
        </p:nvSpPr>
        <p:spPr>
          <a:xfrm>
            <a:off x="940594" y="2024062"/>
            <a:ext cx="1406426" cy="364629"/>
          </a:xfrm>
          <a:prstGeom prst="rect">
            <a:avLst/>
          </a:prstGeom>
          <a:blipFill>
            <a:blip r:embed="rId15" cstate="print"/>
            <a:stretch>
              <a:fillRect/>
            </a:stretch>
          </a:blipFill>
        </p:spPr>
        <p:txBody>
          <a:bodyPr wrap="square" lIns="0" tIns="0" rIns="0" bIns="0" rtlCol="0"/>
          <a:lstStyle/>
          <a:p>
            <a:endParaRPr sz="1406"/>
          </a:p>
        </p:txBody>
      </p:sp>
      <p:sp>
        <p:nvSpPr>
          <p:cNvPr id="57" name="object 56"/>
          <p:cNvSpPr txBox="1"/>
          <p:nvPr/>
        </p:nvSpPr>
        <p:spPr>
          <a:xfrm>
            <a:off x="1056320" y="2092698"/>
            <a:ext cx="1116583" cy="162352"/>
          </a:xfrm>
          <a:prstGeom prst="rect">
            <a:avLst/>
          </a:prstGeom>
        </p:spPr>
        <p:txBody>
          <a:bodyPr vert="horz" wrap="square" lIns="0" tIns="0" rIns="0" bIns="0" rtlCol="0">
            <a:spAutoFit/>
          </a:bodyPr>
          <a:lstStyle/>
          <a:p>
            <a:pPr marL="7441"/>
            <a:r>
              <a:rPr sz="1055" spc="-3" dirty="0">
                <a:latin typeface="Lucida Sans"/>
                <a:cs typeface="Lucida Sans"/>
              </a:rPr>
              <a:t>left</a:t>
            </a:r>
            <a:r>
              <a:rPr sz="1055" dirty="0">
                <a:latin typeface="Lucida Sans"/>
                <a:cs typeface="Lucida Sans"/>
              </a:rPr>
              <a:t>,</a:t>
            </a:r>
            <a:r>
              <a:rPr sz="1055" spc="67" dirty="0">
                <a:latin typeface="Times New Roman"/>
                <a:cs typeface="Times New Roman"/>
              </a:rPr>
              <a:t> </a:t>
            </a:r>
            <a:r>
              <a:rPr sz="1055" spc="-3" dirty="0">
                <a:latin typeface="Lucida Sans"/>
                <a:cs typeface="Lucida Sans"/>
              </a:rPr>
              <a:t>jump</a:t>
            </a:r>
            <a:r>
              <a:rPr sz="1055" dirty="0">
                <a:latin typeface="Lucida Sans"/>
                <a:cs typeface="Lucida Sans"/>
              </a:rPr>
              <a:t>,</a:t>
            </a:r>
            <a:r>
              <a:rPr sz="1055" spc="70" dirty="0">
                <a:latin typeface="Times New Roman"/>
                <a:cs typeface="Times New Roman"/>
              </a:rPr>
              <a:t> </a:t>
            </a:r>
            <a:r>
              <a:rPr sz="1055" dirty="0">
                <a:latin typeface="Lucida Sans"/>
                <a:cs typeface="Lucida Sans"/>
              </a:rPr>
              <a:t>speed</a:t>
            </a:r>
            <a:endParaRPr sz="1055">
              <a:latin typeface="Lucida Sans"/>
              <a:cs typeface="Lucida Sans"/>
            </a:endParaRPr>
          </a:p>
        </p:txBody>
      </p:sp>
      <p:sp>
        <p:nvSpPr>
          <p:cNvPr id="58" name="object 57"/>
          <p:cNvSpPr/>
          <p:nvPr/>
        </p:nvSpPr>
        <p:spPr>
          <a:xfrm>
            <a:off x="6416153" y="4262440"/>
            <a:ext cx="129853" cy="202406"/>
          </a:xfrm>
          <a:custGeom>
            <a:avLst/>
            <a:gdLst/>
            <a:ahLst/>
            <a:cxnLst/>
            <a:rect l="l" t="t" r="r" b="b"/>
            <a:pathLst>
              <a:path w="221615" h="345440">
                <a:moveTo>
                  <a:pt x="0" y="0"/>
                </a:moveTo>
                <a:lnTo>
                  <a:pt x="221254" y="345435"/>
                </a:lnTo>
              </a:path>
            </a:pathLst>
          </a:custGeom>
          <a:ln w="12700">
            <a:solidFill>
              <a:srgbClr val="FF7F00"/>
            </a:solidFill>
          </a:ln>
        </p:spPr>
        <p:txBody>
          <a:bodyPr wrap="square" lIns="0" tIns="0" rIns="0" bIns="0" rtlCol="0"/>
          <a:lstStyle/>
          <a:p>
            <a:endParaRPr sz="1406"/>
          </a:p>
        </p:txBody>
      </p:sp>
      <p:sp>
        <p:nvSpPr>
          <p:cNvPr id="59" name="object 58"/>
          <p:cNvSpPr/>
          <p:nvPr/>
        </p:nvSpPr>
        <p:spPr>
          <a:xfrm>
            <a:off x="1647030" y="1920865"/>
            <a:ext cx="590104" cy="136550"/>
          </a:xfrm>
          <a:custGeom>
            <a:avLst/>
            <a:gdLst/>
            <a:ahLst/>
            <a:cxnLst/>
            <a:rect l="l" t="t" r="r" b="b"/>
            <a:pathLst>
              <a:path w="1007110" h="233045">
                <a:moveTo>
                  <a:pt x="0" y="232562"/>
                </a:moveTo>
                <a:lnTo>
                  <a:pt x="1006970" y="0"/>
                </a:lnTo>
              </a:path>
            </a:pathLst>
          </a:custGeom>
          <a:ln w="12700">
            <a:solidFill>
              <a:srgbClr val="FF7F00"/>
            </a:solidFill>
          </a:ln>
        </p:spPr>
        <p:txBody>
          <a:bodyPr wrap="square" lIns="0" tIns="0" rIns="0" bIns="0" rtlCol="0"/>
          <a:lstStyle/>
          <a:p>
            <a:endParaRPr sz="1406"/>
          </a:p>
        </p:txBody>
      </p:sp>
      <p:sp>
        <p:nvSpPr>
          <p:cNvPr id="60" name="object 59"/>
          <p:cNvSpPr/>
          <p:nvPr/>
        </p:nvSpPr>
        <p:spPr>
          <a:xfrm>
            <a:off x="4988725" y="1212943"/>
            <a:ext cx="1049238" cy="364629"/>
          </a:xfrm>
          <a:prstGeom prst="rect">
            <a:avLst/>
          </a:prstGeom>
          <a:blipFill>
            <a:blip r:embed="rId16" cstate="print"/>
            <a:stretch>
              <a:fillRect/>
            </a:stretch>
          </a:blipFill>
        </p:spPr>
        <p:txBody>
          <a:bodyPr wrap="square" lIns="0" tIns="0" rIns="0" bIns="0" rtlCol="0"/>
          <a:lstStyle/>
          <a:p>
            <a:endParaRPr sz="1406"/>
          </a:p>
        </p:txBody>
      </p:sp>
      <p:sp>
        <p:nvSpPr>
          <p:cNvPr id="61" name="object 60"/>
          <p:cNvSpPr txBox="1"/>
          <p:nvPr/>
        </p:nvSpPr>
        <p:spPr>
          <a:xfrm>
            <a:off x="5104444" y="1289026"/>
            <a:ext cx="743024" cy="162352"/>
          </a:xfrm>
          <a:prstGeom prst="rect">
            <a:avLst/>
          </a:prstGeom>
        </p:spPr>
        <p:txBody>
          <a:bodyPr vert="horz" wrap="square" lIns="0" tIns="0" rIns="0" bIns="0" rtlCol="0">
            <a:spAutoFit/>
          </a:bodyPr>
          <a:lstStyle/>
          <a:p>
            <a:pPr marL="7441"/>
            <a:r>
              <a:rPr sz="1055" spc="-9" dirty="0">
                <a:latin typeface="Lucida Sans"/>
                <a:cs typeface="Lucida Sans"/>
              </a:rPr>
              <a:t>right</a:t>
            </a:r>
            <a:r>
              <a:rPr sz="1055" spc="-6" dirty="0">
                <a:latin typeface="Lucida Sans"/>
                <a:cs typeface="Lucida Sans"/>
              </a:rPr>
              <a:t>,</a:t>
            </a:r>
            <a:r>
              <a:rPr sz="1055" spc="70" dirty="0">
                <a:latin typeface="Times New Roman"/>
                <a:cs typeface="Times New Roman"/>
              </a:rPr>
              <a:t> </a:t>
            </a:r>
            <a:r>
              <a:rPr sz="1055" spc="-12" dirty="0">
                <a:latin typeface="Lucida Sans"/>
                <a:cs typeface="Lucida Sans"/>
              </a:rPr>
              <a:t>jump</a:t>
            </a:r>
            <a:endParaRPr sz="1055">
              <a:latin typeface="Lucida Sans"/>
              <a:cs typeface="Lucida Sans"/>
            </a:endParaRPr>
          </a:p>
        </p:txBody>
      </p:sp>
      <p:sp>
        <p:nvSpPr>
          <p:cNvPr id="62" name="object 61"/>
          <p:cNvSpPr/>
          <p:nvPr/>
        </p:nvSpPr>
        <p:spPr>
          <a:xfrm>
            <a:off x="3976688" y="1212943"/>
            <a:ext cx="632520" cy="364629"/>
          </a:xfrm>
          <a:prstGeom prst="rect">
            <a:avLst/>
          </a:prstGeom>
          <a:blipFill>
            <a:blip r:embed="rId17" cstate="print"/>
            <a:stretch>
              <a:fillRect/>
            </a:stretch>
          </a:blipFill>
        </p:spPr>
        <p:txBody>
          <a:bodyPr wrap="square" lIns="0" tIns="0" rIns="0" bIns="0" rtlCol="0"/>
          <a:lstStyle/>
          <a:p>
            <a:endParaRPr sz="1406"/>
          </a:p>
        </p:txBody>
      </p:sp>
      <p:sp>
        <p:nvSpPr>
          <p:cNvPr id="63" name="object 62"/>
          <p:cNvSpPr txBox="1"/>
          <p:nvPr/>
        </p:nvSpPr>
        <p:spPr>
          <a:xfrm>
            <a:off x="4092419" y="1289026"/>
            <a:ext cx="348258" cy="162352"/>
          </a:xfrm>
          <a:prstGeom prst="rect">
            <a:avLst/>
          </a:prstGeom>
        </p:spPr>
        <p:txBody>
          <a:bodyPr vert="horz" wrap="square" lIns="0" tIns="0" rIns="0" bIns="0" rtlCol="0">
            <a:spAutoFit/>
          </a:bodyPr>
          <a:lstStyle/>
          <a:p>
            <a:pPr marL="7441"/>
            <a:r>
              <a:rPr sz="1055" spc="-12" dirty="0">
                <a:latin typeface="Lucida Sans"/>
                <a:cs typeface="Lucida Sans"/>
              </a:rPr>
              <a:t>jump</a:t>
            </a:r>
            <a:endParaRPr sz="1055">
              <a:latin typeface="Lucida Sans"/>
              <a:cs typeface="Lucida Sans"/>
            </a:endParaRPr>
          </a:p>
        </p:txBody>
      </p:sp>
      <p:sp>
        <p:nvSpPr>
          <p:cNvPr id="64" name="object 63"/>
          <p:cNvSpPr/>
          <p:nvPr/>
        </p:nvSpPr>
        <p:spPr>
          <a:xfrm>
            <a:off x="5381630" y="1503170"/>
            <a:ext cx="133945" cy="79623"/>
          </a:xfrm>
          <a:custGeom>
            <a:avLst/>
            <a:gdLst/>
            <a:ahLst/>
            <a:cxnLst/>
            <a:rect l="l" t="t" r="r" b="b"/>
            <a:pathLst>
              <a:path w="228600" h="135889">
                <a:moveTo>
                  <a:pt x="228020" y="0"/>
                </a:moveTo>
                <a:lnTo>
                  <a:pt x="0" y="135453"/>
                </a:lnTo>
              </a:path>
            </a:pathLst>
          </a:custGeom>
          <a:ln w="12700">
            <a:solidFill>
              <a:srgbClr val="FF7F00"/>
            </a:solidFill>
          </a:ln>
        </p:spPr>
        <p:txBody>
          <a:bodyPr wrap="square" lIns="0" tIns="0" rIns="0" bIns="0" rtlCol="0"/>
          <a:lstStyle/>
          <a:p>
            <a:endParaRPr sz="1406"/>
          </a:p>
        </p:txBody>
      </p:sp>
      <p:sp>
        <p:nvSpPr>
          <p:cNvPr id="65" name="object 64"/>
          <p:cNvSpPr/>
          <p:nvPr/>
        </p:nvSpPr>
        <p:spPr>
          <a:xfrm>
            <a:off x="4290209" y="1503170"/>
            <a:ext cx="90041" cy="79623"/>
          </a:xfrm>
          <a:custGeom>
            <a:avLst/>
            <a:gdLst/>
            <a:ahLst/>
            <a:cxnLst/>
            <a:rect l="l" t="t" r="r" b="b"/>
            <a:pathLst>
              <a:path w="153670" h="135889">
                <a:moveTo>
                  <a:pt x="0" y="0"/>
                </a:moveTo>
                <a:lnTo>
                  <a:pt x="153558" y="135453"/>
                </a:lnTo>
              </a:path>
            </a:pathLst>
          </a:custGeom>
          <a:ln w="12700">
            <a:solidFill>
              <a:srgbClr val="FF7F00"/>
            </a:solidFill>
          </a:ln>
        </p:spPr>
        <p:txBody>
          <a:bodyPr wrap="square" lIns="0" tIns="0" rIns="0" bIns="0" rtlCol="0"/>
          <a:lstStyle/>
          <a:p>
            <a:endParaRPr sz="1406"/>
          </a:p>
        </p:txBody>
      </p:sp>
      <p:sp>
        <p:nvSpPr>
          <p:cNvPr id="66" name="Title 7"/>
          <p:cNvSpPr>
            <a:spLocks noGrp="1"/>
          </p:cNvSpPr>
          <p:nvPr>
            <p:ph type="title"/>
          </p:nvPr>
        </p:nvSpPr>
        <p:spPr>
          <a:xfrm>
            <a:off x="0" y="-47063"/>
            <a:ext cx="9144001" cy="1080000"/>
          </a:xfrm>
          <a:blipFill>
            <a:blip r:embed="rId18"/>
            <a:stretch>
              <a:fillRect/>
            </a:stretch>
          </a:blipFill>
        </p:spPr>
        <p:txBody>
          <a:bodyPr anchor="ctr" anchorCtr="0"/>
          <a:lstStyle/>
          <a:p>
            <a:r>
              <a:rPr lang="en-GB" sz="3400" cap="none" dirty="0"/>
              <a:t>A* in Mario: Child Nodes</a:t>
            </a:r>
            <a:endParaRPr lang="en-GB" sz="3400" b="1" cap="none" dirty="0">
              <a:solidFill>
                <a:srgbClr val="FFC000"/>
              </a:solidFill>
            </a:endParaRPr>
          </a:p>
        </p:txBody>
      </p:sp>
    </p:spTree>
    <p:extLst>
      <p:ext uri="{BB962C8B-B14F-4D97-AF65-F5344CB8AC3E}">
        <p14:creationId xmlns:p14="http://schemas.microsoft.com/office/powerpoint/2010/main" val="2625280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8"/>
          <p:cNvSpPr/>
          <p:nvPr/>
        </p:nvSpPr>
        <p:spPr>
          <a:xfrm>
            <a:off x="3597176" y="1979421"/>
            <a:ext cx="1599901" cy="2046380"/>
          </a:xfrm>
          <a:prstGeom prst="rect">
            <a:avLst/>
          </a:prstGeom>
          <a:blipFill>
            <a:blip r:embed="rId3" cstate="print"/>
            <a:stretch>
              <a:fillRect/>
            </a:stretch>
          </a:blipFill>
        </p:spPr>
        <p:txBody>
          <a:bodyPr wrap="square" lIns="0" tIns="0" rIns="0" bIns="0" rtlCol="0"/>
          <a:lstStyle/>
          <a:p>
            <a:endParaRPr sz="1406"/>
          </a:p>
        </p:txBody>
      </p:sp>
      <p:sp>
        <p:nvSpPr>
          <p:cNvPr id="4" name="object 9"/>
          <p:cNvSpPr/>
          <p:nvPr/>
        </p:nvSpPr>
        <p:spPr>
          <a:xfrm>
            <a:off x="4214806" y="3869537"/>
            <a:ext cx="392906" cy="392906"/>
          </a:xfrm>
          <a:custGeom>
            <a:avLst/>
            <a:gdLst/>
            <a:ahLst/>
            <a:cxnLst/>
            <a:rect l="l" t="t" r="r" b="b"/>
            <a:pathLst>
              <a:path w="670559" h="670559">
                <a:moveTo>
                  <a:pt x="335279" y="0"/>
                </a:moveTo>
                <a:lnTo>
                  <a:pt x="280896" y="4387"/>
                </a:lnTo>
                <a:lnTo>
                  <a:pt x="229307" y="17091"/>
                </a:lnTo>
                <a:lnTo>
                  <a:pt x="181201" y="37420"/>
                </a:lnTo>
                <a:lnTo>
                  <a:pt x="137269" y="64685"/>
                </a:lnTo>
                <a:lnTo>
                  <a:pt x="98202" y="98195"/>
                </a:lnTo>
                <a:lnTo>
                  <a:pt x="64690" y="137260"/>
                </a:lnTo>
                <a:lnTo>
                  <a:pt x="37424" y="181191"/>
                </a:lnTo>
                <a:lnTo>
                  <a:pt x="17093" y="229296"/>
                </a:lnTo>
                <a:lnTo>
                  <a:pt x="4388" y="280887"/>
                </a:lnTo>
                <a:lnTo>
                  <a:pt x="0" y="335273"/>
                </a:lnTo>
                <a:lnTo>
                  <a:pt x="1111" y="362771"/>
                </a:lnTo>
                <a:lnTo>
                  <a:pt x="9744" y="415844"/>
                </a:lnTo>
                <a:lnTo>
                  <a:pt x="26348" y="465778"/>
                </a:lnTo>
                <a:lnTo>
                  <a:pt x="50233" y="511883"/>
                </a:lnTo>
                <a:lnTo>
                  <a:pt x="80709" y="553468"/>
                </a:lnTo>
                <a:lnTo>
                  <a:pt x="117085" y="589844"/>
                </a:lnTo>
                <a:lnTo>
                  <a:pt x="158670" y="620320"/>
                </a:lnTo>
                <a:lnTo>
                  <a:pt x="204775" y="644205"/>
                </a:lnTo>
                <a:lnTo>
                  <a:pt x="254709" y="660809"/>
                </a:lnTo>
                <a:lnTo>
                  <a:pt x="307782" y="669442"/>
                </a:lnTo>
                <a:lnTo>
                  <a:pt x="335279" y="670553"/>
                </a:lnTo>
                <a:lnTo>
                  <a:pt x="362781" y="669442"/>
                </a:lnTo>
                <a:lnTo>
                  <a:pt x="415860" y="660809"/>
                </a:lnTo>
                <a:lnTo>
                  <a:pt x="465797" y="644205"/>
                </a:lnTo>
                <a:lnTo>
                  <a:pt x="511902" y="620320"/>
                </a:lnTo>
                <a:lnTo>
                  <a:pt x="553487" y="589844"/>
                </a:lnTo>
                <a:lnTo>
                  <a:pt x="589860" y="553468"/>
                </a:lnTo>
                <a:lnTo>
                  <a:pt x="620333" y="511883"/>
                </a:lnTo>
                <a:lnTo>
                  <a:pt x="644215" y="465778"/>
                </a:lnTo>
                <a:lnTo>
                  <a:pt x="660817" y="415844"/>
                </a:lnTo>
                <a:lnTo>
                  <a:pt x="669448" y="362771"/>
                </a:lnTo>
                <a:lnTo>
                  <a:pt x="670559" y="335273"/>
                </a:lnTo>
                <a:lnTo>
                  <a:pt x="669448" y="307774"/>
                </a:lnTo>
                <a:lnTo>
                  <a:pt x="660817" y="254699"/>
                </a:lnTo>
                <a:lnTo>
                  <a:pt x="644215" y="204765"/>
                </a:lnTo>
                <a:lnTo>
                  <a:pt x="620333" y="158660"/>
                </a:lnTo>
                <a:lnTo>
                  <a:pt x="589860" y="117076"/>
                </a:lnTo>
                <a:lnTo>
                  <a:pt x="553487" y="80702"/>
                </a:lnTo>
                <a:lnTo>
                  <a:pt x="511902" y="50228"/>
                </a:lnTo>
                <a:lnTo>
                  <a:pt x="465797" y="26345"/>
                </a:lnTo>
                <a:lnTo>
                  <a:pt x="415860" y="9743"/>
                </a:lnTo>
                <a:lnTo>
                  <a:pt x="362781" y="1111"/>
                </a:lnTo>
                <a:lnTo>
                  <a:pt x="335279" y="0"/>
                </a:lnTo>
                <a:close/>
              </a:path>
            </a:pathLst>
          </a:custGeom>
          <a:solidFill>
            <a:srgbClr val="FF9946"/>
          </a:solidFill>
        </p:spPr>
        <p:txBody>
          <a:bodyPr wrap="square" lIns="0" tIns="0" rIns="0" bIns="0" rtlCol="0"/>
          <a:lstStyle/>
          <a:p>
            <a:endParaRPr sz="1406"/>
          </a:p>
        </p:txBody>
      </p:sp>
      <p:sp>
        <p:nvSpPr>
          <p:cNvPr id="5" name="object 10"/>
          <p:cNvSpPr/>
          <p:nvPr/>
        </p:nvSpPr>
        <p:spPr>
          <a:xfrm>
            <a:off x="4214806" y="3869537"/>
            <a:ext cx="392906" cy="392906"/>
          </a:xfrm>
          <a:custGeom>
            <a:avLst/>
            <a:gdLst/>
            <a:ahLst/>
            <a:cxnLst/>
            <a:rect l="l" t="t" r="r" b="b"/>
            <a:pathLst>
              <a:path w="670559" h="670559">
                <a:moveTo>
                  <a:pt x="335279" y="0"/>
                </a:moveTo>
                <a:lnTo>
                  <a:pt x="280896" y="4387"/>
                </a:lnTo>
                <a:lnTo>
                  <a:pt x="229307" y="17091"/>
                </a:lnTo>
                <a:lnTo>
                  <a:pt x="181201" y="37420"/>
                </a:lnTo>
                <a:lnTo>
                  <a:pt x="137269" y="64685"/>
                </a:lnTo>
                <a:lnTo>
                  <a:pt x="98202" y="98195"/>
                </a:lnTo>
                <a:lnTo>
                  <a:pt x="64690" y="137260"/>
                </a:lnTo>
                <a:lnTo>
                  <a:pt x="37424" y="181191"/>
                </a:lnTo>
                <a:lnTo>
                  <a:pt x="17093" y="229296"/>
                </a:lnTo>
                <a:lnTo>
                  <a:pt x="4388" y="280887"/>
                </a:lnTo>
                <a:lnTo>
                  <a:pt x="0" y="335273"/>
                </a:lnTo>
                <a:lnTo>
                  <a:pt x="1111" y="362771"/>
                </a:lnTo>
                <a:lnTo>
                  <a:pt x="9744" y="415844"/>
                </a:lnTo>
                <a:lnTo>
                  <a:pt x="26348" y="465778"/>
                </a:lnTo>
                <a:lnTo>
                  <a:pt x="50233" y="511883"/>
                </a:lnTo>
                <a:lnTo>
                  <a:pt x="80709" y="553468"/>
                </a:lnTo>
                <a:lnTo>
                  <a:pt x="117085" y="589844"/>
                </a:lnTo>
                <a:lnTo>
                  <a:pt x="158670" y="620320"/>
                </a:lnTo>
                <a:lnTo>
                  <a:pt x="204775" y="644205"/>
                </a:lnTo>
                <a:lnTo>
                  <a:pt x="254709" y="660809"/>
                </a:lnTo>
                <a:lnTo>
                  <a:pt x="307782" y="669442"/>
                </a:lnTo>
                <a:lnTo>
                  <a:pt x="335279" y="670553"/>
                </a:lnTo>
                <a:lnTo>
                  <a:pt x="362781" y="669442"/>
                </a:lnTo>
                <a:lnTo>
                  <a:pt x="415860" y="660809"/>
                </a:lnTo>
                <a:lnTo>
                  <a:pt x="465797" y="644205"/>
                </a:lnTo>
                <a:lnTo>
                  <a:pt x="511902" y="620320"/>
                </a:lnTo>
                <a:lnTo>
                  <a:pt x="553487" y="589844"/>
                </a:lnTo>
                <a:lnTo>
                  <a:pt x="589860" y="553468"/>
                </a:lnTo>
                <a:lnTo>
                  <a:pt x="620333" y="511883"/>
                </a:lnTo>
                <a:lnTo>
                  <a:pt x="644215" y="465778"/>
                </a:lnTo>
                <a:lnTo>
                  <a:pt x="660817" y="415844"/>
                </a:lnTo>
                <a:lnTo>
                  <a:pt x="669448" y="362771"/>
                </a:lnTo>
                <a:lnTo>
                  <a:pt x="670559" y="335273"/>
                </a:lnTo>
                <a:lnTo>
                  <a:pt x="669448" y="307774"/>
                </a:lnTo>
                <a:lnTo>
                  <a:pt x="660817" y="254699"/>
                </a:lnTo>
                <a:lnTo>
                  <a:pt x="644215" y="204765"/>
                </a:lnTo>
                <a:lnTo>
                  <a:pt x="620333" y="158660"/>
                </a:lnTo>
                <a:lnTo>
                  <a:pt x="589860" y="117076"/>
                </a:lnTo>
                <a:lnTo>
                  <a:pt x="553487" y="80702"/>
                </a:lnTo>
                <a:lnTo>
                  <a:pt x="511902" y="50228"/>
                </a:lnTo>
                <a:lnTo>
                  <a:pt x="465797" y="26345"/>
                </a:lnTo>
                <a:lnTo>
                  <a:pt x="415860" y="9743"/>
                </a:lnTo>
                <a:lnTo>
                  <a:pt x="362781" y="1111"/>
                </a:lnTo>
                <a:lnTo>
                  <a:pt x="335279" y="0"/>
                </a:lnTo>
                <a:close/>
              </a:path>
            </a:pathLst>
          </a:custGeom>
          <a:ln w="25399">
            <a:solidFill>
              <a:srgbClr val="C87531"/>
            </a:solidFill>
          </a:ln>
        </p:spPr>
        <p:txBody>
          <a:bodyPr wrap="square" lIns="0" tIns="0" rIns="0" bIns="0" rtlCol="0"/>
          <a:lstStyle/>
          <a:p>
            <a:endParaRPr sz="1406"/>
          </a:p>
        </p:txBody>
      </p:sp>
      <p:sp>
        <p:nvSpPr>
          <p:cNvPr id="6" name="object 11"/>
          <p:cNvSpPr/>
          <p:nvPr/>
        </p:nvSpPr>
        <p:spPr>
          <a:xfrm>
            <a:off x="3649271" y="4353223"/>
            <a:ext cx="1518047" cy="461366"/>
          </a:xfrm>
          <a:prstGeom prst="rect">
            <a:avLst/>
          </a:prstGeom>
          <a:blipFill>
            <a:blip r:embed="rId4" cstate="print"/>
            <a:stretch>
              <a:fillRect/>
            </a:stretch>
          </a:blipFill>
        </p:spPr>
        <p:txBody>
          <a:bodyPr wrap="square" lIns="0" tIns="0" rIns="0" bIns="0" rtlCol="0"/>
          <a:lstStyle/>
          <a:p>
            <a:endParaRPr sz="1406"/>
          </a:p>
        </p:txBody>
      </p:sp>
      <p:sp>
        <p:nvSpPr>
          <p:cNvPr id="7" name="object 12"/>
          <p:cNvSpPr txBox="1"/>
          <p:nvPr/>
        </p:nvSpPr>
        <p:spPr>
          <a:xfrm>
            <a:off x="3794755" y="4457512"/>
            <a:ext cx="1202159" cy="252505"/>
          </a:xfrm>
          <a:prstGeom prst="rect">
            <a:avLst/>
          </a:prstGeom>
        </p:spPr>
        <p:txBody>
          <a:bodyPr vert="horz" wrap="square" lIns="0" tIns="0" rIns="0" bIns="0" rtlCol="0">
            <a:spAutoFit/>
          </a:bodyPr>
          <a:lstStyle/>
          <a:p>
            <a:pPr marL="7441"/>
            <a:r>
              <a:rPr sz="1406" spc="-12" dirty="0">
                <a:latin typeface="Lucida Sans"/>
                <a:cs typeface="Lucida Sans"/>
              </a:rPr>
              <a:t>curren</a:t>
            </a:r>
            <a:r>
              <a:rPr sz="1406" spc="-6" dirty="0">
                <a:latin typeface="Lucida Sans"/>
                <a:cs typeface="Lucida Sans"/>
              </a:rPr>
              <a:t>t</a:t>
            </a:r>
            <a:r>
              <a:rPr sz="1406" spc="97" dirty="0">
                <a:latin typeface="Times New Roman"/>
                <a:cs typeface="Times New Roman"/>
              </a:rPr>
              <a:t> </a:t>
            </a:r>
            <a:r>
              <a:rPr sz="1641" dirty="0">
                <a:latin typeface="Lucida Sans"/>
                <a:cs typeface="Lucida Sans"/>
              </a:rPr>
              <a:t>node</a:t>
            </a:r>
            <a:endParaRPr sz="1641">
              <a:latin typeface="Lucida Sans"/>
              <a:cs typeface="Lucida Sans"/>
            </a:endParaRPr>
          </a:p>
        </p:txBody>
      </p:sp>
      <p:sp>
        <p:nvSpPr>
          <p:cNvPr id="8" name="object 13"/>
          <p:cNvSpPr/>
          <p:nvPr/>
        </p:nvSpPr>
        <p:spPr>
          <a:xfrm>
            <a:off x="5182195" y="1586180"/>
            <a:ext cx="392906" cy="392906"/>
          </a:xfrm>
          <a:custGeom>
            <a:avLst/>
            <a:gdLst/>
            <a:ahLst/>
            <a:cxnLst/>
            <a:rect l="l" t="t" r="r" b="b"/>
            <a:pathLst>
              <a:path w="670559" h="670560">
                <a:moveTo>
                  <a:pt x="335279" y="0"/>
                </a:moveTo>
                <a:lnTo>
                  <a:pt x="280896" y="4388"/>
                </a:lnTo>
                <a:lnTo>
                  <a:pt x="229307" y="17093"/>
                </a:lnTo>
                <a:lnTo>
                  <a:pt x="181201" y="37424"/>
                </a:lnTo>
                <a:lnTo>
                  <a:pt x="137269" y="64690"/>
                </a:lnTo>
                <a:lnTo>
                  <a:pt x="98202" y="98202"/>
                </a:lnTo>
                <a:lnTo>
                  <a:pt x="64690" y="137269"/>
                </a:lnTo>
                <a:lnTo>
                  <a:pt x="37424" y="181201"/>
                </a:lnTo>
                <a:lnTo>
                  <a:pt x="17093" y="229307"/>
                </a:lnTo>
                <a:lnTo>
                  <a:pt x="4388" y="280896"/>
                </a:lnTo>
                <a:lnTo>
                  <a:pt x="0" y="335279"/>
                </a:lnTo>
                <a:lnTo>
                  <a:pt x="1111" y="362777"/>
                </a:lnTo>
                <a:lnTo>
                  <a:pt x="9744" y="415850"/>
                </a:lnTo>
                <a:lnTo>
                  <a:pt x="26348" y="465784"/>
                </a:lnTo>
                <a:lnTo>
                  <a:pt x="50233" y="511889"/>
                </a:lnTo>
                <a:lnTo>
                  <a:pt x="80709" y="553474"/>
                </a:lnTo>
                <a:lnTo>
                  <a:pt x="117085" y="589850"/>
                </a:lnTo>
                <a:lnTo>
                  <a:pt x="158670" y="620326"/>
                </a:lnTo>
                <a:lnTo>
                  <a:pt x="204775" y="644211"/>
                </a:lnTo>
                <a:lnTo>
                  <a:pt x="254709" y="660815"/>
                </a:lnTo>
                <a:lnTo>
                  <a:pt x="307782" y="669448"/>
                </a:lnTo>
                <a:lnTo>
                  <a:pt x="335279" y="670559"/>
                </a:lnTo>
                <a:lnTo>
                  <a:pt x="362777" y="669448"/>
                </a:lnTo>
                <a:lnTo>
                  <a:pt x="415850" y="660815"/>
                </a:lnTo>
                <a:lnTo>
                  <a:pt x="465784" y="644211"/>
                </a:lnTo>
                <a:lnTo>
                  <a:pt x="511889" y="620326"/>
                </a:lnTo>
                <a:lnTo>
                  <a:pt x="553474" y="589850"/>
                </a:lnTo>
                <a:lnTo>
                  <a:pt x="589850" y="553474"/>
                </a:lnTo>
                <a:lnTo>
                  <a:pt x="620326" y="511889"/>
                </a:lnTo>
                <a:lnTo>
                  <a:pt x="644211" y="465784"/>
                </a:lnTo>
                <a:lnTo>
                  <a:pt x="660815" y="415850"/>
                </a:lnTo>
                <a:lnTo>
                  <a:pt x="669448" y="362777"/>
                </a:lnTo>
                <a:lnTo>
                  <a:pt x="670559" y="335279"/>
                </a:lnTo>
                <a:lnTo>
                  <a:pt x="669448" y="307782"/>
                </a:lnTo>
                <a:lnTo>
                  <a:pt x="660815" y="254709"/>
                </a:lnTo>
                <a:lnTo>
                  <a:pt x="644211" y="204775"/>
                </a:lnTo>
                <a:lnTo>
                  <a:pt x="620326" y="158670"/>
                </a:lnTo>
                <a:lnTo>
                  <a:pt x="589850" y="117085"/>
                </a:lnTo>
                <a:lnTo>
                  <a:pt x="553474" y="80709"/>
                </a:lnTo>
                <a:lnTo>
                  <a:pt x="511889" y="50233"/>
                </a:lnTo>
                <a:lnTo>
                  <a:pt x="465784" y="26348"/>
                </a:lnTo>
                <a:lnTo>
                  <a:pt x="415850" y="9744"/>
                </a:lnTo>
                <a:lnTo>
                  <a:pt x="362777" y="1111"/>
                </a:lnTo>
                <a:lnTo>
                  <a:pt x="335279" y="0"/>
                </a:lnTo>
                <a:close/>
              </a:path>
            </a:pathLst>
          </a:custGeom>
          <a:ln w="25399">
            <a:solidFill>
              <a:srgbClr val="BCC7DD"/>
            </a:solidFill>
          </a:ln>
        </p:spPr>
        <p:txBody>
          <a:bodyPr wrap="square" lIns="0" tIns="0" rIns="0" bIns="0" rtlCol="0"/>
          <a:lstStyle/>
          <a:p>
            <a:endParaRPr sz="1406"/>
          </a:p>
        </p:txBody>
      </p:sp>
      <p:sp>
        <p:nvSpPr>
          <p:cNvPr id="9" name="object 14"/>
          <p:cNvSpPr/>
          <p:nvPr/>
        </p:nvSpPr>
        <p:spPr>
          <a:xfrm>
            <a:off x="5219396" y="3869537"/>
            <a:ext cx="392906" cy="392906"/>
          </a:xfrm>
          <a:custGeom>
            <a:avLst/>
            <a:gdLst/>
            <a:ahLst/>
            <a:cxnLst/>
            <a:rect l="l" t="t" r="r" b="b"/>
            <a:pathLst>
              <a:path w="670559" h="670559">
                <a:moveTo>
                  <a:pt x="335279" y="0"/>
                </a:moveTo>
                <a:lnTo>
                  <a:pt x="280896" y="4387"/>
                </a:lnTo>
                <a:lnTo>
                  <a:pt x="229307" y="17091"/>
                </a:lnTo>
                <a:lnTo>
                  <a:pt x="181201" y="37420"/>
                </a:lnTo>
                <a:lnTo>
                  <a:pt x="137269" y="64685"/>
                </a:lnTo>
                <a:lnTo>
                  <a:pt x="98202" y="98195"/>
                </a:lnTo>
                <a:lnTo>
                  <a:pt x="64690" y="137260"/>
                </a:lnTo>
                <a:lnTo>
                  <a:pt x="37424" y="181191"/>
                </a:lnTo>
                <a:lnTo>
                  <a:pt x="17093" y="229296"/>
                </a:lnTo>
                <a:lnTo>
                  <a:pt x="4388" y="280887"/>
                </a:lnTo>
                <a:lnTo>
                  <a:pt x="0" y="335273"/>
                </a:lnTo>
                <a:lnTo>
                  <a:pt x="1111" y="362771"/>
                </a:lnTo>
                <a:lnTo>
                  <a:pt x="9744" y="415844"/>
                </a:lnTo>
                <a:lnTo>
                  <a:pt x="26348" y="465778"/>
                </a:lnTo>
                <a:lnTo>
                  <a:pt x="50233" y="511883"/>
                </a:lnTo>
                <a:lnTo>
                  <a:pt x="80709" y="553468"/>
                </a:lnTo>
                <a:lnTo>
                  <a:pt x="117085" y="589844"/>
                </a:lnTo>
                <a:lnTo>
                  <a:pt x="158670" y="620320"/>
                </a:lnTo>
                <a:lnTo>
                  <a:pt x="204775" y="644205"/>
                </a:lnTo>
                <a:lnTo>
                  <a:pt x="254709" y="660809"/>
                </a:lnTo>
                <a:lnTo>
                  <a:pt x="307782" y="669442"/>
                </a:lnTo>
                <a:lnTo>
                  <a:pt x="335279" y="670553"/>
                </a:lnTo>
                <a:lnTo>
                  <a:pt x="362781" y="669442"/>
                </a:lnTo>
                <a:lnTo>
                  <a:pt x="415860" y="660809"/>
                </a:lnTo>
                <a:lnTo>
                  <a:pt x="465797" y="644205"/>
                </a:lnTo>
                <a:lnTo>
                  <a:pt x="511902" y="620320"/>
                </a:lnTo>
                <a:lnTo>
                  <a:pt x="553487" y="589844"/>
                </a:lnTo>
                <a:lnTo>
                  <a:pt x="589860" y="553468"/>
                </a:lnTo>
                <a:lnTo>
                  <a:pt x="620333" y="511883"/>
                </a:lnTo>
                <a:lnTo>
                  <a:pt x="644215" y="465778"/>
                </a:lnTo>
                <a:lnTo>
                  <a:pt x="660817" y="415844"/>
                </a:lnTo>
                <a:lnTo>
                  <a:pt x="669448" y="362771"/>
                </a:lnTo>
                <a:lnTo>
                  <a:pt x="670559" y="335273"/>
                </a:lnTo>
                <a:lnTo>
                  <a:pt x="669448" y="307774"/>
                </a:lnTo>
                <a:lnTo>
                  <a:pt x="660817" y="254699"/>
                </a:lnTo>
                <a:lnTo>
                  <a:pt x="644215" y="204765"/>
                </a:lnTo>
                <a:lnTo>
                  <a:pt x="620333" y="158660"/>
                </a:lnTo>
                <a:lnTo>
                  <a:pt x="589860" y="117076"/>
                </a:lnTo>
                <a:lnTo>
                  <a:pt x="553487" y="80702"/>
                </a:lnTo>
                <a:lnTo>
                  <a:pt x="511902" y="50228"/>
                </a:lnTo>
                <a:lnTo>
                  <a:pt x="465797" y="26345"/>
                </a:lnTo>
                <a:lnTo>
                  <a:pt x="415860" y="9743"/>
                </a:lnTo>
                <a:lnTo>
                  <a:pt x="362781" y="1111"/>
                </a:lnTo>
                <a:lnTo>
                  <a:pt x="335279" y="0"/>
                </a:lnTo>
                <a:close/>
              </a:path>
            </a:pathLst>
          </a:custGeom>
          <a:ln w="25399">
            <a:solidFill>
              <a:srgbClr val="BCC7DD"/>
            </a:solidFill>
          </a:ln>
        </p:spPr>
        <p:txBody>
          <a:bodyPr wrap="square" lIns="0" tIns="0" rIns="0" bIns="0" rtlCol="0"/>
          <a:lstStyle/>
          <a:p>
            <a:endParaRPr sz="1406"/>
          </a:p>
        </p:txBody>
      </p:sp>
      <p:sp>
        <p:nvSpPr>
          <p:cNvPr id="10" name="object 15"/>
          <p:cNvSpPr/>
          <p:nvPr/>
        </p:nvSpPr>
        <p:spPr>
          <a:xfrm>
            <a:off x="2210590" y="3869537"/>
            <a:ext cx="392906" cy="392906"/>
          </a:xfrm>
          <a:custGeom>
            <a:avLst/>
            <a:gdLst/>
            <a:ahLst/>
            <a:cxnLst/>
            <a:rect l="l" t="t" r="r" b="b"/>
            <a:pathLst>
              <a:path w="670560" h="670559">
                <a:moveTo>
                  <a:pt x="335279" y="0"/>
                </a:moveTo>
                <a:lnTo>
                  <a:pt x="280896" y="4387"/>
                </a:lnTo>
                <a:lnTo>
                  <a:pt x="229307" y="17091"/>
                </a:lnTo>
                <a:lnTo>
                  <a:pt x="181201" y="37420"/>
                </a:lnTo>
                <a:lnTo>
                  <a:pt x="137269" y="64685"/>
                </a:lnTo>
                <a:lnTo>
                  <a:pt x="98202" y="98195"/>
                </a:lnTo>
                <a:lnTo>
                  <a:pt x="64690" y="137260"/>
                </a:lnTo>
                <a:lnTo>
                  <a:pt x="37424" y="181191"/>
                </a:lnTo>
                <a:lnTo>
                  <a:pt x="17093" y="229296"/>
                </a:lnTo>
                <a:lnTo>
                  <a:pt x="4388" y="280887"/>
                </a:lnTo>
                <a:lnTo>
                  <a:pt x="0" y="335273"/>
                </a:lnTo>
                <a:lnTo>
                  <a:pt x="1111" y="362771"/>
                </a:lnTo>
                <a:lnTo>
                  <a:pt x="9744" y="415844"/>
                </a:lnTo>
                <a:lnTo>
                  <a:pt x="26348" y="465778"/>
                </a:lnTo>
                <a:lnTo>
                  <a:pt x="50233" y="511883"/>
                </a:lnTo>
                <a:lnTo>
                  <a:pt x="80709" y="553468"/>
                </a:lnTo>
                <a:lnTo>
                  <a:pt x="117085" y="589844"/>
                </a:lnTo>
                <a:lnTo>
                  <a:pt x="158670" y="620320"/>
                </a:lnTo>
                <a:lnTo>
                  <a:pt x="204775" y="644205"/>
                </a:lnTo>
                <a:lnTo>
                  <a:pt x="254709" y="660809"/>
                </a:lnTo>
                <a:lnTo>
                  <a:pt x="307782" y="669442"/>
                </a:lnTo>
                <a:lnTo>
                  <a:pt x="335279" y="670553"/>
                </a:lnTo>
                <a:lnTo>
                  <a:pt x="362779" y="669442"/>
                </a:lnTo>
                <a:lnTo>
                  <a:pt x="415854" y="660809"/>
                </a:lnTo>
                <a:lnTo>
                  <a:pt x="465790" y="644205"/>
                </a:lnTo>
                <a:lnTo>
                  <a:pt x="511895" y="620320"/>
                </a:lnTo>
                <a:lnTo>
                  <a:pt x="553481" y="589844"/>
                </a:lnTo>
                <a:lnTo>
                  <a:pt x="589856" y="553468"/>
                </a:lnTo>
                <a:lnTo>
                  <a:pt x="620331" y="511883"/>
                </a:lnTo>
                <a:lnTo>
                  <a:pt x="644215" y="465778"/>
                </a:lnTo>
                <a:lnTo>
                  <a:pt x="660819" y="415844"/>
                </a:lnTo>
                <a:lnTo>
                  <a:pt x="669451" y="362771"/>
                </a:lnTo>
                <a:lnTo>
                  <a:pt x="670563" y="335273"/>
                </a:lnTo>
                <a:lnTo>
                  <a:pt x="669451" y="307774"/>
                </a:lnTo>
                <a:lnTo>
                  <a:pt x="660819" y="254699"/>
                </a:lnTo>
                <a:lnTo>
                  <a:pt x="644215" y="204765"/>
                </a:lnTo>
                <a:lnTo>
                  <a:pt x="620331" y="158660"/>
                </a:lnTo>
                <a:lnTo>
                  <a:pt x="589856" y="117076"/>
                </a:lnTo>
                <a:lnTo>
                  <a:pt x="553481" y="80702"/>
                </a:lnTo>
                <a:lnTo>
                  <a:pt x="511895" y="50228"/>
                </a:lnTo>
                <a:lnTo>
                  <a:pt x="465790" y="26345"/>
                </a:lnTo>
                <a:lnTo>
                  <a:pt x="415854" y="9743"/>
                </a:lnTo>
                <a:lnTo>
                  <a:pt x="362779" y="1111"/>
                </a:lnTo>
                <a:lnTo>
                  <a:pt x="335279" y="0"/>
                </a:lnTo>
                <a:close/>
              </a:path>
            </a:pathLst>
          </a:custGeom>
          <a:ln w="25399">
            <a:solidFill>
              <a:srgbClr val="BCC7DD"/>
            </a:solidFill>
          </a:ln>
        </p:spPr>
        <p:txBody>
          <a:bodyPr wrap="square" lIns="0" tIns="0" rIns="0" bIns="0" rtlCol="0"/>
          <a:lstStyle/>
          <a:p>
            <a:endParaRPr sz="1406"/>
          </a:p>
        </p:txBody>
      </p:sp>
      <p:sp>
        <p:nvSpPr>
          <p:cNvPr id="11" name="object 16"/>
          <p:cNvSpPr/>
          <p:nvPr/>
        </p:nvSpPr>
        <p:spPr>
          <a:xfrm>
            <a:off x="3212038" y="3869537"/>
            <a:ext cx="394395" cy="392906"/>
          </a:xfrm>
          <a:custGeom>
            <a:avLst/>
            <a:gdLst/>
            <a:ahLst/>
            <a:cxnLst/>
            <a:rect l="l" t="t" r="r" b="b"/>
            <a:pathLst>
              <a:path w="673100" h="670559">
                <a:moveTo>
                  <a:pt x="336407" y="0"/>
                </a:moveTo>
                <a:lnTo>
                  <a:pt x="281844" y="4387"/>
                </a:lnTo>
                <a:lnTo>
                  <a:pt x="230083" y="17091"/>
                </a:lnTo>
                <a:lnTo>
                  <a:pt x="181816" y="37420"/>
                </a:lnTo>
                <a:lnTo>
                  <a:pt x="137737" y="64685"/>
                </a:lnTo>
                <a:lnTo>
                  <a:pt x="98538" y="98195"/>
                </a:lnTo>
                <a:lnTo>
                  <a:pt x="64912" y="137260"/>
                </a:lnTo>
                <a:lnTo>
                  <a:pt x="37552" y="181191"/>
                </a:lnTo>
                <a:lnTo>
                  <a:pt x="17151" y="229296"/>
                </a:lnTo>
                <a:lnTo>
                  <a:pt x="4403" y="280887"/>
                </a:lnTo>
                <a:lnTo>
                  <a:pt x="0" y="335273"/>
                </a:lnTo>
                <a:lnTo>
                  <a:pt x="1115" y="362771"/>
                </a:lnTo>
                <a:lnTo>
                  <a:pt x="9777" y="415844"/>
                </a:lnTo>
                <a:lnTo>
                  <a:pt x="26439" y="465778"/>
                </a:lnTo>
                <a:lnTo>
                  <a:pt x="50405" y="511883"/>
                </a:lnTo>
                <a:lnTo>
                  <a:pt x="80985" y="553468"/>
                </a:lnTo>
                <a:lnTo>
                  <a:pt x="117484" y="589844"/>
                </a:lnTo>
                <a:lnTo>
                  <a:pt x="159210" y="620320"/>
                </a:lnTo>
                <a:lnTo>
                  <a:pt x="205469" y="644205"/>
                </a:lnTo>
                <a:lnTo>
                  <a:pt x="255570" y="660809"/>
                </a:lnTo>
                <a:lnTo>
                  <a:pt x="308819" y="669442"/>
                </a:lnTo>
                <a:lnTo>
                  <a:pt x="336407" y="670553"/>
                </a:lnTo>
                <a:lnTo>
                  <a:pt x="364000" y="669442"/>
                </a:lnTo>
                <a:lnTo>
                  <a:pt x="417254" y="660809"/>
                </a:lnTo>
                <a:lnTo>
                  <a:pt x="467358" y="644205"/>
                </a:lnTo>
                <a:lnTo>
                  <a:pt x="513618" y="620320"/>
                </a:lnTo>
                <a:lnTo>
                  <a:pt x="555343" y="589844"/>
                </a:lnTo>
                <a:lnTo>
                  <a:pt x="591840" y="553468"/>
                </a:lnTo>
                <a:lnTo>
                  <a:pt x="622417" y="511883"/>
                </a:lnTo>
                <a:lnTo>
                  <a:pt x="646380" y="465778"/>
                </a:lnTo>
                <a:lnTo>
                  <a:pt x="663039" y="415844"/>
                </a:lnTo>
                <a:lnTo>
                  <a:pt x="671700" y="362771"/>
                </a:lnTo>
                <a:lnTo>
                  <a:pt x="672815" y="335273"/>
                </a:lnTo>
                <a:lnTo>
                  <a:pt x="671700" y="307774"/>
                </a:lnTo>
                <a:lnTo>
                  <a:pt x="663039" y="254699"/>
                </a:lnTo>
                <a:lnTo>
                  <a:pt x="646380" y="204765"/>
                </a:lnTo>
                <a:lnTo>
                  <a:pt x="622417" y="158660"/>
                </a:lnTo>
                <a:lnTo>
                  <a:pt x="591840" y="117076"/>
                </a:lnTo>
                <a:lnTo>
                  <a:pt x="555343" y="80702"/>
                </a:lnTo>
                <a:lnTo>
                  <a:pt x="513618" y="50228"/>
                </a:lnTo>
                <a:lnTo>
                  <a:pt x="467358" y="26345"/>
                </a:lnTo>
                <a:lnTo>
                  <a:pt x="417254" y="9743"/>
                </a:lnTo>
                <a:lnTo>
                  <a:pt x="364000" y="1111"/>
                </a:lnTo>
                <a:lnTo>
                  <a:pt x="336407" y="0"/>
                </a:lnTo>
                <a:close/>
              </a:path>
            </a:pathLst>
          </a:custGeom>
          <a:solidFill>
            <a:srgbClr val="FFFFFF"/>
          </a:solidFill>
        </p:spPr>
        <p:txBody>
          <a:bodyPr wrap="square" lIns="0" tIns="0" rIns="0" bIns="0" rtlCol="0"/>
          <a:lstStyle/>
          <a:p>
            <a:endParaRPr sz="1406"/>
          </a:p>
        </p:txBody>
      </p:sp>
      <p:sp>
        <p:nvSpPr>
          <p:cNvPr id="12" name="object 17"/>
          <p:cNvSpPr/>
          <p:nvPr/>
        </p:nvSpPr>
        <p:spPr>
          <a:xfrm>
            <a:off x="3212038" y="3869537"/>
            <a:ext cx="394395" cy="392906"/>
          </a:xfrm>
          <a:custGeom>
            <a:avLst/>
            <a:gdLst/>
            <a:ahLst/>
            <a:cxnLst/>
            <a:rect l="l" t="t" r="r" b="b"/>
            <a:pathLst>
              <a:path w="673100" h="670559">
                <a:moveTo>
                  <a:pt x="336407" y="0"/>
                </a:moveTo>
                <a:lnTo>
                  <a:pt x="281844" y="4387"/>
                </a:lnTo>
                <a:lnTo>
                  <a:pt x="230083" y="17091"/>
                </a:lnTo>
                <a:lnTo>
                  <a:pt x="181816" y="37420"/>
                </a:lnTo>
                <a:lnTo>
                  <a:pt x="137737" y="64685"/>
                </a:lnTo>
                <a:lnTo>
                  <a:pt x="98538" y="98195"/>
                </a:lnTo>
                <a:lnTo>
                  <a:pt x="64912" y="137260"/>
                </a:lnTo>
                <a:lnTo>
                  <a:pt x="37552" y="181191"/>
                </a:lnTo>
                <a:lnTo>
                  <a:pt x="17151" y="229296"/>
                </a:lnTo>
                <a:lnTo>
                  <a:pt x="4403" y="280887"/>
                </a:lnTo>
                <a:lnTo>
                  <a:pt x="0" y="335273"/>
                </a:lnTo>
                <a:lnTo>
                  <a:pt x="1115" y="362771"/>
                </a:lnTo>
                <a:lnTo>
                  <a:pt x="9777" y="415844"/>
                </a:lnTo>
                <a:lnTo>
                  <a:pt x="26439" y="465778"/>
                </a:lnTo>
                <a:lnTo>
                  <a:pt x="50405" y="511883"/>
                </a:lnTo>
                <a:lnTo>
                  <a:pt x="80985" y="553468"/>
                </a:lnTo>
                <a:lnTo>
                  <a:pt x="117484" y="589844"/>
                </a:lnTo>
                <a:lnTo>
                  <a:pt x="159210" y="620320"/>
                </a:lnTo>
                <a:lnTo>
                  <a:pt x="205469" y="644205"/>
                </a:lnTo>
                <a:lnTo>
                  <a:pt x="255570" y="660809"/>
                </a:lnTo>
                <a:lnTo>
                  <a:pt x="308819" y="669442"/>
                </a:lnTo>
                <a:lnTo>
                  <a:pt x="336407" y="670553"/>
                </a:lnTo>
                <a:lnTo>
                  <a:pt x="364000" y="669442"/>
                </a:lnTo>
                <a:lnTo>
                  <a:pt x="417254" y="660809"/>
                </a:lnTo>
                <a:lnTo>
                  <a:pt x="467358" y="644205"/>
                </a:lnTo>
                <a:lnTo>
                  <a:pt x="513618" y="620320"/>
                </a:lnTo>
                <a:lnTo>
                  <a:pt x="555343" y="589844"/>
                </a:lnTo>
                <a:lnTo>
                  <a:pt x="591840" y="553468"/>
                </a:lnTo>
                <a:lnTo>
                  <a:pt x="622417" y="511883"/>
                </a:lnTo>
                <a:lnTo>
                  <a:pt x="646380" y="465778"/>
                </a:lnTo>
                <a:lnTo>
                  <a:pt x="663039" y="415844"/>
                </a:lnTo>
                <a:lnTo>
                  <a:pt x="671700" y="362771"/>
                </a:lnTo>
                <a:lnTo>
                  <a:pt x="672815" y="335273"/>
                </a:lnTo>
                <a:lnTo>
                  <a:pt x="671700" y="307774"/>
                </a:lnTo>
                <a:lnTo>
                  <a:pt x="663039" y="254699"/>
                </a:lnTo>
                <a:lnTo>
                  <a:pt x="646380" y="204765"/>
                </a:lnTo>
                <a:lnTo>
                  <a:pt x="622417" y="158660"/>
                </a:lnTo>
                <a:lnTo>
                  <a:pt x="591840" y="117076"/>
                </a:lnTo>
                <a:lnTo>
                  <a:pt x="555343" y="80702"/>
                </a:lnTo>
                <a:lnTo>
                  <a:pt x="513618" y="50228"/>
                </a:lnTo>
                <a:lnTo>
                  <a:pt x="467358" y="26345"/>
                </a:lnTo>
                <a:lnTo>
                  <a:pt x="417254" y="9743"/>
                </a:lnTo>
                <a:lnTo>
                  <a:pt x="364000" y="1111"/>
                </a:lnTo>
                <a:lnTo>
                  <a:pt x="336407" y="0"/>
                </a:lnTo>
                <a:close/>
              </a:path>
            </a:pathLst>
          </a:custGeom>
          <a:ln w="25399">
            <a:solidFill>
              <a:srgbClr val="BCC7DD"/>
            </a:solidFill>
          </a:ln>
        </p:spPr>
        <p:txBody>
          <a:bodyPr wrap="square" lIns="0" tIns="0" rIns="0" bIns="0" rtlCol="0"/>
          <a:lstStyle/>
          <a:p>
            <a:endParaRPr sz="1406"/>
          </a:p>
        </p:txBody>
      </p:sp>
      <p:sp>
        <p:nvSpPr>
          <p:cNvPr id="13" name="object 18"/>
          <p:cNvSpPr/>
          <p:nvPr/>
        </p:nvSpPr>
        <p:spPr>
          <a:xfrm>
            <a:off x="6219021" y="3869537"/>
            <a:ext cx="392906" cy="392906"/>
          </a:xfrm>
          <a:custGeom>
            <a:avLst/>
            <a:gdLst/>
            <a:ahLst/>
            <a:cxnLst/>
            <a:rect l="l" t="t" r="r" b="b"/>
            <a:pathLst>
              <a:path w="670559" h="670559">
                <a:moveTo>
                  <a:pt x="335279" y="0"/>
                </a:moveTo>
                <a:lnTo>
                  <a:pt x="280896" y="4387"/>
                </a:lnTo>
                <a:lnTo>
                  <a:pt x="229307" y="17091"/>
                </a:lnTo>
                <a:lnTo>
                  <a:pt x="181201" y="37420"/>
                </a:lnTo>
                <a:lnTo>
                  <a:pt x="137269" y="64685"/>
                </a:lnTo>
                <a:lnTo>
                  <a:pt x="98202" y="98195"/>
                </a:lnTo>
                <a:lnTo>
                  <a:pt x="64690" y="137260"/>
                </a:lnTo>
                <a:lnTo>
                  <a:pt x="37424" y="181191"/>
                </a:lnTo>
                <a:lnTo>
                  <a:pt x="17093" y="229296"/>
                </a:lnTo>
                <a:lnTo>
                  <a:pt x="4388" y="280887"/>
                </a:lnTo>
                <a:lnTo>
                  <a:pt x="0" y="335273"/>
                </a:lnTo>
                <a:lnTo>
                  <a:pt x="1111" y="362771"/>
                </a:lnTo>
                <a:lnTo>
                  <a:pt x="9744" y="415844"/>
                </a:lnTo>
                <a:lnTo>
                  <a:pt x="26348" y="465778"/>
                </a:lnTo>
                <a:lnTo>
                  <a:pt x="50233" y="511883"/>
                </a:lnTo>
                <a:lnTo>
                  <a:pt x="80709" y="553468"/>
                </a:lnTo>
                <a:lnTo>
                  <a:pt x="117085" y="589844"/>
                </a:lnTo>
                <a:lnTo>
                  <a:pt x="158670" y="620320"/>
                </a:lnTo>
                <a:lnTo>
                  <a:pt x="204775" y="644205"/>
                </a:lnTo>
                <a:lnTo>
                  <a:pt x="254709" y="660809"/>
                </a:lnTo>
                <a:lnTo>
                  <a:pt x="307782" y="669442"/>
                </a:lnTo>
                <a:lnTo>
                  <a:pt x="335279" y="670553"/>
                </a:lnTo>
                <a:lnTo>
                  <a:pt x="362781" y="669442"/>
                </a:lnTo>
                <a:lnTo>
                  <a:pt x="415860" y="660809"/>
                </a:lnTo>
                <a:lnTo>
                  <a:pt x="465797" y="644205"/>
                </a:lnTo>
                <a:lnTo>
                  <a:pt x="511902" y="620320"/>
                </a:lnTo>
                <a:lnTo>
                  <a:pt x="553487" y="589844"/>
                </a:lnTo>
                <a:lnTo>
                  <a:pt x="589860" y="553468"/>
                </a:lnTo>
                <a:lnTo>
                  <a:pt x="620333" y="511883"/>
                </a:lnTo>
                <a:lnTo>
                  <a:pt x="644215" y="465778"/>
                </a:lnTo>
                <a:lnTo>
                  <a:pt x="660817" y="415844"/>
                </a:lnTo>
                <a:lnTo>
                  <a:pt x="669448" y="362771"/>
                </a:lnTo>
                <a:lnTo>
                  <a:pt x="670559" y="335273"/>
                </a:lnTo>
                <a:lnTo>
                  <a:pt x="669448" y="307774"/>
                </a:lnTo>
                <a:lnTo>
                  <a:pt x="660817" y="254699"/>
                </a:lnTo>
                <a:lnTo>
                  <a:pt x="644215" y="204765"/>
                </a:lnTo>
                <a:lnTo>
                  <a:pt x="620333" y="158660"/>
                </a:lnTo>
                <a:lnTo>
                  <a:pt x="589860" y="117076"/>
                </a:lnTo>
                <a:lnTo>
                  <a:pt x="553487" y="80702"/>
                </a:lnTo>
                <a:lnTo>
                  <a:pt x="511902" y="50228"/>
                </a:lnTo>
                <a:lnTo>
                  <a:pt x="465797" y="26345"/>
                </a:lnTo>
                <a:lnTo>
                  <a:pt x="415860" y="9743"/>
                </a:lnTo>
                <a:lnTo>
                  <a:pt x="362781" y="1111"/>
                </a:lnTo>
                <a:lnTo>
                  <a:pt x="335279" y="0"/>
                </a:lnTo>
                <a:close/>
              </a:path>
            </a:pathLst>
          </a:custGeom>
          <a:solidFill>
            <a:srgbClr val="F8D539"/>
          </a:solidFill>
        </p:spPr>
        <p:txBody>
          <a:bodyPr wrap="square" lIns="0" tIns="0" rIns="0" bIns="0" rtlCol="0"/>
          <a:lstStyle/>
          <a:p>
            <a:endParaRPr sz="1406"/>
          </a:p>
        </p:txBody>
      </p:sp>
      <p:sp>
        <p:nvSpPr>
          <p:cNvPr id="14" name="object 19"/>
          <p:cNvSpPr/>
          <p:nvPr/>
        </p:nvSpPr>
        <p:spPr>
          <a:xfrm>
            <a:off x="6219021" y="3869537"/>
            <a:ext cx="392906" cy="392906"/>
          </a:xfrm>
          <a:custGeom>
            <a:avLst/>
            <a:gdLst/>
            <a:ahLst/>
            <a:cxnLst/>
            <a:rect l="l" t="t" r="r" b="b"/>
            <a:pathLst>
              <a:path w="670559" h="670559">
                <a:moveTo>
                  <a:pt x="335279" y="0"/>
                </a:moveTo>
                <a:lnTo>
                  <a:pt x="280896" y="4387"/>
                </a:lnTo>
                <a:lnTo>
                  <a:pt x="229307" y="17091"/>
                </a:lnTo>
                <a:lnTo>
                  <a:pt x="181201" y="37420"/>
                </a:lnTo>
                <a:lnTo>
                  <a:pt x="137269" y="64685"/>
                </a:lnTo>
                <a:lnTo>
                  <a:pt x="98202" y="98195"/>
                </a:lnTo>
                <a:lnTo>
                  <a:pt x="64690" y="137260"/>
                </a:lnTo>
                <a:lnTo>
                  <a:pt x="37424" y="181191"/>
                </a:lnTo>
                <a:lnTo>
                  <a:pt x="17093" y="229296"/>
                </a:lnTo>
                <a:lnTo>
                  <a:pt x="4388" y="280887"/>
                </a:lnTo>
                <a:lnTo>
                  <a:pt x="0" y="335273"/>
                </a:lnTo>
                <a:lnTo>
                  <a:pt x="1111" y="362771"/>
                </a:lnTo>
                <a:lnTo>
                  <a:pt x="9744" y="415844"/>
                </a:lnTo>
                <a:lnTo>
                  <a:pt x="26348" y="465778"/>
                </a:lnTo>
                <a:lnTo>
                  <a:pt x="50233" y="511883"/>
                </a:lnTo>
                <a:lnTo>
                  <a:pt x="80709" y="553468"/>
                </a:lnTo>
                <a:lnTo>
                  <a:pt x="117085" y="589844"/>
                </a:lnTo>
                <a:lnTo>
                  <a:pt x="158670" y="620320"/>
                </a:lnTo>
                <a:lnTo>
                  <a:pt x="204775" y="644205"/>
                </a:lnTo>
                <a:lnTo>
                  <a:pt x="254709" y="660809"/>
                </a:lnTo>
                <a:lnTo>
                  <a:pt x="307782" y="669442"/>
                </a:lnTo>
                <a:lnTo>
                  <a:pt x="335279" y="670553"/>
                </a:lnTo>
                <a:lnTo>
                  <a:pt x="362781" y="669442"/>
                </a:lnTo>
                <a:lnTo>
                  <a:pt x="415860" y="660809"/>
                </a:lnTo>
                <a:lnTo>
                  <a:pt x="465797" y="644205"/>
                </a:lnTo>
                <a:lnTo>
                  <a:pt x="511902" y="620320"/>
                </a:lnTo>
                <a:lnTo>
                  <a:pt x="553487" y="589844"/>
                </a:lnTo>
                <a:lnTo>
                  <a:pt x="589860" y="553468"/>
                </a:lnTo>
                <a:lnTo>
                  <a:pt x="620333" y="511883"/>
                </a:lnTo>
                <a:lnTo>
                  <a:pt x="644215" y="465778"/>
                </a:lnTo>
                <a:lnTo>
                  <a:pt x="660817" y="415844"/>
                </a:lnTo>
                <a:lnTo>
                  <a:pt x="669448" y="362771"/>
                </a:lnTo>
                <a:lnTo>
                  <a:pt x="670559" y="335273"/>
                </a:lnTo>
                <a:lnTo>
                  <a:pt x="669448" y="307774"/>
                </a:lnTo>
                <a:lnTo>
                  <a:pt x="660817" y="254699"/>
                </a:lnTo>
                <a:lnTo>
                  <a:pt x="644215" y="204765"/>
                </a:lnTo>
                <a:lnTo>
                  <a:pt x="620333" y="158660"/>
                </a:lnTo>
                <a:lnTo>
                  <a:pt x="589860" y="117076"/>
                </a:lnTo>
                <a:lnTo>
                  <a:pt x="553487" y="80702"/>
                </a:lnTo>
                <a:lnTo>
                  <a:pt x="511902" y="50228"/>
                </a:lnTo>
                <a:lnTo>
                  <a:pt x="465797" y="26345"/>
                </a:lnTo>
                <a:lnTo>
                  <a:pt x="415860" y="9743"/>
                </a:lnTo>
                <a:lnTo>
                  <a:pt x="362781" y="1111"/>
                </a:lnTo>
                <a:lnTo>
                  <a:pt x="335279" y="0"/>
                </a:lnTo>
                <a:close/>
              </a:path>
            </a:pathLst>
          </a:custGeom>
          <a:ln w="25399">
            <a:solidFill>
              <a:srgbClr val="C1A526"/>
            </a:solidFill>
          </a:ln>
        </p:spPr>
        <p:txBody>
          <a:bodyPr wrap="square" lIns="0" tIns="0" rIns="0" bIns="0" rtlCol="0"/>
          <a:lstStyle/>
          <a:p>
            <a:endParaRPr sz="1406"/>
          </a:p>
        </p:txBody>
      </p:sp>
      <p:sp>
        <p:nvSpPr>
          <p:cNvPr id="15" name="object 20"/>
          <p:cNvSpPr/>
          <p:nvPr/>
        </p:nvSpPr>
        <p:spPr>
          <a:xfrm>
            <a:off x="6187285" y="1586180"/>
            <a:ext cx="394395" cy="392906"/>
          </a:xfrm>
          <a:custGeom>
            <a:avLst/>
            <a:gdLst/>
            <a:ahLst/>
            <a:cxnLst/>
            <a:rect l="l" t="t" r="r" b="b"/>
            <a:pathLst>
              <a:path w="673100" h="670560">
                <a:moveTo>
                  <a:pt x="336407" y="0"/>
                </a:moveTo>
                <a:lnTo>
                  <a:pt x="281837" y="4388"/>
                </a:lnTo>
                <a:lnTo>
                  <a:pt x="230071" y="17093"/>
                </a:lnTo>
                <a:lnTo>
                  <a:pt x="181803" y="37424"/>
                </a:lnTo>
                <a:lnTo>
                  <a:pt x="137723" y="64690"/>
                </a:lnTo>
                <a:lnTo>
                  <a:pt x="98526" y="98202"/>
                </a:lnTo>
                <a:lnTo>
                  <a:pt x="64903" y="137269"/>
                </a:lnTo>
                <a:lnTo>
                  <a:pt x="37546" y="181201"/>
                </a:lnTo>
                <a:lnTo>
                  <a:pt x="17149" y="229307"/>
                </a:lnTo>
                <a:lnTo>
                  <a:pt x="4402" y="280896"/>
                </a:lnTo>
                <a:lnTo>
                  <a:pt x="0" y="335279"/>
                </a:lnTo>
                <a:lnTo>
                  <a:pt x="1115" y="362777"/>
                </a:lnTo>
                <a:lnTo>
                  <a:pt x="9776" y="415850"/>
                </a:lnTo>
                <a:lnTo>
                  <a:pt x="26434" y="465784"/>
                </a:lnTo>
                <a:lnTo>
                  <a:pt x="50398" y="511889"/>
                </a:lnTo>
                <a:lnTo>
                  <a:pt x="80974" y="553474"/>
                </a:lnTo>
                <a:lnTo>
                  <a:pt x="117471" y="589850"/>
                </a:lnTo>
                <a:lnTo>
                  <a:pt x="159196" y="620326"/>
                </a:lnTo>
                <a:lnTo>
                  <a:pt x="205457" y="644211"/>
                </a:lnTo>
                <a:lnTo>
                  <a:pt x="255560" y="660815"/>
                </a:lnTo>
                <a:lnTo>
                  <a:pt x="308815" y="669448"/>
                </a:lnTo>
                <a:lnTo>
                  <a:pt x="336407" y="670559"/>
                </a:lnTo>
                <a:lnTo>
                  <a:pt x="364000" y="669448"/>
                </a:lnTo>
                <a:lnTo>
                  <a:pt x="417254" y="660815"/>
                </a:lnTo>
                <a:lnTo>
                  <a:pt x="467358" y="644211"/>
                </a:lnTo>
                <a:lnTo>
                  <a:pt x="513618" y="620326"/>
                </a:lnTo>
                <a:lnTo>
                  <a:pt x="555343" y="589850"/>
                </a:lnTo>
                <a:lnTo>
                  <a:pt x="591840" y="553474"/>
                </a:lnTo>
                <a:lnTo>
                  <a:pt x="622417" y="511889"/>
                </a:lnTo>
                <a:lnTo>
                  <a:pt x="646380" y="465784"/>
                </a:lnTo>
                <a:lnTo>
                  <a:pt x="663039" y="415850"/>
                </a:lnTo>
                <a:lnTo>
                  <a:pt x="671700" y="362777"/>
                </a:lnTo>
                <a:lnTo>
                  <a:pt x="672815" y="335279"/>
                </a:lnTo>
                <a:lnTo>
                  <a:pt x="671700" y="307782"/>
                </a:lnTo>
                <a:lnTo>
                  <a:pt x="663039" y="254709"/>
                </a:lnTo>
                <a:lnTo>
                  <a:pt x="646380" y="204775"/>
                </a:lnTo>
                <a:lnTo>
                  <a:pt x="622417" y="158670"/>
                </a:lnTo>
                <a:lnTo>
                  <a:pt x="591840" y="117085"/>
                </a:lnTo>
                <a:lnTo>
                  <a:pt x="555343" y="80709"/>
                </a:lnTo>
                <a:lnTo>
                  <a:pt x="513618" y="50233"/>
                </a:lnTo>
                <a:lnTo>
                  <a:pt x="467358" y="26348"/>
                </a:lnTo>
                <a:lnTo>
                  <a:pt x="417254" y="9744"/>
                </a:lnTo>
                <a:lnTo>
                  <a:pt x="364000" y="1111"/>
                </a:lnTo>
                <a:lnTo>
                  <a:pt x="336407" y="0"/>
                </a:lnTo>
                <a:close/>
              </a:path>
            </a:pathLst>
          </a:custGeom>
          <a:ln w="25399">
            <a:solidFill>
              <a:srgbClr val="BCC7DD"/>
            </a:solidFill>
          </a:ln>
        </p:spPr>
        <p:txBody>
          <a:bodyPr wrap="square" lIns="0" tIns="0" rIns="0" bIns="0" rtlCol="0"/>
          <a:lstStyle/>
          <a:p>
            <a:endParaRPr sz="1406"/>
          </a:p>
        </p:txBody>
      </p:sp>
      <p:sp>
        <p:nvSpPr>
          <p:cNvPr id="16" name="object 21"/>
          <p:cNvSpPr/>
          <p:nvPr/>
        </p:nvSpPr>
        <p:spPr>
          <a:xfrm>
            <a:off x="4183052" y="1586180"/>
            <a:ext cx="392906" cy="392906"/>
          </a:xfrm>
          <a:custGeom>
            <a:avLst/>
            <a:gdLst/>
            <a:ahLst/>
            <a:cxnLst/>
            <a:rect l="l" t="t" r="r" b="b"/>
            <a:pathLst>
              <a:path w="670559" h="670560">
                <a:moveTo>
                  <a:pt x="335279" y="0"/>
                </a:moveTo>
                <a:lnTo>
                  <a:pt x="280896" y="4388"/>
                </a:lnTo>
                <a:lnTo>
                  <a:pt x="229307" y="17093"/>
                </a:lnTo>
                <a:lnTo>
                  <a:pt x="181201" y="37424"/>
                </a:lnTo>
                <a:lnTo>
                  <a:pt x="137269" y="64690"/>
                </a:lnTo>
                <a:lnTo>
                  <a:pt x="98202" y="98202"/>
                </a:lnTo>
                <a:lnTo>
                  <a:pt x="64690" y="137269"/>
                </a:lnTo>
                <a:lnTo>
                  <a:pt x="37424" y="181201"/>
                </a:lnTo>
                <a:lnTo>
                  <a:pt x="17093" y="229307"/>
                </a:lnTo>
                <a:lnTo>
                  <a:pt x="4388" y="280896"/>
                </a:lnTo>
                <a:lnTo>
                  <a:pt x="0" y="335279"/>
                </a:lnTo>
                <a:lnTo>
                  <a:pt x="1111" y="362777"/>
                </a:lnTo>
                <a:lnTo>
                  <a:pt x="9744" y="415850"/>
                </a:lnTo>
                <a:lnTo>
                  <a:pt x="26348" y="465784"/>
                </a:lnTo>
                <a:lnTo>
                  <a:pt x="50233" y="511889"/>
                </a:lnTo>
                <a:lnTo>
                  <a:pt x="80709" y="553474"/>
                </a:lnTo>
                <a:lnTo>
                  <a:pt x="117085" y="589850"/>
                </a:lnTo>
                <a:lnTo>
                  <a:pt x="158670" y="620326"/>
                </a:lnTo>
                <a:lnTo>
                  <a:pt x="204775" y="644211"/>
                </a:lnTo>
                <a:lnTo>
                  <a:pt x="254709" y="660815"/>
                </a:lnTo>
                <a:lnTo>
                  <a:pt x="307782" y="669448"/>
                </a:lnTo>
                <a:lnTo>
                  <a:pt x="335279" y="670559"/>
                </a:lnTo>
                <a:lnTo>
                  <a:pt x="362781" y="669448"/>
                </a:lnTo>
                <a:lnTo>
                  <a:pt x="415860" y="660815"/>
                </a:lnTo>
                <a:lnTo>
                  <a:pt x="465797" y="644211"/>
                </a:lnTo>
                <a:lnTo>
                  <a:pt x="511902" y="620326"/>
                </a:lnTo>
                <a:lnTo>
                  <a:pt x="553487" y="589850"/>
                </a:lnTo>
                <a:lnTo>
                  <a:pt x="589860" y="553474"/>
                </a:lnTo>
                <a:lnTo>
                  <a:pt x="620333" y="511889"/>
                </a:lnTo>
                <a:lnTo>
                  <a:pt x="644215" y="465784"/>
                </a:lnTo>
                <a:lnTo>
                  <a:pt x="660817" y="415850"/>
                </a:lnTo>
                <a:lnTo>
                  <a:pt x="669448" y="362777"/>
                </a:lnTo>
                <a:lnTo>
                  <a:pt x="670559" y="335279"/>
                </a:lnTo>
                <a:lnTo>
                  <a:pt x="669448" y="307782"/>
                </a:lnTo>
                <a:lnTo>
                  <a:pt x="660817" y="254709"/>
                </a:lnTo>
                <a:lnTo>
                  <a:pt x="644215" y="204775"/>
                </a:lnTo>
                <a:lnTo>
                  <a:pt x="620333" y="158670"/>
                </a:lnTo>
                <a:lnTo>
                  <a:pt x="589860" y="117085"/>
                </a:lnTo>
                <a:lnTo>
                  <a:pt x="553487" y="80709"/>
                </a:lnTo>
                <a:lnTo>
                  <a:pt x="511902" y="50233"/>
                </a:lnTo>
                <a:lnTo>
                  <a:pt x="465797" y="26348"/>
                </a:lnTo>
                <a:lnTo>
                  <a:pt x="415860" y="9744"/>
                </a:lnTo>
                <a:lnTo>
                  <a:pt x="362781" y="1111"/>
                </a:lnTo>
                <a:lnTo>
                  <a:pt x="335279" y="0"/>
                </a:lnTo>
                <a:close/>
              </a:path>
            </a:pathLst>
          </a:custGeom>
          <a:ln w="25399">
            <a:solidFill>
              <a:srgbClr val="BCC7DD"/>
            </a:solidFill>
          </a:ln>
        </p:spPr>
        <p:txBody>
          <a:bodyPr wrap="square" lIns="0" tIns="0" rIns="0" bIns="0" rtlCol="0"/>
          <a:lstStyle/>
          <a:p>
            <a:endParaRPr sz="1406"/>
          </a:p>
        </p:txBody>
      </p:sp>
      <p:sp>
        <p:nvSpPr>
          <p:cNvPr id="17" name="object 22"/>
          <p:cNvSpPr/>
          <p:nvPr/>
        </p:nvSpPr>
        <p:spPr>
          <a:xfrm>
            <a:off x="4296674" y="1964525"/>
            <a:ext cx="171152" cy="1971979"/>
          </a:xfrm>
          <a:prstGeom prst="rect">
            <a:avLst/>
          </a:prstGeom>
          <a:blipFill>
            <a:blip r:embed="rId5" cstate="print"/>
            <a:stretch>
              <a:fillRect/>
            </a:stretch>
          </a:blipFill>
        </p:spPr>
        <p:txBody>
          <a:bodyPr wrap="square" lIns="0" tIns="0" rIns="0" bIns="0" rtlCol="0"/>
          <a:lstStyle/>
          <a:p>
            <a:endParaRPr sz="1406"/>
          </a:p>
        </p:txBody>
      </p:sp>
      <p:sp>
        <p:nvSpPr>
          <p:cNvPr id="18" name="object 23"/>
          <p:cNvSpPr/>
          <p:nvPr/>
        </p:nvSpPr>
        <p:spPr>
          <a:xfrm>
            <a:off x="4382792" y="2018502"/>
            <a:ext cx="25673" cy="1844353"/>
          </a:xfrm>
          <a:custGeom>
            <a:avLst/>
            <a:gdLst/>
            <a:ahLst/>
            <a:cxnLst/>
            <a:rect l="l" t="t" r="r" b="b"/>
            <a:pathLst>
              <a:path w="43814" h="3147695">
                <a:moveTo>
                  <a:pt x="43769" y="3147547"/>
                </a:moveTo>
                <a:lnTo>
                  <a:pt x="41588" y="2990801"/>
                </a:lnTo>
                <a:lnTo>
                  <a:pt x="39407" y="2834055"/>
                </a:lnTo>
                <a:lnTo>
                  <a:pt x="37226" y="2677310"/>
                </a:lnTo>
                <a:lnTo>
                  <a:pt x="35046" y="2520565"/>
                </a:lnTo>
                <a:lnTo>
                  <a:pt x="32865" y="2363820"/>
                </a:lnTo>
                <a:lnTo>
                  <a:pt x="30685" y="2207075"/>
                </a:lnTo>
                <a:lnTo>
                  <a:pt x="28504" y="2050331"/>
                </a:lnTo>
                <a:lnTo>
                  <a:pt x="26324" y="1893586"/>
                </a:lnTo>
                <a:lnTo>
                  <a:pt x="24144" y="1736842"/>
                </a:lnTo>
                <a:lnTo>
                  <a:pt x="21964" y="1580098"/>
                </a:lnTo>
                <a:lnTo>
                  <a:pt x="19785" y="1423354"/>
                </a:lnTo>
                <a:lnTo>
                  <a:pt x="17605" y="1266610"/>
                </a:lnTo>
                <a:lnTo>
                  <a:pt x="15426" y="1109865"/>
                </a:lnTo>
                <a:lnTo>
                  <a:pt x="13247" y="953121"/>
                </a:lnTo>
                <a:lnTo>
                  <a:pt x="11069" y="796376"/>
                </a:lnTo>
                <a:lnTo>
                  <a:pt x="8891" y="639631"/>
                </a:lnTo>
                <a:lnTo>
                  <a:pt x="6713" y="482886"/>
                </a:lnTo>
                <a:lnTo>
                  <a:pt x="4536" y="326141"/>
                </a:lnTo>
                <a:lnTo>
                  <a:pt x="2359" y="169395"/>
                </a:lnTo>
                <a:lnTo>
                  <a:pt x="182" y="12649"/>
                </a:lnTo>
                <a:lnTo>
                  <a:pt x="0" y="0"/>
                </a:lnTo>
              </a:path>
            </a:pathLst>
          </a:custGeom>
          <a:ln w="25399">
            <a:solidFill>
              <a:srgbClr val="8A8F96"/>
            </a:solidFill>
          </a:ln>
        </p:spPr>
        <p:txBody>
          <a:bodyPr wrap="square" lIns="0" tIns="0" rIns="0" bIns="0" rtlCol="0"/>
          <a:lstStyle/>
          <a:p>
            <a:endParaRPr sz="1406"/>
          </a:p>
        </p:txBody>
      </p:sp>
      <p:sp>
        <p:nvSpPr>
          <p:cNvPr id="19" name="object 24"/>
          <p:cNvSpPr/>
          <p:nvPr/>
        </p:nvSpPr>
        <p:spPr>
          <a:xfrm>
            <a:off x="4339016" y="1986498"/>
            <a:ext cx="88925" cy="89669"/>
          </a:xfrm>
          <a:custGeom>
            <a:avLst/>
            <a:gdLst/>
            <a:ahLst/>
            <a:cxnLst/>
            <a:rect l="l" t="t" r="r" b="b"/>
            <a:pathLst>
              <a:path w="151764" h="153035">
                <a:moveTo>
                  <a:pt x="73948" y="0"/>
                </a:moveTo>
                <a:lnTo>
                  <a:pt x="1832" y="127985"/>
                </a:lnTo>
                <a:lnTo>
                  <a:pt x="0" y="139724"/>
                </a:lnTo>
                <a:lnTo>
                  <a:pt x="6241" y="149688"/>
                </a:lnTo>
                <a:lnTo>
                  <a:pt x="18674" y="152767"/>
                </a:lnTo>
                <a:lnTo>
                  <a:pt x="28680" y="148118"/>
                </a:lnTo>
                <a:lnTo>
                  <a:pt x="31337" y="144597"/>
                </a:lnTo>
                <a:lnTo>
                  <a:pt x="74892" y="67299"/>
                </a:lnTo>
                <a:lnTo>
                  <a:pt x="114064" y="67299"/>
                </a:lnTo>
                <a:lnTo>
                  <a:pt x="73948" y="0"/>
                </a:lnTo>
                <a:close/>
              </a:path>
              <a:path w="151764" h="153035">
                <a:moveTo>
                  <a:pt x="114064" y="67299"/>
                </a:moveTo>
                <a:lnTo>
                  <a:pt x="74892" y="67299"/>
                </a:lnTo>
                <a:lnTo>
                  <a:pt x="120582" y="143347"/>
                </a:lnTo>
                <a:lnTo>
                  <a:pt x="129876" y="150734"/>
                </a:lnTo>
                <a:lnTo>
                  <a:pt x="141620" y="150258"/>
                </a:lnTo>
                <a:lnTo>
                  <a:pt x="150511" y="140871"/>
                </a:lnTo>
                <a:lnTo>
                  <a:pt x="151321" y="129803"/>
                </a:lnTo>
                <a:lnTo>
                  <a:pt x="114064" y="67299"/>
                </a:lnTo>
                <a:close/>
              </a:path>
            </a:pathLst>
          </a:custGeom>
          <a:solidFill>
            <a:srgbClr val="8A8F96"/>
          </a:solidFill>
        </p:spPr>
        <p:txBody>
          <a:bodyPr wrap="square" lIns="0" tIns="0" rIns="0" bIns="0" rtlCol="0"/>
          <a:lstStyle/>
          <a:p>
            <a:endParaRPr sz="1406"/>
          </a:p>
        </p:txBody>
      </p:sp>
      <p:sp>
        <p:nvSpPr>
          <p:cNvPr id="20" name="object 25"/>
          <p:cNvSpPr/>
          <p:nvPr/>
        </p:nvSpPr>
        <p:spPr>
          <a:xfrm>
            <a:off x="4438048" y="1949655"/>
            <a:ext cx="915293" cy="2001732"/>
          </a:xfrm>
          <a:prstGeom prst="rect">
            <a:avLst/>
          </a:prstGeom>
          <a:blipFill>
            <a:blip r:embed="rId6" cstate="print"/>
            <a:stretch>
              <a:fillRect/>
            </a:stretch>
          </a:blipFill>
        </p:spPr>
        <p:txBody>
          <a:bodyPr wrap="square" lIns="0" tIns="0" rIns="0" bIns="0" rtlCol="0"/>
          <a:lstStyle/>
          <a:p>
            <a:endParaRPr sz="1406"/>
          </a:p>
        </p:txBody>
      </p:sp>
      <p:sp>
        <p:nvSpPr>
          <p:cNvPr id="21" name="object 26"/>
          <p:cNvSpPr/>
          <p:nvPr/>
        </p:nvSpPr>
        <p:spPr>
          <a:xfrm>
            <a:off x="4490895" y="2000750"/>
            <a:ext cx="798835" cy="1878211"/>
          </a:xfrm>
          <a:custGeom>
            <a:avLst/>
            <a:gdLst/>
            <a:ahLst/>
            <a:cxnLst/>
            <a:rect l="l" t="t" r="r" b="b"/>
            <a:pathLst>
              <a:path w="1363345" h="3205479">
                <a:moveTo>
                  <a:pt x="0" y="3205124"/>
                </a:moveTo>
                <a:lnTo>
                  <a:pt x="67898" y="3045452"/>
                </a:lnTo>
                <a:lnTo>
                  <a:pt x="135798" y="2885780"/>
                </a:lnTo>
                <a:lnTo>
                  <a:pt x="203698" y="2726108"/>
                </a:lnTo>
                <a:lnTo>
                  <a:pt x="271598" y="2566437"/>
                </a:lnTo>
                <a:lnTo>
                  <a:pt x="339498" y="2406766"/>
                </a:lnTo>
                <a:lnTo>
                  <a:pt x="407399" y="2247095"/>
                </a:lnTo>
                <a:lnTo>
                  <a:pt x="475299" y="2087425"/>
                </a:lnTo>
                <a:lnTo>
                  <a:pt x="543200" y="1927754"/>
                </a:lnTo>
                <a:lnTo>
                  <a:pt x="611101" y="1768084"/>
                </a:lnTo>
                <a:lnTo>
                  <a:pt x="679002" y="1608414"/>
                </a:lnTo>
                <a:lnTo>
                  <a:pt x="746903" y="1448744"/>
                </a:lnTo>
                <a:lnTo>
                  <a:pt x="814804" y="1289073"/>
                </a:lnTo>
                <a:lnTo>
                  <a:pt x="882705" y="1129403"/>
                </a:lnTo>
                <a:lnTo>
                  <a:pt x="950606" y="969732"/>
                </a:lnTo>
                <a:lnTo>
                  <a:pt x="1018507" y="810062"/>
                </a:lnTo>
                <a:lnTo>
                  <a:pt x="1086407" y="650391"/>
                </a:lnTo>
                <a:lnTo>
                  <a:pt x="1154307" y="490720"/>
                </a:lnTo>
                <a:lnTo>
                  <a:pt x="1222207" y="331048"/>
                </a:lnTo>
                <a:lnTo>
                  <a:pt x="1290106" y="171376"/>
                </a:lnTo>
                <a:lnTo>
                  <a:pt x="1358005" y="11704"/>
                </a:lnTo>
                <a:lnTo>
                  <a:pt x="1363004" y="0"/>
                </a:lnTo>
              </a:path>
            </a:pathLst>
          </a:custGeom>
          <a:ln w="25399">
            <a:solidFill>
              <a:srgbClr val="8A8F96"/>
            </a:solidFill>
          </a:ln>
        </p:spPr>
        <p:txBody>
          <a:bodyPr wrap="square" lIns="0" tIns="0" rIns="0" bIns="0" rtlCol="0"/>
          <a:lstStyle/>
          <a:p>
            <a:endParaRPr sz="1406"/>
          </a:p>
        </p:txBody>
      </p:sp>
      <p:sp>
        <p:nvSpPr>
          <p:cNvPr id="22" name="object 27"/>
          <p:cNvSpPr/>
          <p:nvPr/>
        </p:nvSpPr>
        <p:spPr>
          <a:xfrm>
            <a:off x="5229331" y="1971300"/>
            <a:ext cx="83716" cy="96738"/>
          </a:xfrm>
          <a:custGeom>
            <a:avLst/>
            <a:gdLst/>
            <a:ahLst/>
            <a:cxnLst/>
            <a:rect l="l" t="t" r="r" b="b"/>
            <a:pathLst>
              <a:path w="142875" h="165100">
                <a:moveTo>
                  <a:pt x="131902" y="61935"/>
                </a:moveTo>
                <a:lnTo>
                  <a:pt x="97770" y="61935"/>
                </a:lnTo>
                <a:lnTo>
                  <a:pt x="108834" y="149961"/>
                </a:lnTo>
                <a:lnTo>
                  <a:pt x="115233" y="161220"/>
                </a:lnTo>
                <a:lnTo>
                  <a:pt x="127706" y="164656"/>
                </a:lnTo>
                <a:lnTo>
                  <a:pt x="138990" y="158270"/>
                </a:lnTo>
                <a:lnTo>
                  <a:pt x="142462" y="145825"/>
                </a:lnTo>
                <a:lnTo>
                  <a:pt x="131902" y="61935"/>
                </a:lnTo>
                <a:close/>
              </a:path>
              <a:path w="142875" h="165100">
                <a:moveTo>
                  <a:pt x="124105" y="0"/>
                </a:moveTo>
                <a:lnTo>
                  <a:pt x="6422" y="87904"/>
                </a:lnTo>
                <a:lnTo>
                  <a:pt x="0" y="97916"/>
                </a:lnTo>
                <a:lnTo>
                  <a:pt x="1698" y="109558"/>
                </a:lnTo>
                <a:lnTo>
                  <a:pt x="11907" y="117426"/>
                </a:lnTo>
                <a:lnTo>
                  <a:pt x="23010" y="117118"/>
                </a:lnTo>
                <a:lnTo>
                  <a:pt x="26691" y="115031"/>
                </a:lnTo>
                <a:lnTo>
                  <a:pt x="97770" y="61935"/>
                </a:lnTo>
                <a:lnTo>
                  <a:pt x="131902" y="61935"/>
                </a:lnTo>
                <a:lnTo>
                  <a:pt x="124105" y="0"/>
                </a:lnTo>
                <a:close/>
              </a:path>
            </a:pathLst>
          </a:custGeom>
          <a:solidFill>
            <a:srgbClr val="8A8F96"/>
          </a:solidFill>
        </p:spPr>
        <p:txBody>
          <a:bodyPr wrap="square" lIns="0" tIns="0" rIns="0" bIns="0" rtlCol="0"/>
          <a:lstStyle/>
          <a:p>
            <a:endParaRPr sz="1406"/>
          </a:p>
        </p:txBody>
      </p:sp>
      <p:sp>
        <p:nvSpPr>
          <p:cNvPr id="23" name="object 28"/>
          <p:cNvSpPr/>
          <p:nvPr/>
        </p:nvSpPr>
        <p:spPr>
          <a:xfrm>
            <a:off x="4490145" y="1919877"/>
            <a:ext cx="1800814" cy="2061275"/>
          </a:xfrm>
          <a:prstGeom prst="rect">
            <a:avLst/>
          </a:prstGeom>
          <a:blipFill>
            <a:blip r:embed="rId7" cstate="print"/>
            <a:stretch>
              <a:fillRect/>
            </a:stretch>
          </a:blipFill>
        </p:spPr>
        <p:txBody>
          <a:bodyPr wrap="square" lIns="0" tIns="0" rIns="0" bIns="0" rtlCol="0"/>
          <a:lstStyle/>
          <a:p>
            <a:endParaRPr sz="1406"/>
          </a:p>
        </p:txBody>
      </p:sp>
      <p:sp>
        <p:nvSpPr>
          <p:cNvPr id="24" name="object 29"/>
          <p:cNvSpPr/>
          <p:nvPr/>
        </p:nvSpPr>
        <p:spPr>
          <a:xfrm>
            <a:off x="4543472" y="1960245"/>
            <a:ext cx="1687711" cy="1952997"/>
          </a:xfrm>
          <a:custGeom>
            <a:avLst/>
            <a:gdLst/>
            <a:ahLst/>
            <a:cxnLst/>
            <a:rect l="l" t="t" r="r" b="b"/>
            <a:pathLst>
              <a:path w="2880359" h="3333115">
                <a:moveTo>
                  <a:pt x="0" y="3332683"/>
                </a:moveTo>
                <a:lnTo>
                  <a:pt x="143579" y="3166531"/>
                </a:lnTo>
                <a:lnTo>
                  <a:pt x="287158" y="3000380"/>
                </a:lnTo>
                <a:lnTo>
                  <a:pt x="430737" y="2834228"/>
                </a:lnTo>
                <a:lnTo>
                  <a:pt x="574316" y="2668075"/>
                </a:lnTo>
                <a:lnTo>
                  <a:pt x="717895" y="2501923"/>
                </a:lnTo>
                <a:lnTo>
                  <a:pt x="861474" y="2335770"/>
                </a:lnTo>
                <a:lnTo>
                  <a:pt x="1005053" y="2169617"/>
                </a:lnTo>
                <a:lnTo>
                  <a:pt x="1148632" y="2003464"/>
                </a:lnTo>
                <a:lnTo>
                  <a:pt x="1292211" y="1837310"/>
                </a:lnTo>
                <a:lnTo>
                  <a:pt x="1435790" y="1671157"/>
                </a:lnTo>
                <a:lnTo>
                  <a:pt x="1579369" y="1505004"/>
                </a:lnTo>
                <a:lnTo>
                  <a:pt x="1722949" y="1338850"/>
                </a:lnTo>
                <a:lnTo>
                  <a:pt x="1866528" y="1172697"/>
                </a:lnTo>
                <a:lnTo>
                  <a:pt x="2010107" y="1006544"/>
                </a:lnTo>
                <a:lnTo>
                  <a:pt x="2153686" y="840391"/>
                </a:lnTo>
                <a:lnTo>
                  <a:pt x="2297265" y="674239"/>
                </a:lnTo>
                <a:lnTo>
                  <a:pt x="2440844" y="508086"/>
                </a:lnTo>
                <a:lnTo>
                  <a:pt x="2584423" y="341934"/>
                </a:lnTo>
                <a:lnTo>
                  <a:pt x="2728002" y="175782"/>
                </a:lnTo>
                <a:lnTo>
                  <a:pt x="2871581" y="9631"/>
                </a:lnTo>
                <a:lnTo>
                  <a:pt x="2879902" y="0"/>
                </a:lnTo>
              </a:path>
            </a:pathLst>
          </a:custGeom>
          <a:ln w="25399">
            <a:solidFill>
              <a:srgbClr val="8A8F96"/>
            </a:solidFill>
          </a:ln>
        </p:spPr>
        <p:txBody>
          <a:bodyPr wrap="square" lIns="0" tIns="0" rIns="0" bIns="0" rtlCol="0"/>
          <a:lstStyle/>
          <a:p>
            <a:endParaRPr sz="1406"/>
          </a:p>
        </p:txBody>
      </p:sp>
      <p:sp>
        <p:nvSpPr>
          <p:cNvPr id="25" name="object 30"/>
          <p:cNvSpPr/>
          <p:nvPr/>
        </p:nvSpPr>
        <p:spPr>
          <a:xfrm>
            <a:off x="6163991" y="1942207"/>
            <a:ext cx="86692" cy="86320"/>
          </a:xfrm>
          <a:custGeom>
            <a:avLst/>
            <a:gdLst/>
            <a:ahLst/>
            <a:cxnLst/>
            <a:rect l="l" t="t" r="r" b="b"/>
            <a:pathLst>
              <a:path w="147954" h="147320">
                <a:moveTo>
                  <a:pt x="140343" y="40386"/>
                </a:moveTo>
                <a:lnTo>
                  <a:pt x="105896" y="40386"/>
                </a:lnTo>
                <a:lnTo>
                  <a:pt x="89559" y="127589"/>
                </a:lnTo>
                <a:lnTo>
                  <a:pt x="92033" y="139992"/>
                </a:lnTo>
                <a:lnTo>
                  <a:pt x="102363" y="147223"/>
                </a:lnTo>
                <a:lnTo>
                  <a:pt x="115132" y="145017"/>
                </a:lnTo>
                <a:lnTo>
                  <a:pt x="122545" y="135137"/>
                </a:lnTo>
                <a:lnTo>
                  <a:pt x="140343" y="40386"/>
                </a:lnTo>
                <a:close/>
              </a:path>
              <a:path w="147954" h="147320">
                <a:moveTo>
                  <a:pt x="147929" y="0"/>
                </a:moveTo>
                <a:lnTo>
                  <a:pt x="119215" y="0"/>
                </a:lnTo>
                <a:lnTo>
                  <a:pt x="10982" y="37185"/>
                </a:lnTo>
                <a:lnTo>
                  <a:pt x="1682" y="45023"/>
                </a:lnTo>
                <a:lnTo>
                  <a:pt x="0" y="56972"/>
                </a:lnTo>
                <a:lnTo>
                  <a:pt x="7678" y="67415"/>
                </a:lnTo>
                <a:lnTo>
                  <a:pt x="18972" y="69961"/>
                </a:lnTo>
                <a:lnTo>
                  <a:pt x="22015" y="69220"/>
                </a:lnTo>
                <a:lnTo>
                  <a:pt x="105896" y="40386"/>
                </a:lnTo>
                <a:lnTo>
                  <a:pt x="140343" y="40386"/>
                </a:lnTo>
                <a:lnTo>
                  <a:pt x="147929" y="0"/>
                </a:lnTo>
                <a:close/>
              </a:path>
            </a:pathLst>
          </a:custGeom>
          <a:solidFill>
            <a:srgbClr val="8A8F96"/>
          </a:solidFill>
        </p:spPr>
        <p:txBody>
          <a:bodyPr wrap="square" lIns="0" tIns="0" rIns="0" bIns="0" rtlCol="0"/>
          <a:lstStyle/>
          <a:p>
            <a:endParaRPr sz="1406"/>
          </a:p>
        </p:txBody>
      </p:sp>
      <p:sp>
        <p:nvSpPr>
          <p:cNvPr id="26" name="object 31"/>
          <p:cNvSpPr/>
          <p:nvPr/>
        </p:nvSpPr>
        <p:spPr>
          <a:xfrm>
            <a:off x="4557117" y="4003476"/>
            <a:ext cx="699493" cy="163711"/>
          </a:xfrm>
          <a:prstGeom prst="rect">
            <a:avLst/>
          </a:prstGeom>
          <a:blipFill>
            <a:blip r:embed="rId8" cstate="print"/>
            <a:stretch>
              <a:fillRect/>
            </a:stretch>
          </a:blipFill>
        </p:spPr>
        <p:txBody>
          <a:bodyPr wrap="square" lIns="0" tIns="0" rIns="0" bIns="0" rtlCol="0"/>
          <a:lstStyle/>
          <a:p>
            <a:endParaRPr sz="1406"/>
          </a:p>
        </p:txBody>
      </p:sp>
      <p:sp>
        <p:nvSpPr>
          <p:cNvPr id="27" name="object 32"/>
          <p:cNvSpPr/>
          <p:nvPr/>
        </p:nvSpPr>
        <p:spPr>
          <a:xfrm>
            <a:off x="4614839" y="4065987"/>
            <a:ext cx="565919" cy="0"/>
          </a:xfrm>
          <a:custGeom>
            <a:avLst/>
            <a:gdLst/>
            <a:ahLst/>
            <a:cxnLst/>
            <a:rect l="l" t="t" r="r" b="b"/>
            <a:pathLst>
              <a:path w="965834">
                <a:moveTo>
                  <a:pt x="0" y="0"/>
                </a:moveTo>
                <a:lnTo>
                  <a:pt x="47644" y="0"/>
                </a:lnTo>
                <a:lnTo>
                  <a:pt x="95289" y="0"/>
                </a:lnTo>
                <a:lnTo>
                  <a:pt x="142934" y="0"/>
                </a:lnTo>
                <a:lnTo>
                  <a:pt x="190579" y="0"/>
                </a:lnTo>
                <a:lnTo>
                  <a:pt x="238224" y="0"/>
                </a:lnTo>
                <a:lnTo>
                  <a:pt x="285869" y="0"/>
                </a:lnTo>
                <a:lnTo>
                  <a:pt x="333514" y="0"/>
                </a:lnTo>
                <a:lnTo>
                  <a:pt x="381160" y="0"/>
                </a:lnTo>
                <a:lnTo>
                  <a:pt x="428806" y="0"/>
                </a:lnTo>
                <a:lnTo>
                  <a:pt x="476451" y="0"/>
                </a:lnTo>
                <a:lnTo>
                  <a:pt x="524097" y="0"/>
                </a:lnTo>
                <a:lnTo>
                  <a:pt x="571744" y="0"/>
                </a:lnTo>
                <a:lnTo>
                  <a:pt x="619390" y="0"/>
                </a:lnTo>
                <a:lnTo>
                  <a:pt x="667037" y="0"/>
                </a:lnTo>
                <a:lnTo>
                  <a:pt x="714685" y="0"/>
                </a:lnTo>
                <a:lnTo>
                  <a:pt x="762332" y="0"/>
                </a:lnTo>
                <a:lnTo>
                  <a:pt x="809980" y="0"/>
                </a:lnTo>
                <a:lnTo>
                  <a:pt x="857628" y="0"/>
                </a:lnTo>
                <a:lnTo>
                  <a:pt x="905277" y="0"/>
                </a:lnTo>
                <a:lnTo>
                  <a:pt x="952926" y="0"/>
                </a:lnTo>
                <a:lnTo>
                  <a:pt x="965636" y="0"/>
                </a:lnTo>
              </a:path>
            </a:pathLst>
          </a:custGeom>
          <a:ln w="25399">
            <a:solidFill>
              <a:srgbClr val="8A8F96"/>
            </a:solidFill>
          </a:ln>
        </p:spPr>
        <p:txBody>
          <a:bodyPr wrap="square" lIns="0" tIns="0" rIns="0" bIns="0" rtlCol="0"/>
          <a:lstStyle/>
          <a:p>
            <a:endParaRPr sz="1406"/>
          </a:p>
        </p:txBody>
      </p:sp>
      <p:sp>
        <p:nvSpPr>
          <p:cNvPr id="28" name="object 33"/>
          <p:cNvSpPr/>
          <p:nvPr/>
        </p:nvSpPr>
        <p:spPr>
          <a:xfrm>
            <a:off x="5123577" y="4025803"/>
            <a:ext cx="89297" cy="84460"/>
          </a:xfrm>
          <a:custGeom>
            <a:avLst/>
            <a:gdLst/>
            <a:ahLst/>
            <a:cxnLst/>
            <a:rect l="l" t="t" r="r" b="b"/>
            <a:pathLst>
              <a:path w="152400" h="144145">
                <a:moveTo>
                  <a:pt x="34170" y="0"/>
                </a:moveTo>
                <a:lnTo>
                  <a:pt x="2940" y="0"/>
                </a:lnTo>
                <a:lnTo>
                  <a:pt x="0" y="11168"/>
                </a:lnTo>
                <a:lnTo>
                  <a:pt x="4494" y="21230"/>
                </a:lnTo>
                <a:lnTo>
                  <a:pt x="7990" y="23942"/>
                </a:lnTo>
                <a:lnTo>
                  <a:pt x="84678" y="68580"/>
                </a:lnTo>
                <a:lnTo>
                  <a:pt x="7990" y="113205"/>
                </a:lnTo>
                <a:lnTo>
                  <a:pt x="475" y="122408"/>
                </a:lnTo>
                <a:lnTo>
                  <a:pt x="806" y="134148"/>
                </a:lnTo>
                <a:lnTo>
                  <a:pt x="10083" y="143168"/>
                </a:lnTo>
                <a:lnTo>
                  <a:pt x="21159" y="144125"/>
                </a:lnTo>
                <a:lnTo>
                  <a:pt x="151978" y="68580"/>
                </a:lnTo>
                <a:lnTo>
                  <a:pt x="34170" y="0"/>
                </a:lnTo>
                <a:close/>
              </a:path>
            </a:pathLst>
          </a:custGeom>
          <a:solidFill>
            <a:srgbClr val="8A8F96"/>
          </a:solidFill>
        </p:spPr>
        <p:txBody>
          <a:bodyPr wrap="square" lIns="0" tIns="0" rIns="0" bIns="0" rtlCol="0"/>
          <a:lstStyle/>
          <a:p>
            <a:endParaRPr sz="1406"/>
          </a:p>
        </p:txBody>
      </p:sp>
      <p:sp>
        <p:nvSpPr>
          <p:cNvPr id="29" name="object 34"/>
          <p:cNvSpPr/>
          <p:nvPr/>
        </p:nvSpPr>
        <p:spPr>
          <a:xfrm>
            <a:off x="3567404" y="3832324"/>
            <a:ext cx="974823" cy="319981"/>
          </a:xfrm>
          <a:prstGeom prst="rect">
            <a:avLst/>
          </a:prstGeom>
          <a:blipFill>
            <a:blip r:embed="rId9" cstate="print"/>
            <a:stretch>
              <a:fillRect/>
            </a:stretch>
          </a:blipFill>
        </p:spPr>
        <p:txBody>
          <a:bodyPr wrap="square" lIns="0" tIns="0" rIns="0" bIns="0" rtlCol="0"/>
          <a:lstStyle/>
          <a:p>
            <a:endParaRPr sz="1406"/>
          </a:p>
        </p:txBody>
      </p:sp>
      <p:sp>
        <p:nvSpPr>
          <p:cNvPr id="30" name="object 36"/>
          <p:cNvSpPr/>
          <p:nvPr/>
        </p:nvSpPr>
        <p:spPr>
          <a:xfrm>
            <a:off x="3606266" y="4005839"/>
            <a:ext cx="94506" cy="87064"/>
          </a:xfrm>
          <a:custGeom>
            <a:avLst/>
            <a:gdLst/>
            <a:ahLst/>
            <a:cxnLst/>
            <a:rect l="l" t="t" r="r" b="b"/>
            <a:pathLst>
              <a:path w="161289" h="148590">
                <a:moveTo>
                  <a:pt x="122058" y="0"/>
                </a:moveTo>
                <a:lnTo>
                  <a:pt x="110929" y="1731"/>
                </a:lnTo>
                <a:lnTo>
                  <a:pt x="0" y="103782"/>
                </a:lnTo>
                <a:lnTo>
                  <a:pt x="139994" y="148265"/>
                </a:lnTo>
                <a:lnTo>
                  <a:pt x="152215" y="147508"/>
                </a:lnTo>
                <a:lnTo>
                  <a:pt x="160687" y="138825"/>
                </a:lnTo>
                <a:lnTo>
                  <a:pt x="160683" y="125942"/>
                </a:lnTo>
                <a:lnTo>
                  <a:pt x="153109" y="117198"/>
                </a:lnTo>
                <a:lnTo>
                  <a:pt x="150266" y="115999"/>
                </a:lnTo>
                <a:lnTo>
                  <a:pt x="65714" y="89124"/>
                </a:lnTo>
                <a:lnTo>
                  <a:pt x="130820" y="28868"/>
                </a:lnTo>
                <a:lnTo>
                  <a:pt x="136171" y="18106"/>
                </a:lnTo>
                <a:lnTo>
                  <a:pt x="133120" y="6602"/>
                </a:lnTo>
                <a:lnTo>
                  <a:pt x="122058" y="0"/>
                </a:lnTo>
                <a:close/>
              </a:path>
            </a:pathLst>
          </a:custGeom>
          <a:solidFill>
            <a:srgbClr val="8A8F96"/>
          </a:solidFill>
        </p:spPr>
        <p:txBody>
          <a:bodyPr wrap="square" lIns="0" tIns="0" rIns="0" bIns="0" rtlCol="0"/>
          <a:lstStyle/>
          <a:p>
            <a:endParaRPr sz="1406"/>
          </a:p>
        </p:txBody>
      </p:sp>
      <p:sp>
        <p:nvSpPr>
          <p:cNvPr id="31" name="object 37"/>
          <p:cNvSpPr/>
          <p:nvPr/>
        </p:nvSpPr>
        <p:spPr>
          <a:xfrm>
            <a:off x="2570262" y="4003476"/>
            <a:ext cx="1689198" cy="163711"/>
          </a:xfrm>
          <a:prstGeom prst="rect">
            <a:avLst/>
          </a:prstGeom>
          <a:blipFill>
            <a:blip r:embed="rId10" cstate="print"/>
            <a:stretch>
              <a:fillRect/>
            </a:stretch>
          </a:blipFill>
        </p:spPr>
        <p:txBody>
          <a:bodyPr wrap="square" lIns="0" tIns="0" rIns="0" bIns="0" rtlCol="0"/>
          <a:lstStyle/>
          <a:p>
            <a:endParaRPr sz="1406"/>
          </a:p>
        </p:txBody>
      </p:sp>
      <p:sp>
        <p:nvSpPr>
          <p:cNvPr id="32" name="object 38"/>
          <p:cNvSpPr/>
          <p:nvPr/>
        </p:nvSpPr>
        <p:spPr>
          <a:xfrm>
            <a:off x="2642431" y="4065987"/>
            <a:ext cx="1564556" cy="0"/>
          </a:xfrm>
          <a:custGeom>
            <a:avLst/>
            <a:gdLst/>
            <a:ahLst/>
            <a:cxnLst/>
            <a:rect l="l" t="t" r="r" b="b"/>
            <a:pathLst>
              <a:path w="2670175">
                <a:moveTo>
                  <a:pt x="2669926" y="0"/>
                </a:moveTo>
                <a:lnTo>
                  <a:pt x="2537063" y="0"/>
                </a:lnTo>
                <a:lnTo>
                  <a:pt x="2404201" y="0"/>
                </a:lnTo>
                <a:lnTo>
                  <a:pt x="2271339" y="0"/>
                </a:lnTo>
                <a:lnTo>
                  <a:pt x="2138476" y="0"/>
                </a:lnTo>
                <a:lnTo>
                  <a:pt x="2005614" y="0"/>
                </a:lnTo>
                <a:lnTo>
                  <a:pt x="1872752" y="0"/>
                </a:lnTo>
                <a:lnTo>
                  <a:pt x="1739889" y="0"/>
                </a:lnTo>
                <a:lnTo>
                  <a:pt x="1607027" y="0"/>
                </a:lnTo>
                <a:lnTo>
                  <a:pt x="1474165" y="0"/>
                </a:lnTo>
                <a:lnTo>
                  <a:pt x="1341302" y="0"/>
                </a:lnTo>
                <a:lnTo>
                  <a:pt x="1208440" y="0"/>
                </a:lnTo>
                <a:lnTo>
                  <a:pt x="1075578" y="0"/>
                </a:lnTo>
                <a:lnTo>
                  <a:pt x="942715" y="0"/>
                </a:lnTo>
                <a:lnTo>
                  <a:pt x="809853" y="0"/>
                </a:lnTo>
                <a:lnTo>
                  <a:pt x="676991" y="0"/>
                </a:lnTo>
                <a:lnTo>
                  <a:pt x="544128" y="0"/>
                </a:lnTo>
                <a:lnTo>
                  <a:pt x="411266" y="0"/>
                </a:lnTo>
                <a:lnTo>
                  <a:pt x="278404" y="0"/>
                </a:lnTo>
                <a:lnTo>
                  <a:pt x="145541" y="0"/>
                </a:lnTo>
                <a:lnTo>
                  <a:pt x="12679" y="0"/>
                </a:lnTo>
                <a:lnTo>
                  <a:pt x="0" y="0"/>
                </a:lnTo>
              </a:path>
            </a:pathLst>
          </a:custGeom>
          <a:ln w="25399">
            <a:solidFill>
              <a:srgbClr val="8A8F96"/>
            </a:solidFill>
          </a:ln>
        </p:spPr>
        <p:txBody>
          <a:bodyPr wrap="square" lIns="0" tIns="0" rIns="0" bIns="0" rtlCol="0"/>
          <a:lstStyle/>
          <a:p>
            <a:endParaRPr sz="1406"/>
          </a:p>
        </p:txBody>
      </p:sp>
      <p:sp>
        <p:nvSpPr>
          <p:cNvPr id="33" name="object 39"/>
          <p:cNvSpPr/>
          <p:nvPr/>
        </p:nvSpPr>
        <p:spPr>
          <a:xfrm>
            <a:off x="2610445" y="4025803"/>
            <a:ext cx="89297" cy="84832"/>
          </a:xfrm>
          <a:custGeom>
            <a:avLst/>
            <a:gdLst/>
            <a:ahLst/>
            <a:cxnLst/>
            <a:rect l="l" t="t" r="r" b="b"/>
            <a:pathLst>
              <a:path w="152400" h="144779">
                <a:moveTo>
                  <a:pt x="148077" y="0"/>
                </a:moveTo>
                <a:lnTo>
                  <a:pt x="118751" y="0"/>
                </a:lnTo>
                <a:lnTo>
                  <a:pt x="0" y="68580"/>
                </a:lnTo>
                <a:lnTo>
                  <a:pt x="126918" y="142481"/>
                </a:lnTo>
                <a:lnTo>
                  <a:pt x="138650" y="144475"/>
                </a:lnTo>
                <a:lnTo>
                  <a:pt x="148698" y="138395"/>
                </a:lnTo>
                <a:lnTo>
                  <a:pt x="151973" y="126005"/>
                </a:lnTo>
                <a:lnTo>
                  <a:pt x="147490" y="115946"/>
                </a:lnTo>
                <a:lnTo>
                  <a:pt x="143957" y="113205"/>
                </a:lnTo>
                <a:lnTo>
                  <a:pt x="67299" y="68580"/>
                </a:lnTo>
                <a:lnTo>
                  <a:pt x="143957" y="23942"/>
                </a:lnTo>
                <a:lnTo>
                  <a:pt x="151494" y="14750"/>
                </a:lnTo>
                <a:lnTo>
                  <a:pt x="151177" y="3014"/>
                </a:lnTo>
                <a:lnTo>
                  <a:pt x="148077" y="0"/>
                </a:lnTo>
                <a:close/>
              </a:path>
            </a:pathLst>
          </a:custGeom>
          <a:solidFill>
            <a:srgbClr val="8A8F96"/>
          </a:solidFill>
        </p:spPr>
        <p:txBody>
          <a:bodyPr wrap="square" lIns="0" tIns="0" rIns="0" bIns="0" rtlCol="0"/>
          <a:lstStyle/>
          <a:p>
            <a:endParaRPr sz="1406"/>
          </a:p>
        </p:txBody>
      </p:sp>
      <p:sp>
        <p:nvSpPr>
          <p:cNvPr id="34" name="object 40"/>
          <p:cNvSpPr/>
          <p:nvPr/>
        </p:nvSpPr>
        <p:spPr>
          <a:xfrm>
            <a:off x="4557117" y="3988595"/>
            <a:ext cx="1696641" cy="193475"/>
          </a:xfrm>
          <a:prstGeom prst="rect">
            <a:avLst/>
          </a:prstGeom>
          <a:blipFill>
            <a:blip r:embed="rId11" cstate="print"/>
            <a:stretch>
              <a:fillRect/>
            </a:stretch>
          </a:blipFill>
        </p:spPr>
        <p:txBody>
          <a:bodyPr wrap="square" lIns="0" tIns="0" rIns="0" bIns="0" rtlCol="0"/>
          <a:lstStyle/>
          <a:p>
            <a:endParaRPr sz="1406"/>
          </a:p>
        </p:txBody>
      </p:sp>
      <p:sp>
        <p:nvSpPr>
          <p:cNvPr id="35" name="object 41"/>
          <p:cNvSpPr/>
          <p:nvPr/>
        </p:nvSpPr>
        <p:spPr>
          <a:xfrm>
            <a:off x="4615696" y="4065987"/>
            <a:ext cx="1556370" cy="0"/>
          </a:xfrm>
          <a:custGeom>
            <a:avLst/>
            <a:gdLst/>
            <a:ahLst/>
            <a:cxnLst/>
            <a:rect l="l" t="t" r="r" b="b"/>
            <a:pathLst>
              <a:path w="2656204">
                <a:moveTo>
                  <a:pt x="0" y="0"/>
                </a:moveTo>
                <a:lnTo>
                  <a:pt x="131915" y="0"/>
                </a:lnTo>
                <a:lnTo>
                  <a:pt x="263831" y="0"/>
                </a:lnTo>
                <a:lnTo>
                  <a:pt x="395747" y="0"/>
                </a:lnTo>
                <a:lnTo>
                  <a:pt x="527663" y="0"/>
                </a:lnTo>
                <a:lnTo>
                  <a:pt x="659579" y="0"/>
                </a:lnTo>
                <a:lnTo>
                  <a:pt x="791495" y="0"/>
                </a:lnTo>
                <a:lnTo>
                  <a:pt x="923411" y="0"/>
                </a:lnTo>
                <a:lnTo>
                  <a:pt x="1055327" y="0"/>
                </a:lnTo>
                <a:lnTo>
                  <a:pt x="1187243" y="0"/>
                </a:lnTo>
                <a:lnTo>
                  <a:pt x="1319159" y="0"/>
                </a:lnTo>
                <a:lnTo>
                  <a:pt x="1451075" y="0"/>
                </a:lnTo>
                <a:lnTo>
                  <a:pt x="1582990" y="0"/>
                </a:lnTo>
                <a:lnTo>
                  <a:pt x="1714906" y="0"/>
                </a:lnTo>
                <a:lnTo>
                  <a:pt x="1846822" y="0"/>
                </a:lnTo>
                <a:lnTo>
                  <a:pt x="1978738" y="0"/>
                </a:lnTo>
                <a:lnTo>
                  <a:pt x="2110654" y="0"/>
                </a:lnTo>
                <a:lnTo>
                  <a:pt x="2242570" y="0"/>
                </a:lnTo>
                <a:lnTo>
                  <a:pt x="2374486" y="0"/>
                </a:lnTo>
                <a:lnTo>
                  <a:pt x="2506402" y="0"/>
                </a:lnTo>
                <a:lnTo>
                  <a:pt x="2638318" y="0"/>
                </a:lnTo>
                <a:lnTo>
                  <a:pt x="2655752" y="0"/>
                </a:lnTo>
              </a:path>
            </a:pathLst>
          </a:custGeom>
          <a:ln w="34924">
            <a:solidFill>
              <a:srgbClr val="FF9946"/>
            </a:solidFill>
          </a:ln>
        </p:spPr>
        <p:txBody>
          <a:bodyPr wrap="square" lIns="0" tIns="0" rIns="0" bIns="0" rtlCol="0"/>
          <a:lstStyle/>
          <a:p>
            <a:endParaRPr sz="1406"/>
          </a:p>
        </p:txBody>
      </p:sp>
      <p:sp>
        <p:nvSpPr>
          <p:cNvPr id="36" name="object 42"/>
          <p:cNvSpPr/>
          <p:nvPr/>
        </p:nvSpPr>
        <p:spPr>
          <a:xfrm>
            <a:off x="6097708" y="4010916"/>
            <a:ext cx="114598" cy="111993"/>
          </a:xfrm>
          <a:custGeom>
            <a:avLst/>
            <a:gdLst/>
            <a:ahLst/>
            <a:cxnLst/>
            <a:rect l="l" t="t" r="r" b="b"/>
            <a:pathLst>
              <a:path w="195579" h="191134">
                <a:moveTo>
                  <a:pt x="33777" y="0"/>
                </a:moveTo>
                <a:lnTo>
                  <a:pt x="9661" y="0"/>
                </a:lnTo>
                <a:lnTo>
                  <a:pt x="2572" y="13575"/>
                </a:lnTo>
                <a:lnTo>
                  <a:pt x="1842" y="24828"/>
                </a:lnTo>
                <a:lnTo>
                  <a:pt x="6264" y="33303"/>
                </a:lnTo>
                <a:lnTo>
                  <a:pt x="10719" y="36801"/>
                </a:lnTo>
                <a:lnTo>
                  <a:pt x="108986" y="93988"/>
                </a:lnTo>
                <a:lnTo>
                  <a:pt x="10719" y="151174"/>
                </a:lnTo>
                <a:lnTo>
                  <a:pt x="2402" y="159906"/>
                </a:lnTo>
                <a:lnTo>
                  <a:pt x="0" y="171399"/>
                </a:lnTo>
                <a:lnTo>
                  <a:pt x="8675" y="184665"/>
                </a:lnTo>
                <a:lnTo>
                  <a:pt x="18486" y="190714"/>
                </a:lnTo>
                <a:lnTo>
                  <a:pt x="28368" y="190530"/>
                </a:lnTo>
                <a:lnTo>
                  <a:pt x="195214" y="93988"/>
                </a:lnTo>
                <a:lnTo>
                  <a:pt x="33777" y="0"/>
                </a:lnTo>
                <a:close/>
              </a:path>
            </a:pathLst>
          </a:custGeom>
          <a:solidFill>
            <a:srgbClr val="FF9946"/>
          </a:solidFill>
        </p:spPr>
        <p:txBody>
          <a:bodyPr wrap="square" lIns="0" tIns="0" rIns="0" bIns="0" rtlCol="0"/>
          <a:lstStyle/>
          <a:p>
            <a:endParaRPr sz="1406"/>
          </a:p>
        </p:txBody>
      </p:sp>
      <p:sp>
        <p:nvSpPr>
          <p:cNvPr id="37" name="object 43"/>
          <p:cNvSpPr/>
          <p:nvPr/>
        </p:nvSpPr>
        <p:spPr>
          <a:xfrm>
            <a:off x="3181624" y="1586180"/>
            <a:ext cx="392906" cy="392906"/>
          </a:xfrm>
          <a:custGeom>
            <a:avLst/>
            <a:gdLst/>
            <a:ahLst/>
            <a:cxnLst/>
            <a:rect l="l" t="t" r="r" b="b"/>
            <a:pathLst>
              <a:path w="670560" h="670560">
                <a:moveTo>
                  <a:pt x="335279" y="0"/>
                </a:moveTo>
                <a:lnTo>
                  <a:pt x="280889" y="4388"/>
                </a:lnTo>
                <a:lnTo>
                  <a:pt x="229295" y="17093"/>
                </a:lnTo>
                <a:lnTo>
                  <a:pt x="181187" y="37424"/>
                </a:lnTo>
                <a:lnTo>
                  <a:pt x="137256" y="64690"/>
                </a:lnTo>
                <a:lnTo>
                  <a:pt x="98191" y="98202"/>
                </a:lnTo>
                <a:lnTo>
                  <a:pt x="64681" y="137269"/>
                </a:lnTo>
                <a:lnTo>
                  <a:pt x="37418" y="181201"/>
                </a:lnTo>
                <a:lnTo>
                  <a:pt x="17090" y="229307"/>
                </a:lnTo>
                <a:lnTo>
                  <a:pt x="4387" y="280896"/>
                </a:lnTo>
                <a:lnTo>
                  <a:pt x="0" y="335279"/>
                </a:lnTo>
                <a:lnTo>
                  <a:pt x="1111" y="362777"/>
                </a:lnTo>
                <a:lnTo>
                  <a:pt x="9742" y="415850"/>
                </a:lnTo>
                <a:lnTo>
                  <a:pt x="26344" y="465784"/>
                </a:lnTo>
                <a:lnTo>
                  <a:pt x="50226" y="511889"/>
                </a:lnTo>
                <a:lnTo>
                  <a:pt x="80699" y="553474"/>
                </a:lnTo>
                <a:lnTo>
                  <a:pt x="117072" y="589850"/>
                </a:lnTo>
                <a:lnTo>
                  <a:pt x="158657" y="620326"/>
                </a:lnTo>
                <a:lnTo>
                  <a:pt x="204762" y="644211"/>
                </a:lnTo>
                <a:lnTo>
                  <a:pt x="254699" y="660815"/>
                </a:lnTo>
                <a:lnTo>
                  <a:pt x="307778" y="669448"/>
                </a:lnTo>
                <a:lnTo>
                  <a:pt x="335279" y="670559"/>
                </a:lnTo>
                <a:lnTo>
                  <a:pt x="362777" y="669448"/>
                </a:lnTo>
                <a:lnTo>
                  <a:pt x="415850" y="660815"/>
                </a:lnTo>
                <a:lnTo>
                  <a:pt x="465784" y="644211"/>
                </a:lnTo>
                <a:lnTo>
                  <a:pt x="511889" y="620326"/>
                </a:lnTo>
                <a:lnTo>
                  <a:pt x="553474" y="589850"/>
                </a:lnTo>
                <a:lnTo>
                  <a:pt x="589850" y="553474"/>
                </a:lnTo>
                <a:lnTo>
                  <a:pt x="620326" y="511889"/>
                </a:lnTo>
                <a:lnTo>
                  <a:pt x="644211" y="465784"/>
                </a:lnTo>
                <a:lnTo>
                  <a:pt x="660815" y="415850"/>
                </a:lnTo>
                <a:lnTo>
                  <a:pt x="669448" y="362777"/>
                </a:lnTo>
                <a:lnTo>
                  <a:pt x="670559" y="335279"/>
                </a:lnTo>
                <a:lnTo>
                  <a:pt x="669448" y="307782"/>
                </a:lnTo>
                <a:lnTo>
                  <a:pt x="660815" y="254709"/>
                </a:lnTo>
                <a:lnTo>
                  <a:pt x="644211" y="204775"/>
                </a:lnTo>
                <a:lnTo>
                  <a:pt x="620326" y="158670"/>
                </a:lnTo>
                <a:lnTo>
                  <a:pt x="589850" y="117085"/>
                </a:lnTo>
                <a:lnTo>
                  <a:pt x="553474" y="80709"/>
                </a:lnTo>
                <a:lnTo>
                  <a:pt x="511889" y="50233"/>
                </a:lnTo>
                <a:lnTo>
                  <a:pt x="465784" y="26348"/>
                </a:lnTo>
                <a:lnTo>
                  <a:pt x="415850" y="9744"/>
                </a:lnTo>
                <a:lnTo>
                  <a:pt x="362777" y="1111"/>
                </a:lnTo>
                <a:lnTo>
                  <a:pt x="335279" y="0"/>
                </a:lnTo>
                <a:close/>
              </a:path>
            </a:pathLst>
          </a:custGeom>
          <a:ln w="25399">
            <a:solidFill>
              <a:srgbClr val="BCC7DD"/>
            </a:solidFill>
          </a:ln>
        </p:spPr>
        <p:txBody>
          <a:bodyPr wrap="square" lIns="0" tIns="0" rIns="0" bIns="0" rtlCol="0"/>
          <a:lstStyle/>
          <a:p>
            <a:endParaRPr sz="1406"/>
          </a:p>
        </p:txBody>
      </p:sp>
      <p:sp>
        <p:nvSpPr>
          <p:cNvPr id="38" name="object 44"/>
          <p:cNvSpPr/>
          <p:nvPr/>
        </p:nvSpPr>
        <p:spPr>
          <a:xfrm>
            <a:off x="2178841" y="1586180"/>
            <a:ext cx="392906" cy="392906"/>
          </a:xfrm>
          <a:custGeom>
            <a:avLst/>
            <a:gdLst/>
            <a:ahLst/>
            <a:cxnLst/>
            <a:rect l="l" t="t" r="r" b="b"/>
            <a:pathLst>
              <a:path w="670560" h="670560">
                <a:moveTo>
                  <a:pt x="335279" y="0"/>
                </a:moveTo>
                <a:lnTo>
                  <a:pt x="280896" y="4388"/>
                </a:lnTo>
                <a:lnTo>
                  <a:pt x="229307" y="17093"/>
                </a:lnTo>
                <a:lnTo>
                  <a:pt x="181201" y="37424"/>
                </a:lnTo>
                <a:lnTo>
                  <a:pt x="137269" y="64690"/>
                </a:lnTo>
                <a:lnTo>
                  <a:pt x="98202" y="98202"/>
                </a:lnTo>
                <a:lnTo>
                  <a:pt x="64690" y="137269"/>
                </a:lnTo>
                <a:lnTo>
                  <a:pt x="37424" y="181201"/>
                </a:lnTo>
                <a:lnTo>
                  <a:pt x="17093" y="229307"/>
                </a:lnTo>
                <a:lnTo>
                  <a:pt x="4388" y="280896"/>
                </a:lnTo>
                <a:lnTo>
                  <a:pt x="0" y="335279"/>
                </a:lnTo>
                <a:lnTo>
                  <a:pt x="1111" y="362777"/>
                </a:lnTo>
                <a:lnTo>
                  <a:pt x="9744" y="415850"/>
                </a:lnTo>
                <a:lnTo>
                  <a:pt x="26348" y="465784"/>
                </a:lnTo>
                <a:lnTo>
                  <a:pt x="50233" y="511889"/>
                </a:lnTo>
                <a:lnTo>
                  <a:pt x="80709" y="553474"/>
                </a:lnTo>
                <a:lnTo>
                  <a:pt x="117085" y="589850"/>
                </a:lnTo>
                <a:lnTo>
                  <a:pt x="158670" y="620326"/>
                </a:lnTo>
                <a:lnTo>
                  <a:pt x="204775" y="644211"/>
                </a:lnTo>
                <a:lnTo>
                  <a:pt x="254709" y="660815"/>
                </a:lnTo>
                <a:lnTo>
                  <a:pt x="307782" y="669448"/>
                </a:lnTo>
                <a:lnTo>
                  <a:pt x="335279" y="670559"/>
                </a:lnTo>
                <a:lnTo>
                  <a:pt x="362779" y="669448"/>
                </a:lnTo>
                <a:lnTo>
                  <a:pt x="415853" y="660815"/>
                </a:lnTo>
                <a:lnTo>
                  <a:pt x="465788" y="644211"/>
                </a:lnTo>
                <a:lnTo>
                  <a:pt x="511893" y="620326"/>
                </a:lnTo>
                <a:lnTo>
                  <a:pt x="553477" y="589850"/>
                </a:lnTo>
                <a:lnTo>
                  <a:pt x="589851" y="553474"/>
                </a:lnTo>
                <a:lnTo>
                  <a:pt x="620324" y="511889"/>
                </a:lnTo>
                <a:lnTo>
                  <a:pt x="644208" y="465784"/>
                </a:lnTo>
                <a:lnTo>
                  <a:pt x="660810" y="415850"/>
                </a:lnTo>
                <a:lnTo>
                  <a:pt x="669442" y="362777"/>
                </a:lnTo>
                <a:lnTo>
                  <a:pt x="670553" y="335279"/>
                </a:lnTo>
                <a:lnTo>
                  <a:pt x="669442" y="307782"/>
                </a:lnTo>
                <a:lnTo>
                  <a:pt x="660810" y="254709"/>
                </a:lnTo>
                <a:lnTo>
                  <a:pt x="644208" y="204775"/>
                </a:lnTo>
                <a:lnTo>
                  <a:pt x="620324" y="158670"/>
                </a:lnTo>
                <a:lnTo>
                  <a:pt x="589851" y="117085"/>
                </a:lnTo>
                <a:lnTo>
                  <a:pt x="553477" y="80709"/>
                </a:lnTo>
                <a:lnTo>
                  <a:pt x="511893" y="50233"/>
                </a:lnTo>
                <a:lnTo>
                  <a:pt x="465788" y="26348"/>
                </a:lnTo>
                <a:lnTo>
                  <a:pt x="415853" y="9744"/>
                </a:lnTo>
                <a:lnTo>
                  <a:pt x="362779" y="1111"/>
                </a:lnTo>
                <a:lnTo>
                  <a:pt x="335279" y="0"/>
                </a:lnTo>
                <a:close/>
              </a:path>
            </a:pathLst>
          </a:custGeom>
          <a:ln w="25399">
            <a:solidFill>
              <a:srgbClr val="BCC7DD"/>
            </a:solidFill>
          </a:ln>
        </p:spPr>
        <p:txBody>
          <a:bodyPr wrap="square" lIns="0" tIns="0" rIns="0" bIns="0" rtlCol="0"/>
          <a:lstStyle/>
          <a:p>
            <a:endParaRPr sz="1406"/>
          </a:p>
        </p:txBody>
      </p:sp>
      <p:sp>
        <p:nvSpPr>
          <p:cNvPr id="39" name="object 45"/>
          <p:cNvSpPr/>
          <p:nvPr/>
        </p:nvSpPr>
        <p:spPr>
          <a:xfrm>
            <a:off x="3411134" y="1949655"/>
            <a:ext cx="974823" cy="2001732"/>
          </a:xfrm>
          <a:prstGeom prst="rect">
            <a:avLst/>
          </a:prstGeom>
          <a:blipFill>
            <a:blip r:embed="rId12" cstate="print"/>
            <a:stretch>
              <a:fillRect/>
            </a:stretch>
          </a:blipFill>
        </p:spPr>
        <p:txBody>
          <a:bodyPr wrap="square" lIns="0" tIns="0" rIns="0" bIns="0" rtlCol="0"/>
          <a:lstStyle/>
          <a:p>
            <a:endParaRPr sz="1406"/>
          </a:p>
        </p:txBody>
      </p:sp>
      <p:sp>
        <p:nvSpPr>
          <p:cNvPr id="40" name="object 46"/>
          <p:cNvSpPr/>
          <p:nvPr/>
        </p:nvSpPr>
        <p:spPr>
          <a:xfrm>
            <a:off x="3474821" y="1996464"/>
            <a:ext cx="852785" cy="1884908"/>
          </a:xfrm>
          <a:custGeom>
            <a:avLst/>
            <a:gdLst/>
            <a:ahLst/>
            <a:cxnLst/>
            <a:rect l="l" t="t" r="r" b="b"/>
            <a:pathLst>
              <a:path w="1455420" h="3216909">
                <a:moveTo>
                  <a:pt x="1455359" y="3216340"/>
                </a:moveTo>
                <a:lnTo>
                  <a:pt x="1382856" y="3056101"/>
                </a:lnTo>
                <a:lnTo>
                  <a:pt x="1310352" y="2895862"/>
                </a:lnTo>
                <a:lnTo>
                  <a:pt x="1237848" y="2735624"/>
                </a:lnTo>
                <a:lnTo>
                  <a:pt x="1165344" y="2575386"/>
                </a:lnTo>
                <a:lnTo>
                  <a:pt x="1092839" y="2415148"/>
                </a:lnTo>
                <a:lnTo>
                  <a:pt x="1020334" y="2254910"/>
                </a:lnTo>
                <a:lnTo>
                  <a:pt x="947829" y="2094673"/>
                </a:lnTo>
                <a:lnTo>
                  <a:pt x="875324" y="1934436"/>
                </a:lnTo>
                <a:lnTo>
                  <a:pt x="802818" y="1774198"/>
                </a:lnTo>
                <a:lnTo>
                  <a:pt x="730312" y="1613961"/>
                </a:lnTo>
                <a:lnTo>
                  <a:pt x="657805" y="1453724"/>
                </a:lnTo>
                <a:lnTo>
                  <a:pt x="585299" y="1293487"/>
                </a:lnTo>
                <a:lnTo>
                  <a:pt x="512792" y="1133249"/>
                </a:lnTo>
                <a:lnTo>
                  <a:pt x="440285" y="973012"/>
                </a:lnTo>
                <a:lnTo>
                  <a:pt x="367778" y="812774"/>
                </a:lnTo>
                <a:lnTo>
                  <a:pt x="295271" y="652537"/>
                </a:lnTo>
                <a:lnTo>
                  <a:pt x="222764" y="492298"/>
                </a:lnTo>
                <a:lnTo>
                  <a:pt x="150257" y="332060"/>
                </a:lnTo>
                <a:lnTo>
                  <a:pt x="77749" y="171821"/>
                </a:lnTo>
                <a:lnTo>
                  <a:pt x="5242" y="11582"/>
                </a:lnTo>
                <a:lnTo>
                  <a:pt x="0" y="0"/>
                </a:lnTo>
              </a:path>
            </a:pathLst>
          </a:custGeom>
          <a:ln w="25399">
            <a:solidFill>
              <a:srgbClr val="8A8F96"/>
            </a:solidFill>
          </a:ln>
        </p:spPr>
        <p:txBody>
          <a:bodyPr wrap="square" lIns="0" tIns="0" rIns="0" bIns="0" rtlCol="0"/>
          <a:lstStyle/>
          <a:p>
            <a:endParaRPr sz="1406"/>
          </a:p>
        </p:txBody>
      </p:sp>
      <p:sp>
        <p:nvSpPr>
          <p:cNvPr id="41" name="object 47"/>
          <p:cNvSpPr/>
          <p:nvPr/>
        </p:nvSpPr>
        <p:spPr>
          <a:xfrm>
            <a:off x="3452282" y="1971979"/>
            <a:ext cx="83716" cy="92646"/>
          </a:xfrm>
          <a:custGeom>
            <a:avLst/>
            <a:gdLst/>
            <a:ahLst/>
            <a:cxnLst/>
            <a:rect l="l" t="t" r="r" b="b"/>
            <a:pathLst>
              <a:path w="142875" h="158114">
                <a:moveTo>
                  <a:pt x="27091" y="0"/>
                </a:moveTo>
                <a:lnTo>
                  <a:pt x="15152" y="0"/>
                </a:lnTo>
                <a:lnTo>
                  <a:pt x="975" y="138166"/>
                </a:lnTo>
                <a:lnTo>
                  <a:pt x="0" y="147462"/>
                </a:lnTo>
                <a:lnTo>
                  <a:pt x="6766" y="155783"/>
                </a:lnTo>
                <a:lnTo>
                  <a:pt x="25389" y="157673"/>
                </a:lnTo>
                <a:lnTo>
                  <a:pt x="33710" y="150906"/>
                </a:lnTo>
                <a:lnTo>
                  <a:pt x="34655" y="141610"/>
                </a:lnTo>
                <a:lnTo>
                  <a:pt x="43708" y="53370"/>
                </a:lnTo>
                <a:lnTo>
                  <a:pt x="101412" y="53370"/>
                </a:lnTo>
                <a:lnTo>
                  <a:pt x="27091" y="0"/>
                </a:lnTo>
                <a:close/>
              </a:path>
              <a:path w="142875" h="158114">
                <a:moveTo>
                  <a:pt x="101412" y="53370"/>
                </a:moveTo>
                <a:lnTo>
                  <a:pt x="43708" y="53370"/>
                </a:lnTo>
                <a:lnTo>
                  <a:pt x="115976" y="104790"/>
                </a:lnTo>
                <a:lnTo>
                  <a:pt x="127449" y="107867"/>
                </a:lnTo>
                <a:lnTo>
                  <a:pt x="138012" y="102744"/>
                </a:lnTo>
                <a:lnTo>
                  <a:pt x="142405" y="90696"/>
                </a:lnTo>
                <a:lnTo>
                  <a:pt x="138864" y="80265"/>
                </a:lnTo>
                <a:lnTo>
                  <a:pt x="101412" y="53370"/>
                </a:lnTo>
                <a:close/>
              </a:path>
            </a:pathLst>
          </a:custGeom>
          <a:solidFill>
            <a:srgbClr val="8A8F96"/>
          </a:solidFill>
        </p:spPr>
        <p:txBody>
          <a:bodyPr wrap="square" lIns="0" tIns="0" rIns="0" bIns="0" rtlCol="0"/>
          <a:lstStyle/>
          <a:p>
            <a:endParaRPr sz="1406"/>
          </a:p>
        </p:txBody>
      </p:sp>
      <p:sp>
        <p:nvSpPr>
          <p:cNvPr id="42" name="object 48"/>
          <p:cNvSpPr/>
          <p:nvPr/>
        </p:nvSpPr>
        <p:spPr>
          <a:xfrm>
            <a:off x="2466082" y="1912440"/>
            <a:ext cx="1867787" cy="2076152"/>
          </a:xfrm>
          <a:prstGeom prst="rect">
            <a:avLst/>
          </a:prstGeom>
          <a:blipFill>
            <a:blip r:embed="rId13" cstate="print"/>
            <a:stretch>
              <a:fillRect/>
            </a:stretch>
          </a:blipFill>
        </p:spPr>
        <p:txBody>
          <a:bodyPr wrap="square" lIns="0" tIns="0" rIns="0" bIns="0" rtlCol="0"/>
          <a:lstStyle/>
          <a:p>
            <a:endParaRPr sz="1406"/>
          </a:p>
        </p:txBody>
      </p:sp>
      <p:sp>
        <p:nvSpPr>
          <p:cNvPr id="43" name="object 49"/>
          <p:cNvSpPr/>
          <p:nvPr/>
        </p:nvSpPr>
        <p:spPr>
          <a:xfrm>
            <a:off x="2531626" y="1957959"/>
            <a:ext cx="1745382" cy="1957462"/>
          </a:xfrm>
          <a:custGeom>
            <a:avLst/>
            <a:gdLst/>
            <a:ahLst/>
            <a:cxnLst/>
            <a:rect l="l" t="t" r="r" b="b"/>
            <a:pathLst>
              <a:path w="2978785" h="3340734">
                <a:moveTo>
                  <a:pt x="2978575" y="3340516"/>
                </a:moveTo>
                <a:lnTo>
                  <a:pt x="2830072" y="3173963"/>
                </a:lnTo>
                <a:lnTo>
                  <a:pt x="2681568" y="3007409"/>
                </a:lnTo>
                <a:lnTo>
                  <a:pt x="2533064" y="2840856"/>
                </a:lnTo>
                <a:lnTo>
                  <a:pt x="2384559" y="2674303"/>
                </a:lnTo>
                <a:lnTo>
                  <a:pt x="2236054" y="2507750"/>
                </a:lnTo>
                <a:lnTo>
                  <a:pt x="2087549" y="2341197"/>
                </a:lnTo>
                <a:lnTo>
                  <a:pt x="1939043" y="2174644"/>
                </a:lnTo>
                <a:lnTo>
                  <a:pt x="1790538" y="2008091"/>
                </a:lnTo>
                <a:lnTo>
                  <a:pt x="1642032" y="1841538"/>
                </a:lnTo>
                <a:lnTo>
                  <a:pt x="1493525" y="1674986"/>
                </a:lnTo>
                <a:lnTo>
                  <a:pt x="1345019" y="1508434"/>
                </a:lnTo>
                <a:lnTo>
                  <a:pt x="1196512" y="1341882"/>
                </a:lnTo>
                <a:lnTo>
                  <a:pt x="1048005" y="1175330"/>
                </a:lnTo>
                <a:lnTo>
                  <a:pt x="899498" y="1008779"/>
                </a:lnTo>
                <a:lnTo>
                  <a:pt x="750991" y="842228"/>
                </a:lnTo>
                <a:lnTo>
                  <a:pt x="602484" y="675677"/>
                </a:lnTo>
                <a:lnTo>
                  <a:pt x="453976" y="509127"/>
                </a:lnTo>
                <a:lnTo>
                  <a:pt x="305469" y="342577"/>
                </a:lnTo>
                <a:lnTo>
                  <a:pt x="156962" y="176028"/>
                </a:lnTo>
                <a:lnTo>
                  <a:pt x="8455" y="9479"/>
                </a:lnTo>
                <a:lnTo>
                  <a:pt x="0" y="0"/>
                </a:lnTo>
              </a:path>
            </a:pathLst>
          </a:custGeom>
          <a:ln w="25399">
            <a:solidFill>
              <a:srgbClr val="8A8F96"/>
            </a:solidFill>
          </a:ln>
        </p:spPr>
        <p:txBody>
          <a:bodyPr wrap="square" lIns="0" tIns="0" rIns="0" bIns="0" rtlCol="0"/>
          <a:lstStyle/>
          <a:p>
            <a:endParaRPr sz="1406"/>
          </a:p>
        </p:txBody>
      </p:sp>
      <p:sp>
        <p:nvSpPr>
          <p:cNvPr id="44" name="object 50"/>
          <p:cNvSpPr/>
          <p:nvPr/>
        </p:nvSpPr>
        <p:spPr>
          <a:xfrm>
            <a:off x="2510327" y="1934063"/>
            <a:ext cx="88181" cy="92273"/>
          </a:xfrm>
          <a:custGeom>
            <a:avLst/>
            <a:gdLst/>
            <a:ahLst/>
            <a:cxnLst/>
            <a:rect l="l" t="t" r="r" b="b"/>
            <a:pathLst>
              <a:path w="150494" h="157479">
                <a:moveTo>
                  <a:pt x="0" y="0"/>
                </a:moveTo>
                <a:lnTo>
                  <a:pt x="29327" y="143926"/>
                </a:lnTo>
                <a:lnTo>
                  <a:pt x="36253" y="154458"/>
                </a:lnTo>
                <a:lnTo>
                  <a:pt x="48467" y="157301"/>
                </a:lnTo>
                <a:lnTo>
                  <a:pt x="59521" y="150497"/>
                </a:lnTo>
                <a:lnTo>
                  <a:pt x="62740" y="138654"/>
                </a:lnTo>
                <a:lnTo>
                  <a:pt x="62508" y="137190"/>
                </a:lnTo>
                <a:lnTo>
                  <a:pt x="44805" y="50261"/>
                </a:lnTo>
                <a:lnTo>
                  <a:pt x="145452" y="50261"/>
                </a:lnTo>
                <a:lnTo>
                  <a:pt x="142563" y="46841"/>
                </a:lnTo>
                <a:lnTo>
                  <a:pt x="0" y="0"/>
                </a:lnTo>
                <a:close/>
              </a:path>
              <a:path w="150494" h="157479">
                <a:moveTo>
                  <a:pt x="145452" y="50261"/>
                </a:moveTo>
                <a:lnTo>
                  <a:pt x="44805" y="50261"/>
                </a:lnTo>
                <a:lnTo>
                  <a:pt x="129140" y="77784"/>
                </a:lnTo>
                <a:lnTo>
                  <a:pt x="141342" y="77116"/>
                </a:lnTo>
                <a:lnTo>
                  <a:pt x="149870" y="68519"/>
                </a:lnTo>
                <a:lnTo>
                  <a:pt x="150006" y="55654"/>
                </a:lnTo>
                <a:lnTo>
                  <a:pt x="145452" y="50261"/>
                </a:lnTo>
                <a:close/>
              </a:path>
            </a:pathLst>
          </a:custGeom>
          <a:solidFill>
            <a:srgbClr val="8A8F96"/>
          </a:solidFill>
        </p:spPr>
        <p:txBody>
          <a:bodyPr wrap="square" lIns="0" tIns="0" rIns="0" bIns="0" rtlCol="0"/>
          <a:lstStyle/>
          <a:p>
            <a:endParaRPr sz="1406"/>
          </a:p>
        </p:txBody>
      </p:sp>
      <p:sp>
        <p:nvSpPr>
          <p:cNvPr id="45" name="object 51"/>
          <p:cNvSpPr/>
          <p:nvPr/>
        </p:nvSpPr>
        <p:spPr>
          <a:xfrm>
            <a:off x="6000744" y="4435078"/>
            <a:ext cx="1086444" cy="364629"/>
          </a:xfrm>
          <a:prstGeom prst="rect">
            <a:avLst/>
          </a:prstGeom>
          <a:blipFill>
            <a:blip r:embed="rId14" cstate="print"/>
            <a:stretch>
              <a:fillRect/>
            </a:stretch>
          </a:blipFill>
        </p:spPr>
        <p:txBody>
          <a:bodyPr wrap="square" lIns="0" tIns="0" rIns="0" bIns="0" rtlCol="0"/>
          <a:lstStyle/>
          <a:p>
            <a:endParaRPr sz="1406"/>
          </a:p>
        </p:txBody>
      </p:sp>
      <p:sp>
        <p:nvSpPr>
          <p:cNvPr id="46" name="object 52"/>
          <p:cNvSpPr txBox="1"/>
          <p:nvPr/>
        </p:nvSpPr>
        <p:spPr>
          <a:xfrm>
            <a:off x="6116475" y="4503715"/>
            <a:ext cx="796230" cy="162352"/>
          </a:xfrm>
          <a:prstGeom prst="rect">
            <a:avLst/>
          </a:prstGeom>
        </p:spPr>
        <p:txBody>
          <a:bodyPr vert="horz" wrap="square" lIns="0" tIns="0" rIns="0" bIns="0" rtlCol="0">
            <a:spAutoFit/>
          </a:bodyPr>
          <a:lstStyle/>
          <a:p>
            <a:pPr marL="7441"/>
            <a:r>
              <a:rPr sz="1055" spc="-9" dirty="0">
                <a:latin typeface="Lucida Sans"/>
                <a:cs typeface="Lucida Sans"/>
              </a:rPr>
              <a:t>right</a:t>
            </a:r>
            <a:r>
              <a:rPr sz="1055" spc="-6" dirty="0">
                <a:latin typeface="Lucida Sans"/>
                <a:cs typeface="Lucida Sans"/>
              </a:rPr>
              <a:t>,</a:t>
            </a:r>
            <a:r>
              <a:rPr sz="1055" spc="70" dirty="0">
                <a:latin typeface="Times New Roman"/>
                <a:cs typeface="Times New Roman"/>
              </a:rPr>
              <a:t> </a:t>
            </a:r>
            <a:r>
              <a:rPr sz="1055" dirty="0">
                <a:latin typeface="Lucida Sans"/>
                <a:cs typeface="Lucida Sans"/>
              </a:rPr>
              <a:t>speed</a:t>
            </a:r>
            <a:endParaRPr sz="1055">
              <a:latin typeface="Lucida Sans"/>
              <a:cs typeface="Lucida Sans"/>
            </a:endParaRPr>
          </a:p>
        </p:txBody>
      </p:sp>
      <p:sp>
        <p:nvSpPr>
          <p:cNvPr id="47" name="object 53"/>
          <p:cNvSpPr/>
          <p:nvPr/>
        </p:nvSpPr>
        <p:spPr>
          <a:xfrm>
            <a:off x="4406634" y="4262440"/>
            <a:ext cx="5581" cy="142875"/>
          </a:xfrm>
          <a:custGeom>
            <a:avLst/>
            <a:gdLst/>
            <a:ahLst/>
            <a:cxnLst/>
            <a:rect l="l" t="t" r="r" b="b"/>
            <a:pathLst>
              <a:path w="9525" h="243840">
                <a:moveTo>
                  <a:pt x="0" y="243839"/>
                </a:moveTo>
                <a:lnTo>
                  <a:pt x="9022" y="0"/>
                </a:lnTo>
              </a:path>
            </a:pathLst>
          </a:custGeom>
          <a:ln w="12700">
            <a:solidFill>
              <a:srgbClr val="FF7F00"/>
            </a:solidFill>
          </a:ln>
        </p:spPr>
        <p:txBody>
          <a:bodyPr wrap="square" lIns="0" tIns="0" rIns="0" bIns="0" rtlCol="0"/>
          <a:lstStyle/>
          <a:p>
            <a:endParaRPr sz="1406"/>
          </a:p>
        </p:txBody>
      </p:sp>
      <p:sp>
        <p:nvSpPr>
          <p:cNvPr id="48" name="object 54"/>
          <p:cNvSpPr/>
          <p:nvPr/>
        </p:nvSpPr>
        <p:spPr>
          <a:xfrm>
            <a:off x="6416153" y="4262440"/>
            <a:ext cx="129853" cy="202406"/>
          </a:xfrm>
          <a:custGeom>
            <a:avLst/>
            <a:gdLst/>
            <a:ahLst/>
            <a:cxnLst/>
            <a:rect l="l" t="t" r="r" b="b"/>
            <a:pathLst>
              <a:path w="221615" h="345440">
                <a:moveTo>
                  <a:pt x="0" y="0"/>
                </a:moveTo>
                <a:lnTo>
                  <a:pt x="221254" y="345435"/>
                </a:lnTo>
              </a:path>
            </a:pathLst>
          </a:custGeom>
          <a:ln w="12700">
            <a:solidFill>
              <a:srgbClr val="FF7F00"/>
            </a:solidFill>
          </a:ln>
        </p:spPr>
        <p:txBody>
          <a:bodyPr wrap="square" lIns="0" tIns="0" rIns="0" bIns="0" rtlCol="0"/>
          <a:lstStyle/>
          <a:p>
            <a:endParaRPr sz="1406"/>
          </a:p>
        </p:txBody>
      </p:sp>
      <p:sp>
        <p:nvSpPr>
          <p:cNvPr id="50" name="Title 7"/>
          <p:cNvSpPr>
            <a:spLocks noGrp="1"/>
          </p:cNvSpPr>
          <p:nvPr>
            <p:ph type="title"/>
          </p:nvPr>
        </p:nvSpPr>
        <p:spPr>
          <a:xfrm>
            <a:off x="0" y="-47063"/>
            <a:ext cx="9144001" cy="1080000"/>
          </a:xfrm>
          <a:blipFill>
            <a:blip r:embed="rId15"/>
            <a:stretch>
              <a:fillRect/>
            </a:stretch>
          </a:blipFill>
        </p:spPr>
        <p:txBody>
          <a:bodyPr anchor="ctr" anchorCtr="0"/>
          <a:lstStyle/>
          <a:p>
            <a:r>
              <a:rPr lang="en-GB" sz="3400" cap="none" dirty="0"/>
              <a:t>A* in Mario: Best First</a:t>
            </a:r>
            <a:endParaRPr lang="en-GB" sz="3400" b="1" cap="none" dirty="0">
              <a:solidFill>
                <a:srgbClr val="FFC000"/>
              </a:solidFill>
            </a:endParaRPr>
          </a:p>
        </p:txBody>
      </p:sp>
    </p:spTree>
    <p:extLst>
      <p:ext uri="{BB962C8B-B14F-4D97-AF65-F5344CB8AC3E}">
        <p14:creationId xmlns:p14="http://schemas.microsoft.com/office/powerpoint/2010/main" val="28647871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8"/>
          <p:cNvSpPr/>
          <p:nvPr/>
        </p:nvSpPr>
        <p:spPr>
          <a:xfrm>
            <a:off x="3597176" y="1979421"/>
            <a:ext cx="1599901" cy="2046380"/>
          </a:xfrm>
          <a:prstGeom prst="rect">
            <a:avLst/>
          </a:prstGeom>
          <a:blipFill>
            <a:blip r:embed="rId3" cstate="print"/>
            <a:stretch>
              <a:fillRect/>
            </a:stretch>
          </a:blipFill>
        </p:spPr>
        <p:txBody>
          <a:bodyPr wrap="square" lIns="0" tIns="0" rIns="0" bIns="0" rtlCol="0"/>
          <a:lstStyle/>
          <a:p>
            <a:endParaRPr sz="1406"/>
          </a:p>
        </p:txBody>
      </p:sp>
      <p:sp>
        <p:nvSpPr>
          <p:cNvPr id="4" name="object 9"/>
          <p:cNvSpPr/>
          <p:nvPr/>
        </p:nvSpPr>
        <p:spPr>
          <a:xfrm>
            <a:off x="4214806" y="3869537"/>
            <a:ext cx="392906" cy="392906"/>
          </a:xfrm>
          <a:custGeom>
            <a:avLst/>
            <a:gdLst/>
            <a:ahLst/>
            <a:cxnLst/>
            <a:rect l="l" t="t" r="r" b="b"/>
            <a:pathLst>
              <a:path w="670559" h="670559">
                <a:moveTo>
                  <a:pt x="335279" y="0"/>
                </a:moveTo>
                <a:lnTo>
                  <a:pt x="280896" y="4387"/>
                </a:lnTo>
                <a:lnTo>
                  <a:pt x="229307" y="17091"/>
                </a:lnTo>
                <a:lnTo>
                  <a:pt x="181201" y="37420"/>
                </a:lnTo>
                <a:lnTo>
                  <a:pt x="137269" y="64685"/>
                </a:lnTo>
                <a:lnTo>
                  <a:pt x="98202" y="98195"/>
                </a:lnTo>
                <a:lnTo>
                  <a:pt x="64690" y="137260"/>
                </a:lnTo>
                <a:lnTo>
                  <a:pt x="37424" y="181191"/>
                </a:lnTo>
                <a:lnTo>
                  <a:pt x="17093" y="229296"/>
                </a:lnTo>
                <a:lnTo>
                  <a:pt x="4388" y="280887"/>
                </a:lnTo>
                <a:lnTo>
                  <a:pt x="0" y="335273"/>
                </a:lnTo>
                <a:lnTo>
                  <a:pt x="1111" y="362771"/>
                </a:lnTo>
                <a:lnTo>
                  <a:pt x="9744" y="415844"/>
                </a:lnTo>
                <a:lnTo>
                  <a:pt x="26348" y="465778"/>
                </a:lnTo>
                <a:lnTo>
                  <a:pt x="50233" y="511883"/>
                </a:lnTo>
                <a:lnTo>
                  <a:pt x="80709" y="553468"/>
                </a:lnTo>
                <a:lnTo>
                  <a:pt x="117085" y="589844"/>
                </a:lnTo>
                <a:lnTo>
                  <a:pt x="158670" y="620320"/>
                </a:lnTo>
                <a:lnTo>
                  <a:pt x="204775" y="644205"/>
                </a:lnTo>
                <a:lnTo>
                  <a:pt x="254709" y="660809"/>
                </a:lnTo>
                <a:lnTo>
                  <a:pt x="307782" y="669442"/>
                </a:lnTo>
                <a:lnTo>
                  <a:pt x="335279" y="670553"/>
                </a:lnTo>
                <a:lnTo>
                  <a:pt x="362781" y="669442"/>
                </a:lnTo>
                <a:lnTo>
                  <a:pt x="415860" y="660809"/>
                </a:lnTo>
                <a:lnTo>
                  <a:pt x="465797" y="644205"/>
                </a:lnTo>
                <a:lnTo>
                  <a:pt x="511902" y="620320"/>
                </a:lnTo>
                <a:lnTo>
                  <a:pt x="553487" y="589844"/>
                </a:lnTo>
                <a:lnTo>
                  <a:pt x="589860" y="553468"/>
                </a:lnTo>
                <a:lnTo>
                  <a:pt x="620333" y="511883"/>
                </a:lnTo>
                <a:lnTo>
                  <a:pt x="644215" y="465778"/>
                </a:lnTo>
                <a:lnTo>
                  <a:pt x="660817" y="415844"/>
                </a:lnTo>
                <a:lnTo>
                  <a:pt x="669448" y="362771"/>
                </a:lnTo>
                <a:lnTo>
                  <a:pt x="670559" y="335273"/>
                </a:lnTo>
                <a:lnTo>
                  <a:pt x="669448" y="307774"/>
                </a:lnTo>
                <a:lnTo>
                  <a:pt x="660817" y="254699"/>
                </a:lnTo>
                <a:lnTo>
                  <a:pt x="644215" y="204765"/>
                </a:lnTo>
                <a:lnTo>
                  <a:pt x="620333" y="158660"/>
                </a:lnTo>
                <a:lnTo>
                  <a:pt x="589860" y="117076"/>
                </a:lnTo>
                <a:lnTo>
                  <a:pt x="553487" y="80702"/>
                </a:lnTo>
                <a:lnTo>
                  <a:pt x="511902" y="50228"/>
                </a:lnTo>
                <a:lnTo>
                  <a:pt x="465797" y="26345"/>
                </a:lnTo>
                <a:lnTo>
                  <a:pt x="415860" y="9743"/>
                </a:lnTo>
                <a:lnTo>
                  <a:pt x="362781" y="1111"/>
                </a:lnTo>
                <a:lnTo>
                  <a:pt x="335279" y="0"/>
                </a:lnTo>
                <a:close/>
              </a:path>
            </a:pathLst>
          </a:custGeom>
          <a:solidFill>
            <a:srgbClr val="FF9946"/>
          </a:solidFill>
        </p:spPr>
        <p:txBody>
          <a:bodyPr wrap="square" lIns="0" tIns="0" rIns="0" bIns="0" rtlCol="0"/>
          <a:lstStyle/>
          <a:p>
            <a:endParaRPr sz="1406"/>
          </a:p>
        </p:txBody>
      </p:sp>
      <p:sp>
        <p:nvSpPr>
          <p:cNvPr id="5" name="object 10"/>
          <p:cNvSpPr/>
          <p:nvPr/>
        </p:nvSpPr>
        <p:spPr>
          <a:xfrm>
            <a:off x="4214806" y="3869537"/>
            <a:ext cx="392906" cy="392906"/>
          </a:xfrm>
          <a:custGeom>
            <a:avLst/>
            <a:gdLst/>
            <a:ahLst/>
            <a:cxnLst/>
            <a:rect l="l" t="t" r="r" b="b"/>
            <a:pathLst>
              <a:path w="670559" h="670559">
                <a:moveTo>
                  <a:pt x="335279" y="0"/>
                </a:moveTo>
                <a:lnTo>
                  <a:pt x="280896" y="4387"/>
                </a:lnTo>
                <a:lnTo>
                  <a:pt x="229307" y="17091"/>
                </a:lnTo>
                <a:lnTo>
                  <a:pt x="181201" y="37420"/>
                </a:lnTo>
                <a:lnTo>
                  <a:pt x="137269" y="64685"/>
                </a:lnTo>
                <a:lnTo>
                  <a:pt x="98202" y="98195"/>
                </a:lnTo>
                <a:lnTo>
                  <a:pt x="64690" y="137260"/>
                </a:lnTo>
                <a:lnTo>
                  <a:pt x="37424" y="181191"/>
                </a:lnTo>
                <a:lnTo>
                  <a:pt x="17093" y="229296"/>
                </a:lnTo>
                <a:lnTo>
                  <a:pt x="4388" y="280887"/>
                </a:lnTo>
                <a:lnTo>
                  <a:pt x="0" y="335273"/>
                </a:lnTo>
                <a:lnTo>
                  <a:pt x="1111" y="362771"/>
                </a:lnTo>
                <a:lnTo>
                  <a:pt x="9744" y="415844"/>
                </a:lnTo>
                <a:lnTo>
                  <a:pt x="26348" y="465778"/>
                </a:lnTo>
                <a:lnTo>
                  <a:pt x="50233" y="511883"/>
                </a:lnTo>
                <a:lnTo>
                  <a:pt x="80709" y="553468"/>
                </a:lnTo>
                <a:lnTo>
                  <a:pt x="117085" y="589844"/>
                </a:lnTo>
                <a:lnTo>
                  <a:pt x="158670" y="620320"/>
                </a:lnTo>
                <a:lnTo>
                  <a:pt x="204775" y="644205"/>
                </a:lnTo>
                <a:lnTo>
                  <a:pt x="254709" y="660809"/>
                </a:lnTo>
                <a:lnTo>
                  <a:pt x="307782" y="669442"/>
                </a:lnTo>
                <a:lnTo>
                  <a:pt x="335279" y="670553"/>
                </a:lnTo>
                <a:lnTo>
                  <a:pt x="362781" y="669442"/>
                </a:lnTo>
                <a:lnTo>
                  <a:pt x="415860" y="660809"/>
                </a:lnTo>
                <a:lnTo>
                  <a:pt x="465797" y="644205"/>
                </a:lnTo>
                <a:lnTo>
                  <a:pt x="511902" y="620320"/>
                </a:lnTo>
                <a:lnTo>
                  <a:pt x="553487" y="589844"/>
                </a:lnTo>
                <a:lnTo>
                  <a:pt x="589860" y="553468"/>
                </a:lnTo>
                <a:lnTo>
                  <a:pt x="620333" y="511883"/>
                </a:lnTo>
                <a:lnTo>
                  <a:pt x="644215" y="465778"/>
                </a:lnTo>
                <a:lnTo>
                  <a:pt x="660817" y="415844"/>
                </a:lnTo>
                <a:lnTo>
                  <a:pt x="669448" y="362771"/>
                </a:lnTo>
                <a:lnTo>
                  <a:pt x="670559" y="335273"/>
                </a:lnTo>
                <a:lnTo>
                  <a:pt x="669448" y="307774"/>
                </a:lnTo>
                <a:lnTo>
                  <a:pt x="660817" y="254699"/>
                </a:lnTo>
                <a:lnTo>
                  <a:pt x="644215" y="204765"/>
                </a:lnTo>
                <a:lnTo>
                  <a:pt x="620333" y="158660"/>
                </a:lnTo>
                <a:lnTo>
                  <a:pt x="589860" y="117076"/>
                </a:lnTo>
                <a:lnTo>
                  <a:pt x="553487" y="80702"/>
                </a:lnTo>
                <a:lnTo>
                  <a:pt x="511902" y="50228"/>
                </a:lnTo>
                <a:lnTo>
                  <a:pt x="465797" y="26345"/>
                </a:lnTo>
                <a:lnTo>
                  <a:pt x="415860" y="9743"/>
                </a:lnTo>
                <a:lnTo>
                  <a:pt x="362781" y="1111"/>
                </a:lnTo>
                <a:lnTo>
                  <a:pt x="335279" y="0"/>
                </a:lnTo>
                <a:close/>
              </a:path>
            </a:pathLst>
          </a:custGeom>
          <a:ln w="25399">
            <a:solidFill>
              <a:srgbClr val="C87531"/>
            </a:solidFill>
          </a:ln>
        </p:spPr>
        <p:txBody>
          <a:bodyPr wrap="square" lIns="0" tIns="0" rIns="0" bIns="0" rtlCol="0"/>
          <a:lstStyle/>
          <a:p>
            <a:endParaRPr sz="1406"/>
          </a:p>
        </p:txBody>
      </p:sp>
      <p:sp>
        <p:nvSpPr>
          <p:cNvPr id="6" name="object 11"/>
          <p:cNvSpPr/>
          <p:nvPr/>
        </p:nvSpPr>
        <p:spPr>
          <a:xfrm>
            <a:off x="3649271" y="4353223"/>
            <a:ext cx="1518047" cy="461366"/>
          </a:xfrm>
          <a:prstGeom prst="rect">
            <a:avLst/>
          </a:prstGeom>
          <a:blipFill>
            <a:blip r:embed="rId4" cstate="print"/>
            <a:stretch>
              <a:fillRect/>
            </a:stretch>
          </a:blipFill>
        </p:spPr>
        <p:txBody>
          <a:bodyPr wrap="square" lIns="0" tIns="0" rIns="0" bIns="0" rtlCol="0"/>
          <a:lstStyle/>
          <a:p>
            <a:endParaRPr sz="1406"/>
          </a:p>
        </p:txBody>
      </p:sp>
      <p:sp>
        <p:nvSpPr>
          <p:cNvPr id="7" name="object 12"/>
          <p:cNvSpPr txBox="1"/>
          <p:nvPr/>
        </p:nvSpPr>
        <p:spPr>
          <a:xfrm>
            <a:off x="3794755" y="4457512"/>
            <a:ext cx="1202159" cy="252505"/>
          </a:xfrm>
          <a:prstGeom prst="rect">
            <a:avLst/>
          </a:prstGeom>
        </p:spPr>
        <p:txBody>
          <a:bodyPr vert="horz" wrap="square" lIns="0" tIns="0" rIns="0" bIns="0" rtlCol="0">
            <a:spAutoFit/>
          </a:bodyPr>
          <a:lstStyle/>
          <a:p>
            <a:pPr marL="7441"/>
            <a:r>
              <a:rPr sz="1406" spc="-12" dirty="0">
                <a:latin typeface="Lucida Sans"/>
                <a:cs typeface="Lucida Sans"/>
              </a:rPr>
              <a:t>curren</a:t>
            </a:r>
            <a:r>
              <a:rPr sz="1406" spc="-6" dirty="0">
                <a:latin typeface="Lucida Sans"/>
                <a:cs typeface="Lucida Sans"/>
              </a:rPr>
              <a:t>t</a:t>
            </a:r>
            <a:r>
              <a:rPr sz="1406" spc="97" dirty="0">
                <a:latin typeface="Times New Roman"/>
                <a:cs typeface="Times New Roman"/>
              </a:rPr>
              <a:t> </a:t>
            </a:r>
            <a:r>
              <a:rPr sz="1641" dirty="0">
                <a:latin typeface="Lucida Sans"/>
                <a:cs typeface="Lucida Sans"/>
              </a:rPr>
              <a:t>node</a:t>
            </a:r>
            <a:endParaRPr sz="1641">
              <a:latin typeface="Lucida Sans"/>
              <a:cs typeface="Lucida Sans"/>
            </a:endParaRPr>
          </a:p>
        </p:txBody>
      </p:sp>
      <p:sp>
        <p:nvSpPr>
          <p:cNvPr id="8" name="object 13"/>
          <p:cNvSpPr/>
          <p:nvPr/>
        </p:nvSpPr>
        <p:spPr>
          <a:xfrm>
            <a:off x="5182195" y="1586180"/>
            <a:ext cx="392906" cy="392906"/>
          </a:xfrm>
          <a:custGeom>
            <a:avLst/>
            <a:gdLst/>
            <a:ahLst/>
            <a:cxnLst/>
            <a:rect l="l" t="t" r="r" b="b"/>
            <a:pathLst>
              <a:path w="670559" h="670560">
                <a:moveTo>
                  <a:pt x="335279" y="0"/>
                </a:moveTo>
                <a:lnTo>
                  <a:pt x="280896" y="4388"/>
                </a:lnTo>
                <a:lnTo>
                  <a:pt x="229307" y="17093"/>
                </a:lnTo>
                <a:lnTo>
                  <a:pt x="181201" y="37424"/>
                </a:lnTo>
                <a:lnTo>
                  <a:pt x="137269" y="64690"/>
                </a:lnTo>
                <a:lnTo>
                  <a:pt x="98202" y="98202"/>
                </a:lnTo>
                <a:lnTo>
                  <a:pt x="64690" y="137269"/>
                </a:lnTo>
                <a:lnTo>
                  <a:pt x="37424" y="181201"/>
                </a:lnTo>
                <a:lnTo>
                  <a:pt x="17093" y="229307"/>
                </a:lnTo>
                <a:lnTo>
                  <a:pt x="4388" y="280896"/>
                </a:lnTo>
                <a:lnTo>
                  <a:pt x="0" y="335279"/>
                </a:lnTo>
                <a:lnTo>
                  <a:pt x="1111" y="362777"/>
                </a:lnTo>
                <a:lnTo>
                  <a:pt x="9744" y="415850"/>
                </a:lnTo>
                <a:lnTo>
                  <a:pt x="26348" y="465784"/>
                </a:lnTo>
                <a:lnTo>
                  <a:pt x="50233" y="511889"/>
                </a:lnTo>
                <a:lnTo>
                  <a:pt x="80709" y="553474"/>
                </a:lnTo>
                <a:lnTo>
                  <a:pt x="117085" y="589850"/>
                </a:lnTo>
                <a:lnTo>
                  <a:pt x="158670" y="620326"/>
                </a:lnTo>
                <a:lnTo>
                  <a:pt x="204775" y="644211"/>
                </a:lnTo>
                <a:lnTo>
                  <a:pt x="254709" y="660815"/>
                </a:lnTo>
                <a:lnTo>
                  <a:pt x="307782" y="669448"/>
                </a:lnTo>
                <a:lnTo>
                  <a:pt x="335279" y="670559"/>
                </a:lnTo>
                <a:lnTo>
                  <a:pt x="362777" y="669448"/>
                </a:lnTo>
                <a:lnTo>
                  <a:pt x="415850" y="660815"/>
                </a:lnTo>
                <a:lnTo>
                  <a:pt x="465784" y="644211"/>
                </a:lnTo>
                <a:lnTo>
                  <a:pt x="511889" y="620326"/>
                </a:lnTo>
                <a:lnTo>
                  <a:pt x="553474" y="589850"/>
                </a:lnTo>
                <a:lnTo>
                  <a:pt x="589850" y="553474"/>
                </a:lnTo>
                <a:lnTo>
                  <a:pt x="620326" y="511889"/>
                </a:lnTo>
                <a:lnTo>
                  <a:pt x="644211" y="465784"/>
                </a:lnTo>
                <a:lnTo>
                  <a:pt x="660815" y="415850"/>
                </a:lnTo>
                <a:lnTo>
                  <a:pt x="669448" y="362777"/>
                </a:lnTo>
                <a:lnTo>
                  <a:pt x="670559" y="335279"/>
                </a:lnTo>
                <a:lnTo>
                  <a:pt x="669448" y="307782"/>
                </a:lnTo>
                <a:lnTo>
                  <a:pt x="660815" y="254709"/>
                </a:lnTo>
                <a:lnTo>
                  <a:pt x="644211" y="204775"/>
                </a:lnTo>
                <a:lnTo>
                  <a:pt x="620326" y="158670"/>
                </a:lnTo>
                <a:lnTo>
                  <a:pt x="589850" y="117085"/>
                </a:lnTo>
                <a:lnTo>
                  <a:pt x="553474" y="80709"/>
                </a:lnTo>
                <a:lnTo>
                  <a:pt x="511889" y="50233"/>
                </a:lnTo>
                <a:lnTo>
                  <a:pt x="465784" y="26348"/>
                </a:lnTo>
                <a:lnTo>
                  <a:pt x="415850" y="9744"/>
                </a:lnTo>
                <a:lnTo>
                  <a:pt x="362777" y="1111"/>
                </a:lnTo>
                <a:lnTo>
                  <a:pt x="335279" y="0"/>
                </a:lnTo>
                <a:close/>
              </a:path>
            </a:pathLst>
          </a:custGeom>
          <a:ln w="25399">
            <a:solidFill>
              <a:srgbClr val="BCC7DD"/>
            </a:solidFill>
          </a:ln>
        </p:spPr>
        <p:txBody>
          <a:bodyPr wrap="square" lIns="0" tIns="0" rIns="0" bIns="0" rtlCol="0"/>
          <a:lstStyle/>
          <a:p>
            <a:endParaRPr sz="1406"/>
          </a:p>
        </p:txBody>
      </p:sp>
      <p:sp>
        <p:nvSpPr>
          <p:cNvPr id="9" name="object 14"/>
          <p:cNvSpPr/>
          <p:nvPr/>
        </p:nvSpPr>
        <p:spPr>
          <a:xfrm>
            <a:off x="5219396" y="3869537"/>
            <a:ext cx="392906" cy="392906"/>
          </a:xfrm>
          <a:custGeom>
            <a:avLst/>
            <a:gdLst/>
            <a:ahLst/>
            <a:cxnLst/>
            <a:rect l="l" t="t" r="r" b="b"/>
            <a:pathLst>
              <a:path w="670559" h="670559">
                <a:moveTo>
                  <a:pt x="335279" y="0"/>
                </a:moveTo>
                <a:lnTo>
                  <a:pt x="280896" y="4387"/>
                </a:lnTo>
                <a:lnTo>
                  <a:pt x="229307" y="17091"/>
                </a:lnTo>
                <a:lnTo>
                  <a:pt x="181201" y="37420"/>
                </a:lnTo>
                <a:lnTo>
                  <a:pt x="137269" y="64685"/>
                </a:lnTo>
                <a:lnTo>
                  <a:pt x="98202" y="98195"/>
                </a:lnTo>
                <a:lnTo>
                  <a:pt x="64690" y="137260"/>
                </a:lnTo>
                <a:lnTo>
                  <a:pt x="37424" y="181191"/>
                </a:lnTo>
                <a:lnTo>
                  <a:pt x="17093" y="229296"/>
                </a:lnTo>
                <a:lnTo>
                  <a:pt x="4388" y="280887"/>
                </a:lnTo>
                <a:lnTo>
                  <a:pt x="0" y="335273"/>
                </a:lnTo>
                <a:lnTo>
                  <a:pt x="1111" y="362771"/>
                </a:lnTo>
                <a:lnTo>
                  <a:pt x="9744" y="415844"/>
                </a:lnTo>
                <a:lnTo>
                  <a:pt x="26348" y="465778"/>
                </a:lnTo>
                <a:lnTo>
                  <a:pt x="50233" y="511883"/>
                </a:lnTo>
                <a:lnTo>
                  <a:pt x="80709" y="553468"/>
                </a:lnTo>
                <a:lnTo>
                  <a:pt x="117085" y="589844"/>
                </a:lnTo>
                <a:lnTo>
                  <a:pt x="158670" y="620320"/>
                </a:lnTo>
                <a:lnTo>
                  <a:pt x="204775" y="644205"/>
                </a:lnTo>
                <a:lnTo>
                  <a:pt x="254709" y="660809"/>
                </a:lnTo>
                <a:lnTo>
                  <a:pt x="307782" y="669442"/>
                </a:lnTo>
                <a:lnTo>
                  <a:pt x="335279" y="670553"/>
                </a:lnTo>
                <a:lnTo>
                  <a:pt x="362781" y="669442"/>
                </a:lnTo>
                <a:lnTo>
                  <a:pt x="415860" y="660809"/>
                </a:lnTo>
                <a:lnTo>
                  <a:pt x="465797" y="644205"/>
                </a:lnTo>
                <a:lnTo>
                  <a:pt x="511902" y="620320"/>
                </a:lnTo>
                <a:lnTo>
                  <a:pt x="553487" y="589844"/>
                </a:lnTo>
                <a:lnTo>
                  <a:pt x="589860" y="553468"/>
                </a:lnTo>
                <a:lnTo>
                  <a:pt x="620333" y="511883"/>
                </a:lnTo>
                <a:lnTo>
                  <a:pt x="644215" y="465778"/>
                </a:lnTo>
                <a:lnTo>
                  <a:pt x="660817" y="415844"/>
                </a:lnTo>
                <a:lnTo>
                  <a:pt x="669448" y="362771"/>
                </a:lnTo>
                <a:lnTo>
                  <a:pt x="670559" y="335273"/>
                </a:lnTo>
                <a:lnTo>
                  <a:pt x="669448" y="307774"/>
                </a:lnTo>
                <a:lnTo>
                  <a:pt x="660817" y="254699"/>
                </a:lnTo>
                <a:lnTo>
                  <a:pt x="644215" y="204765"/>
                </a:lnTo>
                <a:lnTo>
                  <a:pt x="620333" y="158660"/>
                </a:lnTo>
                <a:lnTo>
                  <a:pt x="589860" y="117076"/>
                </a:lnTo>
                <a:lnTo>
                  <a:pt x="553487" y="80702"/>
                </a:lnTo>
                <a:lnTo>
                  <a:pt x="511902" y="50228"/>
                </a:lnTo>
                <a:lnTo>
                  <a:pt x="465797" y="26345"/>
                </a:lnTo>
                <a:lnTo>
                  <a:pt x="415860" y="9743"/>
                </a:lnTo>
                <a:lnTo>
                  <a:pt x="362781" y="1111"/>
                </a:lnTo>
                <a:lnTo>
                  <a:pt x="335279" y="0"/>
                </a:lnTo>
                <a:close/>
              </a:path>
            </a:pathLst>
          </a:custGeom>
          <a:ln w="25399">
            <a:solidFill>
              <a:srgbClr val="BCC7DD"/>
            </a:solidFill>
          </a:ln>
        </p:spPr>
        <p:txBody>
          <a:bodyPr wrap="square" lIns="0" tIns="0" rIns="0" bIns="0" rtlCol="0"/>
          <a:lstStyle/>
          <a:p>
            <a:endParaRPr sz="1406"/>
          </a:p>
        </p:txBody>
      </p:sp>
      <p:sp>
        <p:nvSpPr>
          <p:cNvPr id="10" name="object 15"/>
          <p:cNvSpPr/>
          <p:nvPr/>
        </p:nvSpPr>
        <p:spPr>
          <a:xfrm>
            <a:off x="2210590" y="3869537"/>
            <a:ext cx="392906" cy="392906"/>
          </a:xfrm>
          <a:custGeom>
            <a:avLst/>
            <a:gdLst/>
            <a:ahLst/>
            <a:cxnLst/>
            <a:rect l="l" t="t" r="r" b="b"/>
            <a:pathLst>
              <a:path w="670560" h="670559">
                <a:moveTo>
                  <a:pt x="335279" y="0"/>
                </a:moveTo>
                <a:lnTo>
                  <a:pt x="280896" y="4387"/>
                </a:lnTo>
                <a:lnTo>
                  <a:pt x="229307" y="17091"/>
                </a:lnTo>
                <a:lnTo>
                  <a:pt x="181201" y="37420"/>
                </a:lnTo>
                <a:lnTo>
                  <a:pt x="137269" y="64685"/>
                </a:lnTo>
                <a:lnTo>
                  <a:pt x="98202" y="98195"/>
                </a:lnTo>
                <a:lnTo>
                  <a:pt x="64690" y="137260"/>
                </a:lnTo>
                <a:lnTo>
                  <a:pt x="37424" y="181191"/>
                </a:lnTo>
                <a:lnTo>
                  <a:pt x="17093" y="229296"/>
                </a:lnTo>
                <a:lnTo>
                  <a:pt x="4388" y="280887"/>
                </a:lnTo>
                <a:lnTo>
                  <a:pt x="0" y="335273"/>
                </a:lnTo>
                <a:lnTo>
                  <a:pt x="1111" y="362771"/>
                </a:lnTo>
                <a:lnTo>
                  <a:pt x="9744" y="415844"/>
                </a:lnTo>
                <a:lnTo>
                  <a:pt x="26348" y="465778"/>
                </a:lnTo>
                <a:lnTo>
                  <a:pt x="50233" y="511883"/>
                </a:lnTo>
                <a:lnTo>
                  <a:pt x="80709" y="553468"/>
                </a:lnTo>
                <a:lnTo>
                  <a:pt x="117085" y="589844"/>
                </a:lnTo>
                <a:lnTo>
                  <a:pt x="158670" y="620320"/>
                </a:lnTo>
                <a:lnTo>
                  <a:pt x="204775" y="644205"/>
                </a:lnTo>
                <a:lnTo>
                  <a:pt x="254709" y="660809"/>
                </a:lnTo>
                <a:lnTo>
                  <a:pt x="307782" y="669442"/>
                </a:lnTo>
                <a:lnTo>
                  <a:pt x="335279" y="670553"/>
                </a:lnTo>
                <a:lnTo>
                  <a:pt x="362779" y="669442"/>
                </a:lnTo>
                <a:lnTo>
                  <a:pt x="415854" y="660809"/>
                </a:lnTo>
                <a:lnTo>
                  <a:pt x="465790" y="644205"/>
                </a:lnTo>
                <a:lnTo>
                  <a:pt x="511895" y="620320"/>
                </a:lnTo>
                <a:lnTo>
                  <a:pt x="553481" y="589844"/>
                </a:lnTo>
                <a:lnTo>
                  <a:pt x="589856" y="553468"/>
                </a:lnTo>
                <a:lnTo>
                  <a:pt x="620331" y="511883"/>
                </a:lnTo>
                <a:lnTo>
                  <a:pt x="644215" y="465778"/>
                </a:lnTo>
                <a:lnTo>
                  <a:pt x="660819" y="415844"/>
                </a:lnTo>
                <a:lnTo>
                  <a:pt x="669451" y="362771"/>
                </a:lnTo>
                <a:lnTo>
                  <a:pt x="670563" y="335273"/>
                </a:lnTo>
                <a:lnTo>
                  <a:pt x="669451" y="307774"/>
                </a:lnTo>
                <a:lnTo>
                  <a:pt x="660819" y="254699"/>
                </a:lnTo>
                <a:lnTo>
                  <a:pt x="644215" y="204765"/>
                </a:lnTo>
                <a:lnTo>
                  <a:pt x="620331" y="158660"/>
                </a:lnTo>
                <a:lnTo>
                  <a:pt x="589856" y="117076"/>
                </a:lnTo>
                <a:lnTo>
                  <a:pt x="553481" y="80702"/>
                </a:lnTo>
                <a:lnTo>
                  <a:pt x="511895" y="50228"/>
                </a:lnTo>
                <a:lnTo>
                  <a:pt x="465790" y="26345"/>
                </a:lnTo>
                <a:lnTo>
                  <a:pt x="415854" y="9743"/>
                </a:lnTo>
                <a:lnTo>
                  <a:pt x="362779" y="1111"/>
                </a:lnTo>
                <a:lnTo>
                  <a:pt x="335279" y="0"/>
                </a:lnTo>
                <a:close/>
              </a:path>
            </a:pathLst>
          </a:custGeom>
          <a:ln w="25399">
            <a:solidFill>
              <a:srgbClr val="BCC7DD"/>
            </a:solidFill>
          </a:ln>
        </p:spPr>
        <p:txBody>
          <a:bodyPr wrap="square" lIns="0" tIns="0" rIns="0" bIns="0" rtlCol="0"/>
          <a:lstStyle/>
          <a:p>
            <a:endParaRPr sz="1406"/>
          </a:p>
        </p:txBody>
      </p:sp>
      <p:sp>
        <p:nvSpPr>
          <p:cNvPr id="11" name="object 16"/>
          <p:cNvSpPr/>
          <p:nvPr/>
        </p:nvSpPr>
        <p:spPr>
          <a:xfrm>
            <a:off x="3212038" y="3869537"/>
            <a:ext cx="394395" cy="392906"/>
          </a:xfrm>
          <a:custGeom>
            <a:avLst/>
            <a:gdLst/>
            <a:ahLst/>
            <a:cxnLst/>
            <a:rect l="l" t="t" r="r" b="b"/>
            <a:pathLst>
              <a:path w="673100" h="670559">
                <a:moveTo>
                  <a:pt x="336407" y="0"/>
                </a:moveTo>
                <a:lnTo>
                  <a:pt x="281844" y="4387"/>
                </a:lnTo>
                <a:lnTo>
                  <a:pt x="230083" y="17091"/>
                </a:lnTo>
                <a:lnTo>
                  <a:pt x="181816" y="37420"/>
                </a:lnTo>
                <a:lnTo>
                  <a:pt x="137737" y="64685"/>
                </a:lnTo>
                <a:lnTo>
                  <a:pt x="98538" y="98195"/>
                </a:lnTo>
                <a:lnTo>
                  <a:pt x="64912" y="137260"/>
                </a:lnTo>
                <a:lnTo>
                  <a:pt x="37552" y="181191"/>
                </a:lnTo>
                <a:lnTo>
                  <a:pt x="17151" y="229296"/>
                </a:lnTo>
                <a:lnTo>
                  <a:pt x="4403" y="280887"/>
                </a:lnTo>
                <a:lnTo>
                  <a:pt x="0" y="335273"/>
                </a:lnTo>
                <a:lnTo>
                  <a:pt x="1115" y="362771"/>
                </a:lnTo>
                <a:lnTo>
                  <a:pt x="9777" y="415844"/>
                </a:lnTo>
                <a:lnTo>
                  <a:pt x="26439" y="465778"/>
                </a:lnTo>
                <a:lnTo>
                  <a:pt x="50405" y="511883"/>
                </a:lnTo>
                <a:lnTo>
                  <a:pt x="80985" y="553468"/>
                </a:lnTo>
                <a:lnTo>
                  <a:pt x="117484" y="589844"/>
                </a:lnTo>
                <a:lnTo>
                  <a:pt x="159210" y="620320"/>
                </a:lnTo>
                <a:lnTo>
                  <a:pt x="205469" y="644205"/>
                </a:lnTo>
                <a:lnTo>
                  <a:pt x="255570" y="660809"/>
                </a:lnTo>
                <a:lnTo>
                  <a:pt x="308819" y="669442"/>
                </a:lnTo>
                <a:lnTo>
                  <a:pt x="336407" y="670553"/>
                </a:lnTo>
                <a:lnTo>
                  <a:pt x="364000" y="669442"/>
                </a:lnTo>
                <a:lnTo>
                  <a:pt x="417254" y="660809"/>
                </a:lnTo>
                <a:lnTo>
                  <a:pt x="467358" y="644205"/>
                </a:lnTo>
                <a:lnTo>
                  <a:pt x="513618" y="620320"/>
                </a:lnTo>
                <a:lnTo>
                  <a:pt x="555343" y="589844"/>
                </a:lnTo>
                <a:lnTo>
                  <a:pt x="591840" y="553468"/>
                </a:lnTo>
                <a:lnTo>
                  <a:pt x="622417" y="511883"/>
                </a:lnTo>
                <a:lnTo>
                  <a:pt x="646380" y="465778"/>
                </a:lnTo>
                <a:lnTo>
                  <a:pt x="663039" y="415844"/>
                </a:lnTo>
                <a:lnTo>
                  <a:pt x="671700" y="362771"/>
                </a:lnTo>
                <a:lnTo>
                  <a:pt x="672815" y="335273"/>
                </a:lnTo>
                <a:lnTo>
                  <a:pt x="671700" y="307774"/>
                </a:lnTo>
                <a:lnTo>
                  <a:pt x="663039" y="254699"/>
                </a:lnTo>
                <a:lnTo>
                  <a:pt x="646380" y="204765"/>
                </a:lnTo>
                <a:lnTo>
                  <a:pt x="622417" y="158660"/>
                </a:lnTo>
                <a:lnTo>
                  <a:pt x="591840" y="117076"/>
                </a:lnTo>
                <a:lnTo>
                  <a:pt x="555343" y="80702"/>
                </a:lnTo>
                <a:lnTo>
                  <a:pt x="513618" y="50228"/>
                </a:lnTo>
                <a:lnTo>
                  <a:pt x="467358" y="26345"/>
                </a:lnTo>
                <a:lnTo>
                  <a:pt x="417254" y="9743"/>
                </a:lnTo>
                <a:lnTo>
                  <a:pt x="364000" y="1111"/>
                </a:lnTo>
                <a:lnTo>
                  <a:pt x="336407" y="0"/>
                </a:lnTo>
                <a:close/>
              </a:path>
            </a:pathLst>
          </a:custGeom>
          <a:solidFill>
            <a:srgbClr val="FFFFFF"/>
          </a:solidFill>
        </p:spPr>
        <p:txBody>
          <a:bodyPr wrap="square" lIns="0" tIns="0" rIns="0" bIns="0" rtlCol="0"/>
          <a:lstStyle/>
          <a:p>
            <a:endParaRPr sz="1406"/>
          </a:p>
        </p:txBody>
      </p:sp>
      <p:sp>
        <p:nvSpPr>
          <p:cNvPr id="12" name="object 17"/>
          <p:cNvSpPr/>
          <p:nvPr/>
        </p:nvSpPr>
        <p:spPr>
          <a:xfrm>
            <a:off x="3212038" y="3869537"/>
            <a:ext cx="394395" cy="392906"/>
          </a:xfrm>
          <a:custGeom>
            <a:avLst/>
            <a:gdLst/>
            <a:ahLst/>
            <a:cxnLst/>
            <a:rect l="l" t="t" r="r" b="b"/>
            <a:pathLst>
              <a:path w="673100" h="670559">
                <a:moveTo>
                  <a:pt x="336407" y="0"/>
                </a:moveTo>
                <a:lnTo>
                  <a:pt x="281844" y="4387"/>
                </a:lnTo>
                <a:lnTo>
                  <a:pt x="230083" y="17091"/>
                </a:lnTo>
                <a:lnTo>
                  <a:pt x="181816" y="37420"/>
                </a:lnTo>
                <a:lnTo>
                  <a:pt x="137737" y="64685"/>
                </a:lnTo>
                <a:lnTo>
                  <a:pt x="98538" y="98195"/>
                </a:lnTo>
                <a:lnTo>
                  <a:pt x="64912" y="137260"/>
                </a:lnTo>
                <a:lnTo>
                  <a:pt x="37552" y="181191"/>
                </a:lnTo>
                <a:lnTo>
                  <a:pt x="17151" y="229296"/>
                </a:lnTo>
                <a:lnTo>
                  <a:pt x="4403" y="280887"/>
                </a:lnTo>
                <a:lnTo>
                  <a:pt x="0" y="335273"/>
                </a:lnTo>
                <a:lnTo>
                  <a:pt x="1115" y="362771"/>
                </a:lnTo>
                <a:lnTo>
                  <a:pt x="9777" y="415844"/>
                </a:lnTo>
                <a:lnTo>
                  <a:pt x="26439" y="465778"/>
                </a:lnTo>
                <a:lnTo>
                  <a:pt x="50405" y="511883"/>
                </a:lnTo>
                <a:lnTo>
                  <a:pt x="80985" y="553468"/>
                </a:lnTo>
                <a:lnTo>
                  <a:pt x="117484" y="589844"/>
                </a:lnTo>
                <a:lnTo>
                  <a:pt x="159210" y="620320"/>
                </a:lnTo>
                <a:lnTo>
                  <a:pt x="205469" y="644205"/>
                </a:lnTo>
                <a:lnTo>
                  <a:pt x="255570" y="660809"/>
                </a:lnTo>
                <a:lnTo>
                  <a:pt x="308819" y="669442"/>
                </a:lnTo>
                <a:lnTo>
                  <a:pt x="336407" y="670553"/>
                </a:lnTo>
                <a:lnTo>
                  <a:pt x="364000" y="669442"/>
                </a:lnTo>
                <a:lnTo>
                  <a:pt x="417254" y="660809"/>
                </a:lnTo>
                <a:lnTo>
                  <a:pt x="467358" y="644205"/>
                </a:lnTo>
                <a:lnTo>
                  <a:pt x="513618" y="620320"/>
                </a:lnTo>
                <a:lnTo>
                  <a:pt x="555343" y="589844"/>
                </a:lnTo>
                <a:lnTo>
                  <a:pt x="591840" y="553468"/>
                </a:lnTo>
                <a:lnTo>
                  <a:pt x="622417" y="511883"/>
                </a:lnTo>
                <a:lnTo>
                  <a:pt x="646380" y="465778"/>
                </a:lnTo>
                <a:lnTo>
                  <a:pt x="663039" y="415844"/>
                </a:lnTo>
                <a:lnTo>
                  <a:pt x="671700" y="362771"/>
                </a:lnTo>
                <a:lnTo>
                  <a:pt x="672815" y="335273"/>
                </a:lnTo>
                <a:lnTo>
                  <a:pt x="671700" y="307774"/>
                </a:lnTo>
                <a:lnTo>
                  <a:pt x="663039" y="254699"/>
                </a:lnTo>
                <a:lnTo>
                  <a:pt x="646380" y="204765"/>
                </a:lnTo>
                <a:lnTo>
                  <a:pt x="622417" y="158660"/>
                </a:lnTo>
                <a:lnTo>
                  <a:pt x="591840" y="117076"/>
                </a:lnTo>
                <a:lnTo>
                  <a:pt x="555343" y="80702"/>
                </a:lnTo>
                <a:lnTo>
                  <a:pt x="513618" y="50228"/>
                </a:lnTo>
                <a:lnTo>
                  <a:pt x="467358" y="26345"/>
                </a:lnTo>
                <a:lnTo>
                  <a:pt x="417254" y="9743"/>
                </a:lnTo>
                <a:lnTo>
                  <a:pt x="364000" y="1111"/>
                </a:lnTo>
                <a:lnTo>
                  <a:pt x="336407" y="0"/>
                </a:lnTo>
                <a:close/>
              </a:path>
            </a:pathLst>
          </a:custGeom>
          <a:ln w="25399">
            <a:solidFill>
              <a:srgbClr val="BCC7DD"/>
            </a:solidFill>
          </a:ln>
        </p:spPr>
        <p:txBody>
          <a:bodyPr wrap="square" lIns="0" tIns="0" rIns="0" bIns="0" rtlCol="0"/>
          <a:lstStyle/>
          <a:p>
            <a:endParaRPr sz="1406"/>
          </a:p>
        </p:txBody>
      </p:sp>
      <p:sp>
        <p:nvSpPr>
          <p:cNvPr id="13" name="object 18"/>
          <p:cNvSpPr/>
          <p:nvPr/>
        </p:nvSpPr>
        <p:spPr>
          <a:xfrm>
            <a:off x="6219021" y="3869537"/>
            <a:ext cx="392906" cy="392906"/>
          </a:xfrm>
          <a:custGeom>
            <a:avLst/>
            <a:gdLst/>
            <a:ahLst/>
            <a:cxnLst/>
            <a:rect l="l" t="t" r="r" b="b"/>
            <a:pathLst>
              <a:path w="670559" h="670559">
                <a:moveTo>
                  <a:pt x="335279" y="0"/>
                </a:moveTo>
                <a:lnTo>
                  <a:pt x="280896" y="4387"/>
                </a:lnTo>
                <a:lnTo>
                  <a:pt x="229307" y="17091"/>
                </a:lnTo>
                <a:lnTo>
                  <a:pt x="181201" y="37420"/>
                </a:lnTo>
                <a:lnTo>
                  <a:pt x="137269" y="64685"/>
                </a:lnTo>
                <a:lnTo>
                  <a:pt x="98202" y="98195"/>
                </a:lnTo>
                <a:lnTo>
                  <a:pt x="64690" y="137260"/>
                </a:lnTo>
                <a:lnTo>
                  <a:pt x="37424" y="181191"/>
                </a:lnTo>
                <a:lnTo>
                  <a:pt x="17093" y="229296"/>
                </a:lnTo>
                <a:lnTo>
                  <a:pt x="4388" y="280887"/>
                </a:lnTo>
                <a:lnTo>
                  <a:pt x="0" y="335273"/>
                </a:lnTo>
                <a:lnTo>
                  <a:pt x="1111" y="362771"/>
                </a:lnTo>
                <a:lnTo>
                  <a:pt x="9744" y="415844"/>
                </a:lnTo>
                <a:lnTo>
                  <a:pt x="26348" y="465778"/>
                </a:lnTo>
                <a:lnTo>
                  <a:pt x="50233" y="511883"/>
                </a:lnTo>
                <a:lnTo>
                  <a:pt x="80709" y="553468"/>
                </a:lnTo>
                <a:lnTo>
                  <a:pt x="117085" y="589844"/>
                </a:lnTo>
                <a:lnTo>
                  <a:pt x="158670" y="620320"/>
                </a:lnTo>
                <a:lnTo>
                  <a:pt x="204775" y="644205"/>
                </a:lnTo>
                <a:lnTo>
                  <a:pt x="254709" y="660809"/>
                </a:lnTo>
                <a:lnTo>
                  <a:pt x="307782" y="669442"/>
                </a:lnTo>
                <a:lnTo>
                  <a:pt x="335279" y="670553"/>
                </a:lnTo>
                <a:lnTo>
                  <a:pt x="362781" y="669442"/>
                </a:lnTo>
                <a:lnTo>
                  <a:pt x="415860" y="660809"/>
                </a:lnTo>
                <a:lnTo>
                  <a:pt x="465797" y="644205"/>
                </a:lnTo>
                <a:lnTo>
                  <a:pt x="511902" y="620320"/>
                </a:lnTo>
                <a:lnTo>
                  <a:pt x="553487" y="589844"/>
                </a:lnTo>
                <a:lnTo>
                  <a:pt x="589860" y="553468"/>
                </a:lnTo>
                <a:lnTo>
                  <a:pt x="620333" y="511883"/>
                </a:lnTo>
                <a:lnTo>
                  <a:pt x="644215" y="465778"/>
                </a:lnTo>
                <a:lnTo>
                  <a:pt x="660817" y="415844"/>
                </a:lnTo>
                <a:lnTo>
                  <a:pt x="669448" y="362771"/>
                </a:lnTo>
                <a:lnTo>
                  <a:pt x="670559" y="335273"/>
                </a:lnTo>
                <a:lnTo>
                  <a:pt x="669448" y="307774"/>
                </a:lnTo>
                <a:lnTo>
                  <a:pt x="660817" y="254699"/>
                </a:lnTo>
                <a:lnTo>
                  <a:pt x="644215" y="204765"/>
                </a:lnTo>
                <a:lnTo>
                  <a:pt x="620333" y="158660"/>
                </a:lnTo>
                <a:lnTo>
                  <a:pt x="589860" y="117076"/>
                </a:lnTo>
                <a:lnTo>
                  <a:pt x="553487" y="80702"/>
                </a:lnTo>
                <a:lnTo>
                  <a:pt x="511902" y="50228"/>
                </a:lnTo>
                <a:lnTo>
                  <a:pt x="465797" y="26345"/>
                </a:lnTo>
                <a:lnTo>
                  <a:pt x="415860" y="9743"/>
                </a:lnTo>
                <a:lnTo>
                  <a:pt x="362781" y="1111"/>
                </a:lnTo>
                <a:lnTo>
                  <a:pt x="335279" y="0"/>
                </a:lnTo>
                <a:close/>
              </a:path>
            </a:pathLst>
          </a:custGeom>
          <a:solidFill>
            <a:srgbClr val="F8D539"/>
          </a:solidFill>
        </p:spPr>
        <p:txBody>
          <a:bodyPr wrap="square" lIns="0" tIns="0" rIns="0" bIns="0" rtlCol="0"/>
          <a:lstStyle/>
          <a:p>
            <a:endParaRPr sz="1406"/>
          </a:p>
        </p:txBody>
      </p:sp>
      <p:sp>
        <p:nvSpPr>
          <p:cNvPr id="14" name="object 19"/>
          <p:cNvSpPr/>
          <p:nvPr/>
        </p:nvSpPr>
        <p:spPr>
          <a:xfrm>
            <a:off x="6219021" y="3869537"/>
            <a:ext cx="392906" cy="392906"/>
          </a:xfrm>
          <a:custGeom>
            <a:avLst/>
            <a:gdLst/>
            <a:ahLst/>
            <a:cxnLst/>
            <a:rect l="l" t="t" r="r" b="b"/>
            <a:pathLst>
              <a:path w="670559" h="670559">
                <a:moveTo>
                  <a:pt x="335279" y="0"/>
                </a:moveTo>
                <a:lnTo>
                  <a:pt x="280896" y="4387"/>
                </a:lnTo>
                <a:lnTo>
                  <a:pt x="229307" y="17091"/>
                </a:lnTo>
                <a:lnTo>
                  <a:pt x="181201" y="37420"/>
                </a:lnTo>
                <a:lnTo>
                  <a:pt x="137269" y="64685"/>
                </a:lnTo>
                <a:lnTo>
                  <a:pt x="98202" y="98195"/>
                </a:lnTo>
                <a:lnTo>
                  <a:pt x="64690" y="137260"/>
                </a:lnTo>
                <a:lnTo>
                  <a:pt x="37424" y="181191"/>
                </a:lnTo>
                <a:lnTo>
                  <a:pt x="17093" y="229296"/>
                </a:lnTo>
                <a:lnTo>
                  <a:pt x="4388" y="280887"/>
                </a:lnTo>
                <a:lnTo>
                  <a:pt x="0" y="335273"/>
                </a:lnTo>
                <a:lnTo>
                  <a:pt x="1111" y="362771"/>
                </a:lnTo>
                <a:lnTo>
                  <a:pt x="9744" y="415844"/>
                </a:lnTo>
                <a:lnTo>
                  <a:pt x="26348" y="465778"/>
                </a:lnTo>
                <a:lnTo>
                  <a:pt x="50233" y="511883"/>
                </a:lnTo>
                <a:lnTo>
                  <a:pt x="80709" y="553468"/>
                </a:lnTo>
                <a:lnTo>
                  <a:pt x="117085" y="589844"/>
                </a:lnTo>
                <a:lnTo>
                  <a:pt x="158670" y="620320"/>
                </a:lnTo>
                <a:lnTo>
                  <a:pt x="204775" y="644205"/>
                </a:lnTo>
                <a:lnTo>
                  <a:pt x="254709" y="660809"/>
                </a:lnTo>
                <a:lnTo>
                  <a:pt x="307782" y="669442"/>
                </a:lnTo>
                <a:lnTo>
                  <a:pt x="335279" y="670553"/>
                </a:lnTo>
                <a:lnTo>
                  <a:pt x="362781" y="669442"/>
                </a:lnTo>
                <a:lnTo>
                  <a:pt x="415860" y="660809"/>
                </a:lnTo>
                <a:lnTo>
                  <a:pt x="465797" y="644205"/>
                </a:lnTo>
                <a:lnTo>
                  <a:pt x="511902" y="620320"/>
                </a:lnTo>
                <a:lnTo>
                  <a:pt x="553487" y="589844"/>
                </a:lnTo>
                <a:lnTo>
                  <a:pt x="589860" y="553468"/>
                </a:lnTo>
                <a:lnTo>
                  <a:pt x="620333" y="511883"/>
                </a:lnTo>
                <a:lnTo>
                  <a:pt x="644215" y="465778"/>
                </a:lnTo>
                <a:lnTo>
                  <a:pt x="660817" y="415844"/>
                </a:lnTo>
                <a:lnTo>
                  <a:pt x="669448" y="362771"/>
                </a:lnTo>
                <a:lnTo>
                  <a:pt x="670559" y="335273"/>
                </a:lnTo>
                <a:lnTo>
                  <a:pt x="669448" y="307774"/>
                </a:lnTo>
                <a:lnTo>
                  <a:pt x="660817" y="254699"/>
                </a:lnTo>
                <a:lnTo>
                  <a:pt x="644215" y="204765"/>
                </a:lnTo>
                <a:lnTo>
                  <a:pt x="620333" y="158660"/>
                </a:lnTo>
                <a:lnTo>
                  <a:pt x="589860" y="117076"/>
                </a:lnTo>
                <a:lnTo>
                  <a:pt x="553487" y="80702"/>
                </a:lnTo>
                <a:lnTo>
                  <a:pt x="511902" y="50228"/>
                </a:lnTo>
                <a:lnTo>
                  <a:pt x="465797" y="26345"/>
                </a:lnTo>
                <a:lnTo>
                  <a:pt x="415860" y="9743"/>
                </a:lnTo>
                <a:lnTo>
                  <a:pt x="362781" y="1111"/>
                </a:lnTo>
                <a:lnTo>
                  <a:pt x="335279" y="0"/>
                </a:lnTo>
                <a:close/>
              </a:path>
            </a:pathLst>
          </a:custGeom>
          <a:ln w="25399">
            <a:solidFill>
              <a:srgbClr val="C1A526"/>
            </a:solidFill>
          </a:ln>
        </p:spPr>
        <p:txBody>
          <a:bodyPr wrap="square" lIns="0" tIns="0" rIns="0" bIns="0" rtlCol="0"/>
          <a:lstStyle/>
          <a:p>
            <a:endParaRPr sz="1406"/>
          </a:p>
        </p:txBody>
      </p:sp>
      <p:sp>
        <p:nvSpPr>
          <p:cNvPr id="15" name="object 20"/>
          <p:cNvSpPr/>
          <p:nvPr/>
        </p:nvSpPr>
        <p:spPr>
          <a:xfrm>
            <a:off x="6187285" y="1586180"/>
            <a:ext cx="394395" cy="392906"/>
          </a:xfrm>
          <a:custGeom>
            <a:avLst/>
            <a:gdLst/>
            <a:ahLst/>
            <a:cxnLst/>
            <a:rect l="l" t="t" r="r" b="b"/>
            <a:pathLst>
              <a:path w="673100" h="670560">
                <a:moveTo>
                  <a:pt x="336407" y="0"/>
                </a:moveTo>
                <a:lnTo>
                  <a:pt x="281837" y="4388"/>
                </a:lnTo>
                <a:lnTo>
                  <a:pt x="230071" y="17093"/>
                </a:lnTo>
                <a:lnTo>
                  <a:pt x="181803" y="37424"/>
                </a:lnTo>
                <a:lnTo>
                  <a:pt x="137723" y="64690"/>
                </a:lnTo>
                <a:lnTo>
                  <a:pt x="98526" y="98202"/>
                </a:lnTo>
                <a:lnTo>
                  <a:pt x="64903" y="137269"/>
                </a:lnTo>
                <a:lnTo>
                  <a:pt x="37546" y="181201"/>
                </a:lnTo>
                <a:lnTo>
                  <a:pt x="17149" y="229307"/>
                </a:lnTo>
                <a:lnTo>
                  <a:pt x="4402" y="280896"/>
                </a:lnTo>
                <a:lnTo>
                  <a:pt x="0" y="335279"/>
                </a:lnTo>
                <a:lnTo>
                  <a:pt x="1115" y="362777"/>
                </a:lnTo>
                <a:lnTo>
                  <a:pt x="9776" y="415850"/>
                </a:lnTo>
                <a:lnTo>
                  <a:pt x="26434" y="465784"/>
                </a:lnTo>
                <a:lnTo>
                  <a:pt x="50398" y="511889"/>
                </a:lnTo>
                <a:lnTo>
                  <a:pt x="80974" y="553474"/>
                </a:lnTo>
                <a:lnTo>
                  <a:pt x="117471" y="589850"/>
                </a:lnTo>
                <a:lnTo>
                  <a:pt x="159196" y="620326"/>
                </a:lnTo>
                <a:lnTo>
                  <a:pt x="205457" y="644211"/>
                </a:lnTo>
                <a:lnTo>
                  <a:pt x="255560" y="660815"/>
                </a:lnTo>
                <a:lnTo>
                  <a:pt x="308815" y="669448"/>
                </a:lnTo>
                <a:lnTo>
                  <a:pt x="336407" y="670559"/>
                </a:lnTo>
                <a:lnTo>
                  <a:pt x="364000" y="669448"/>
                </a:lnTo>
                <a:lnTo>
                  <a:pt x="417254" y="660815"/>
                </a:lnTo>
                <a:lnTo>
                  <a:pt x="467358" y="644211"/>
                </a:lnTo>
                <a:lnTo>
                  <a:pt x="513618" y="620326"/>
                </a:lnTo>
                <a:lnTo>
                  <a:pt x="555343" y="589850"/>
                </a:lnTo>
                <a:lnTo>
                  <a:pt x="591840" y="553474"/>
                </a:lnTo>
                <a:lnTo>
                  <a:pt x="622417" y="511889"/>
                </a:lnTo>
                <a:lnTo>
                  <a:pt x="646380" y="465784"/>
                </a:lnTo>
                <a:lnTo>
                  <a:pt x="663039" y="415850"/>
                </a:lnTo>
                <a:lnTo>
                  <a:pt x="671700" y="362777"/>
                </a:lnTo>
                <a:lnTo>
                  <a:pt x="672815" y="335279"/>
                </a:lnTo>
                <a:lnTo>
                  <a:pt x="671700" y="307782"/>
                </a:lnTo>
                <a:lnTo>
                  <a:pt x="663039" y="254709"/>
                </a:lnTo>
                <a:lnTo>
                  <a:pt x="646380" y="204775"/>
                </a:lnTo>
                <a:lnTo>
                  <a:pt x="622417" y="158670"/>
                </a:lnTo>
                <a:lnTo>
                  <a:pt x="591840" y="117085"/>
                </a:lnTo>
                <a:lnTo>
                  <a:pt x="555343" y="80709"/>
                </a:lnTo>
                <a:lnTo>
                  <a:pt x="513618" y="50233"/>
                </a:lnTo>
                <a:lnTo>
                  <a:pt x="467358" y="26348"/>
                </a:lnTo>
                <a:lnTo>
                  <a:pt x="417254" y="9744"/>
                </a:lnTo>
                <a:lnTo>
                  <a:pt x="364000" y="1111"/>
                </a:lnTo>
                <a:lnTo>
                  <a:pt x="336407" y="0"/>
                </a:lnTo>
                <a:close/>
              </a:path>
            </a:pathLst>
          </a:custGeom>
          <a:ln w="25399">
            <a:solidFill>
              <a:srgbClr val="BCC7DD"/>
            </a:solidFill>
          </a:ln>
        </p:spPr>
        <p:txBody>
          <a:bodyPr wrap="square" lIns="0" tIns="0" rIns="0" bIns="0" rtlCol="0"/>
          <a:lstStyle/>
          <a:p>
            <a:endParaRPr sz="1406"/>
          </a:p>
        </p:txBody>
      </p:sp>
      <p:sp>
        <p:nvSpPr>
          <p:cNvPr id="16" name="object 21"/>
          <p:cNvSpPr/>
          <p:nvPr/>
        </p:nvSpPr>
        <p:spPr>
          <a:xfrm>
            <a:off x="4183052" y="1586180"/>
            <a:ext cx="392906" cy="392906"/>
          </a:xfrm>
          <a:custGeom>
            <a:avLst/>
            <a:gdLst/>
            <a:ahLst/>
            <a:cxnLst/>
            <a:rect l="l" t="t" r="r" b="b"/>
            <a:pathLst>
              <a:path w="670559" h="670560">
                <a:moveTo>
                  <a:pt x="335279" y="0"/>
                </a:moveTo>
                <a:lnTo>
                  <a:pt x="280896" y="4388"/>
                </a:lnTo>
                <a:lnTo>
                  <a:pt x="229307" y="17093"/>
                </a:lnTo>
                <a:lnTo>
                  <a:pt x="181201" y="37424"/>
                </a:lnTo>
                <a:lnTo>
                  <a:pt x="137269" y="64690"/>
                </a:lnTo>
                <a:lnTo>
                  <a:pt x="98202" y="98202"/>
                </a:lnTo>
                <a:lnTo>
                  <a:pt x="64690" y="137269"/>
                </a:lnTo>
                <a:lnTo>
                  <a:pt x="37424" y="181201"/>
                </a:lnTo>
                <a:lnTo>
                  <a:pt x="17093" y="229307"/>
                </a:lnTo>
                <a:lnTo>
                  <a:pt x="4388" y="280896"/>
                </a:lnTo>
                <a:lnTo>
                  <a:pt x="0" y="335279"/>
                </a:lnTo>
                <a:lnTo>
                  <a:pt x="1111" y="362777"/>
                </a:lnTo>
                <a:lnTo>
                  <a:pt x="9744" y="415850"/>
                </a:lnTo>
                <a:lnTo>
                  <a:pt x="26348" y="465784"/>
                </a:lnTo>
                <a:lnTo>
                  <a:pt x="50233" y="511889"/>
                </a:lnTo>
                <a:lnTo>
                  <a:pt x="80709" y="553474"/>
                </a:lnTo>
                <a:lnTo>
                  <a:pt x="117085" y="589850"/>
                </a:lnTo>
                <a:lnTo>
                  <a:pt x="158670" y="620326"/>
                </a:lnTo>
                <a:lnTo>
                  <a:pt x="204775" y="644211"/>
                </a:lnTo>
                <a:lnTo>
                  <a:pt x="254709" y="660815"/>
                </a:lnTo>
                <a:lnTo>
                  <a:pt x="307782" y="669448"/>
                </a:lnTo>
                <a:lnTo>
                  <a:pt x="335279" y="670559"/>
                </a:lnTo>
                <a:lnTo>
                  <a:pt x="362781" y="669448"/>
                </a:lnTo>
                <a:lnTo>
                  <a:pt x="415860" y="660815"/>
                </a:lnTo>
                <a:lnTo>
                  <a:pt x="465797" y="644211"/>
                </a:lnTo>
                <a:lnTo>
                  <a:pt x="511902" y="620326"/>
                </a:lnTo>
                <a:lnTo>
                  <a:pt x="553487" y="589850"/>
                </a:lnTo>
                <a:lnTo>
                  <a:pt x="589860" y="553474"/>
                </a:lnTo>
                <a:lnTo>
                  <a:pt x="620333" y="511889"/>
                </a:lnTo>
                <a:lnTo>
                  <a:pt x="644215" y="465784"/>
                </a:lnTo>
                <a:lnTo>
                  <a:pt x="660817" y="415850"/>
                </a:lnTo>
                <a:lnTo>
                  <a:pt x="669448" y="362777"/>
                </a:lnTo>
                <a:lnTo>
                  <a:pt x="670559" y="335279"/>
                </a:lnTo>
                <a:lnTo>
                  <a:pt x="669448" y="307782"/>
                </a:lnTo>
                <a:lnTo>
                  <a:pt x="660817" y="254709"/>
                </a:lnTo>
                <a:lnTo>
                  <a:pt x="644215" y="204775"/>
                </a:lnTo>
                <a:lnTo>
                  <a:pt x="620333" y="158670"/>
                </a:lnTo>
                <a:lnTo>
                  <a:pt x="589860" y="117085"/>
                </a:lnTo>
                <a:lnTo>
                  <a:pt x="553487" y="80709"/>
                </a:lnTo>
                <a:lnTo>
                  <a:pt x="511902" y="50233"/>
                </a:lnTo>
                <a:lnTo>
                  <a:pt x="465797" y="26348"/>
                </a:lnTo>
                <a:lnTo>
                  <a:pt x="415860" y="9744"/>
                </a:lnTo>
                <a:lnTo>
                  <a:pt x="362781" y="1111"/>
                </a:lnTo>
                <a:lnTo>
                  <a:pt x="335279" y="0"/>
                </a:lnTo>
                <a:close/>
              </a:path>
            </a:pathLst>
          </a:custGeom>
          <a:ln w="25399">
            <a:solidFill>
              <a:srgbClr val="BCC7DD"/>
            </a:solidFill>
          </a:ln>
        </p:spPr>
        <p:txBody>
          <a:bodyPr wrap="square" lIns="0" tIns="0" rIns="0" bIns="0" rtlCol="0"/>
          <a:lstStyle/>
          <a:p>
            <a:endParaRPr sz="1406"/>
          </a:p>
        </p:txBody>
      </p:sp>
      <p:sp>
        <p:nvSpPr>
          <p:cNvPr id="17" name="object 22"/>
          <p:cNvSpPr/>
          <p:nvPr/>
        </p:nvSpPr>
        <p:spPr>
          <a:xfrm>
            <a:off x="4296674" y="1964525"/>
            <a:ext cx="171152" cy="1971979"/>
          </a:xfrm>
          <a:prstGeom prst="rect">
            <a:avLst/>
          </a:prstGeom>
          <a:blipFill>
            <a:blip r:embed="rId5" cstate="print"/>
            <a:stretch>
              <a:fillRect/>
            </a:stretch>
          </a:blipFill>
        </p:spPr>
        <p:txBody>
          <a:bodyPr wrap="square" lIns="0" tIns="0" rIns="0" bIns="0" rtlCol="0"/>
          <a:lstStyle/>
          <a:p>
            <a:endParaRPr sz="1406"/>
          </a:p>
        </p:txBody>
      </p:sp>
      <p:sp>
        <p:nvSpPr>
          <p:cNvPr id="18" name="object 23"/>
          <p:cNvSpPr/>
          <p:nvPr/>
        </p:nvSpPr>
        <p:spPr>
          <a:xfrm>
            <a:off x="4382792" y="2018502"/>
            <a:ext cx="25673" cy="1844353"/>
          </a:xfrm>
          <a:custGeom>
            <a:avLst/>
            <a:gdLst/>
            <a:ahLst/>
            <a:cxnLst/>
            <a:rect l="l" t="t" r="r" b="b"/>
            <a:pathLst>
              <a:path w="43814" h="3147695">
                <a:moveTo>
                  <a:pt x="43769" y="3147547"/>
                </a:moveTo>
                <a:lnTo>
                  <a:pt x="41588" y="2990801"/>
                </a:lnTo>
                <a:lnTo>
                  <a:pt x="39407" y="2834055"/>
                </a:lnTo>
                <a:lnTo>
                  <a:pt x="37226" y="2677310"/>
                </a:lnTo>
                <a:lnTo>
                  <a:pt x="35046" y="2520565"/>
                </a:lnTo>
                <a:lnTo>
                  <a:pt x="32865" y="2363820"/>
                </a:lnTo>
                <a:lnTo>
                  <a:pt x="30685" y="2207075"/>
                </a:lnTo>
                <a:lnTo>
                  <a:pt x="28504" y="2050331"/>
                </a:lnTo>
                <a:lnTo>
                  <a:pt x="26324" y="1893586"/>
                </a:lnTo>
                <a:lnTo>
                  <a:pt x="24144" y="1736842"/>
                </a:lnTo>
                <a:lnTo>
                  <a:pt x="21964" y="1580098"/>
                </a:lnTo>
                <a:lnTo>
                  <a:pt x="19785" y="1423354"/>
                </a:lnTo>
                <a:lnTo>
                  <a:pt x="17605" y="1266610"/>
                </a:lnTo>
                <a:lnTo>
                  <a:pt x="15426" y="1109865"/>
                </a:lnTo>
                <a:lnTo>
                  <a:pt x="13247" y="953121"/>
                </a:lnTo>
                <a:lnTo>
                  <a:pt x="11069" y="796376"/>
                </a:lnTo>
                <a:lnTo>
                  <a:pt x="8891" y="639631"/>
                </a:lnTo>
                <a:lnTo>
                  <a:pt x="6713" y="482886"/>
                </a:lnTo>
                <a:lnTo>
                  <a:pt x="4536" y="326141"/>
                </a:lnTo>
                <a:lnTo>
                  <a:pt x="2359" y="169395"/>
                </a:lnTo>
                <a:lnTo>
                  <a:pt x="182" y="12649"/>
                </a:lnTo>
                <a:lnTo>
                  <a:pt x="0" y="0"/>
                </a:lnTo>
              </a:path>
            </a:pathLst>
          </a:custGeom>
          <a:ln w="25399">
            <a:solidFill>
              <a:srgbClr val="8A8F96"/>
            </a:solidFill>
          </a:ln>
        </p:spPr>
        <p:txBody>
          <a:bodyPr wrap="square" lIns="0" tIns="0" rIns="0" bIns="0" rtlCol="0"/>
          <a:lstStyle/>
          <a:p>
            <a:endParaRPr sz="1406"/>
          </a:p>
        </p:txBody>
      </p:sp>
      <p:sp>
        <p:nvSpPr>
          <p:cNvPr id="19" name="object 24"/>
          <p:cNvSpPr/>
          <p:nvPr/>
        </p:nvSpPr>
        <p:spPr>
          <a:xfrm>
            <a:off x="4339016" y="1986498"/>
            <a:ext cx="88925" cy="89669"/>
          </a:xfrm>
          <a:custGeom>
            <a:avLst/>
            <a:gdLst/>
            <a:ahLst/>
            <a:cxnLst/>
            <a:rect l="l" t="t" r="r" b="b"/>
            <a:pathLst>
              <a:path w="151764" h="153035">
                <a:moveTo>
                  <a:pt x="73948" y="0"/>
                </a:moveTo>
                <a:lnTo>
                  <a:pt x="1832" y="127985"/>
                </a:lnTo>
                <a:lnTo>
                  <a:pt x="0" y="139724"/>
                </a:lnTo>
                <a:lnTo>
                  <a:pt x="6241" y="149688"/>
                </a:lnTo>
                <a:lnTo>
                  <a:pt x="18674" y="152767"/>
                </a:lnTo>
                <a:lnTo>
                  <a:pt x="28680" y="148118"/>
                </a:lnTo>
                <a:lnTo>
                  <a:pt x="31337" y="144597"/>
                </a:lnTo>
                <a:lnTo>
                  <a:pt x="74892" y="67299"/>
                </a:lnTo>
                <a:lnTo>
                  <a:pt x="114064" y="67299"/>
                </a:lnTo>
                <a:lnTo>
                  <a:pt x="73948" y="0"/>
                </a:lnTo>
                <a:close/>
              </a:path>
              <a:path w="151764" h="153035">
                <a:moveTo>
                  <a:pt x="114064" y="67299"/>
                </a:moveTo>
                <a:lnTo>
                  <a:pt x="74892" y="67299"/>
                </a:lnTo>
                <a:lnTo>
                  <a:pt x="120582" y="143347"/>
                </a:lnTo>
                <a:lnTo>
                  <a:pt x="129876" y="150734"/>
                </a:lnTo>
                <a:lnTo>
                  <a:pt x="141620" y="150258"/>
                </a:lnTo>
                <a:lnTo>
                  <a:pt x="150511" y="140871"/>
                </a:lnTo>
                <a:lnTo>
                  <a:pt x="151321" y="129803"/>
                </a:lnTo>
                <a:lnTo>
                  <a:pt x="114064" y="67299"/>
                </a:lnTo>
                <a:close/>
              </a:path>
            </a:pathLst>
          </a:custGeom>
          <a:solidFill>
            <a:srgbClr val="8A8F96"/>
          </a:solidFill>
        </p:spPr>
        <p:txBody>
          <a:bodyPr wrap="square" lIns="0" tIns="0" rIns="0" bIns="0" rtlCol="0"/>
          <a:lstStyle/>
          <a:p>
            <a:endParaRPr sz="1406"/>
          </a:p>
        </p:txBody>
      </p:sp>
      <p:sp>
        <p:nvSpPr>
          <p:cNvPr id="20" name="object 25"/>
          <p:cNvSpPr/>
          <p:nvPr/>
        </p:nvSpPr>
        <p:spPr>
          <a:xfrm>
            <a:off x="4438048" y="1949655"/>
            <a:ext cx="915293" cy="2001732"/>
          </a:xfrm>
          <a:prstGeom prst="rect">
            <a:avLst/>
          </a:prstGeom>
          <a:blipFill>
            <a:blip r:embed="rId6" cstate="print"/>
            <a:stretch>
              <a:fillRect/>
            </a:stretch>
          </a:blipFill>
        </p:spPr>
        <p:txBody>
          <a:bodyPr wrap="square" lIns="0" tIns="0" rIns="0" bIns="0" rtlCol="0"/>
          <a:lstStyle/>
          <a:p>
            <a:endParaRPr sz="1406"/>
          </a:p>
        </p:txBody>
      </p:sp>
      <p:sp>
        <p:nvSpPr>
          <p:cNvPr id="21" name="object 26"/>
          <p:cNvSpPr/>
          <p:nvPr/>
        </p:nvSpPr>
        <p:spPr>
          <a:xfrm>
            <a:off x="4490895" y="2000750"/>
            <a:ext cx="798835" cy="1878211"/>
          </a:xfrm>
          <a:custGeom>
            <a:avLst/>
            <a:gdLst/>
            <a:ahLst/>
            <a:cxnLst/>
            <a:rect l="l" t="t" r="r" b="b"/>
            <a:pathLst>
              <a:path w="1363345" h="3205479">
                <a:moveTo>
                  <a:pt x="0" y="3205124"/>
                </a:moveTo>
                <a:lnTo>
                  <a:pt x="67898" y="3045452"/>
                </a:lnTo>
                <a:lnTo>
                  <a:pt x="135798" y="2885780"/>
                </a:lnTo>
                <a:lnTo>
                  <a:pt x="203698" y="2726108"/>
                </a:lnTo>
                <a:lnTo>
                  <a:pt x="271598" y="2566437"/>
                </a:lnTo>
                <a:lnTo>
                  <a:pt x="339498" y="2406766"/>
                </a:lnTo>
                <a:lnTo>
                  <a:pt x="407399" y="2247095"/>
                </a:lnTo>
                <a:lnTo>
                  <a:pt x="475299" y="2087425"/>
                </a:lnTo>
                <a:lnTo>
                  <a:pt x="543200" y="1927754"/>
                </a:lnTo>
                <a:lnTo>
                  <a:pt x="611101" y="1768084"/>
                </a:lnTo>
                <a:lnTo>
                  <a:pt x="679002" y="1608414"/>
                </a:lnTo>
                <a:lnTo>
                  <a:pt x="746903" y="1448744"/>
                </a:lnTo>
                <a:lnTo>
                  <a:pt x="814804" y="1289073"/>
                </a:lnTo>
                <a:lnTo>
                  <a:pt x="882705" y="1129403"/>
                </a:lnTo>
                <a:lnTo>
                  <a:pt x="950606" y="969732"/>
                </a:lnTo>
                <a:lnTo>
                  <a:pt x="1018507" y="810062"/>
                </a:lnTo>
                <a:lnTo>
                  <a:pt x="1086407" y="650391"/>
                </a:lnTo>
                <a:lnTo>
                  <a:pt x="1154307" y="490720"/>
                </a:lnTo>
                <a:lnTo>
                  <a:pt x="1222207" y="331048"/>
                </a:lnTo>
                <a:lnTo>
                  <a:pt x="1290106" y="171376"/>
                </a:lnTo>
                <a:lnTo>
                  <a:pt x="1358005" y="11704"/>
                </a:lnTo>
                <a:lnTo>
                  <a:pt x="1363004" y="0"/>
                </a:lnTo>
              </a:path>
            </a:pathLst>
          </a:custGeom>
          <a:ln w="25399">
            <a:solidFill>
              <a:srgbClr val="8A8F96"/>
            </a:solidFill>
          </a:ln>
        </p:spPr>
        <p:txBody>
          <a:bodyPr wrap="square" lIns="0" tIns="0" rIns="0" bIns="0" rtlCol="0"/>
          <a:lstStyle/>
          <a:p>
            <a:endParaRPr sz="1406"/>
          </a:p>
        </p:txBody>
      </p:sp>
      <p:sp>
        <p:nvSpPr>
          <p:cNvPr id="22" name="object 27"/>
          <p:cNvSpPr/>
          <p:nvPr/>
        </p:nvSpPr>
        <p:spPr>
          <a:xfrm>
            <a:off x="5229331" y="1971300"/>
            <a:ext cx="83716" cy="96738"/>
          </a:xfrm>
          <a:custGeom>
            <a:avLst/>
            <a:gdLst/>
            <a:ahLst/>
            <a:cxnLst/>
            <a:rect l="l" t="t" r="r" b="b"/>
            <a:pathLst>
              <a:path w="142875" h="165100">
                <a:moveTo>
                  <a:pt x="131902" y="61935"/>
                </a:moveTo>
                <a:lnTo>
                  <a:pt x="97770" y="61935"/>
                </a:lnTo>
                <a:lnTo>
                  <a:pt x="108834" y="149961"/>
                </a:lnTo>
                <a:lnTo>
                  <a:pt x="115233" y="161220"/>
                </a:lnTo>
                <a:lnTo>
                  <a:pt x="127706" y="164656"/>
                </a:lnTo>
                <a:lnTo>
                  <a:pt x="138990" y="158270"/>
                </a:lnTo>
                <a:lnTo>
                  <a:pt x="142462" y="145825"/>
                </a:lnTo>
                <a:lnTo>
                  <a:pt x="131902" y="61935"/>
                </a:lnTo>
                <a:close/>
              </a:path>
              <a:path w="142875" h="165100">
                <a:moveTo>
                  <a:pt x="124105" y="0"/>
                </a:moveTo>
                <a:lnTo>
                  <a:pt x="6422" y="87904"/>
                </a:lnTo>
                <a:lnTo>
                  <a:pt x="0" y="97916"/>
                </a:lnTo>
                <a:lnTo>
                  <a:pt x="1698" y="109558"/>
                </a:lnTo>
                <a:lnTo>
                  <a:pt x="11907" y="117426"/>
                </a:lnTo>
                <a:lnTo>
                  <a:pt x="23010" y="117118"/>
                </a:lnTo>
                <a:lnTo>
                  <a:pt x="26691" y="115031"/>
                </a:lnTo>
                <a:lnTo>
                  <a:pt x="97770" y="61935"/>
                </a:lnTo>
                <a:lnTo>
                  <a:pt x="131902" y="61935"/>
                </a:lnTo>
                <a:lnTo>
                  <a:pt x="124105" y="0"/>
                </a:lnTo>
                <a:close/>
              </a:path>
            </a:pathLst>
          </a:custGeom>
          <a:solidFill>
            <a:srgbClr val="8A8F96"/>
          </a:solidFill>
        </p:spPr>
        <p:txBody>
          <a:bodyPr wrap="square" lIns="0" tIns="0" rIns="0" bIns="0" rtlCol="0"/>
          <a:lstStyle/>
          <a:p>
            <a:endParaRPr sz="1406"/>
          </a:p>
        </p:txBody>
      </p:sp>
      <p:sp>
        <p:nvSpPr>
          <p:cNvPr id="23" name="object 28"/>
          <p:cNvSpPr/>
          <p:nvPr/>
        </p:nvSpPr>
        <p:spPr>
          <a:xfrm>
            <a:off x="4490145" y="1919877"/>
            <a:ext cx="1800814" cy="2061275"/>
          </a:xfrm>
          <a:prstGeom prst="rect">
            <a:avLst/>
          </a:prstGeom>
          <a:blipFill>
            <a:blip r:embed="rId7" cstate="print"/>
            <a:stretch>
              <a:fillRect/>
            </a:stretch>
          </a:blipFill>
        </p:spPr>
        <p:txBody>
          <a:bodyPr wrap="square" lIns="0" tIns="0" rIns="0" bIns="0" rtlCol="0"/>
          <a:lstStyle/>
          <a:p>
            <a:endParaRPr sz="1406"/>
          </a:p>
        </p:txBody>
      </p:sp>
      <p:sp>
        <p:nvSpPr>
          <p:cNvPr id="24" name="object 29"/>
          <p:cNvSpPr/>
          <p:nvPr/>
        </p:nvSpPr>
        <p:spPr>
          <a:xfrm>
            <a:off x="4543472" y="1960245"/>
            <a:ext cx="1687711" cy="1952997"/>
          </a:xfrm>
          <a:custGeom>
            <a:avLst/>
            <a:gdLst/>
            <a:ahLst/>
            <a:cxnLst/>
            <a:rect l="l" t="t" r="r" b="b"/>
            <a:pathLst>
              <a:path w="2880359" h="3333115">
                <a:moveTo>
                  <a:pt x="0" y="3332683"/>
                </a:moveTo>
                <a:lnTo>
                  <a:pt x="143579" y="3166531"/>
                </a:lnTo>
                <a:lnTo>
                  <a:pt x="287158" y="3000380"/>
                </a:lnTo>
                <a:lnTo>
                  <a:pt x="430737" y="2834228"/>
                </a:lnTo>
                <a:lnTo>
                  <a:pt x="574316" y="2668075"/>
                </a:lnTo>
                <a:lnTo>
                  <a:pt x="717895" y="2501923"/>
                </a:lnTo>
                <a:lnTo>
                  <a:pt x="861474" y="2335770"/>
                </a:lnTo>
                <a:lnTo>
                  <a:pt x="1005053" y="2169617"/>
                </a:lnTo>
                <a:lnTo>
                  <a:pt x="1148632" y="2003464"/>
                </a:lnTo>
                <a:lnTo>
                  <a:pt x="1292211" y="1837310"/>
                </a:lnTo>
                <a:lnTo>
                  <a:pt x="1435790" y="1671157"/>
                </a:lnTo>
                <a:lnTo>
                  <a:pt x="1579369" y="1505004"/>
                </a:lnTo>
                <a:lnTo>
                  <a:pt x="1722949" y="1338850"/>
                </a:lnTo>
                <a:lnTo>
                  <a:pt x="1866528" y="1172697"/>
                </a:lnTo>
                <a:lnTo>
                  <a:pt x="2010107" y="1006544"/>
                </a:lnTo>
                <a:lnTo>
                  <a:pt x="2153686" y="840391"/>
                </a:lnTo>
                <a:lnTo>
                  <a:pt x="2297265" y="674239"/>
                </a:lnTo>
                <a:lnTo>
                  <a:pt x="2440844" y="508086"/>
                </a:lnTo>
                <a:lnTo>
                  <a:pt x="2584423" y="341934"/>
                </a:lnTo>
                <a:lnTo>
                  <a:pt x="2728002" y="175782"/>
                </a:lnTo>
                <a:lnTo>
                  <a:pt x="2871581" y="9631"/>
                </a:lnTo>
                <a:lnTo>
                  <a:pt x="2879902" y="0"/>
                </a:lnTo>
              </a:path>
            </a:pathLst>
          </a:custGeom>
          <a:ln w="25399">
            <a:solidFill>
              <a:srgbClr val="8A8F96"/>
            </a:solidFill>
          </a:ln>
        </p:spPr>
        <p:txBody>
          <a:bodyPr wrap="square" lIns="0" tIns="0" rIns="0" bIns="0" rtlCol="0"/>
          <a:lstStyle/>
          <a:p>
            <a:endParaRPr sz="1406"/>
          </a:p>
        </p:txBody>
      </p:sp>
      <p:sp>
        <p:nvSpPr>
          <p:cNvPr id="25" name="object 30"/>
          <p:cNvSpPr/>
          <p:nvPr/>
        </p:nvSpPr>
        <p:spPr>
          <a:xfrm>
            <a:off x="6163991" y="1942207"/>
            <a:ext cx="86692" cy="86320"/>
          </a:xfrm>
          <a:custGeom>
            <a:avLst/>
            <a:gdLst/>
            <a:ahLst/>
            <a:cxnLst/>
            <a:rect l="l" t="t" r="r" b="b"/>
            <a:pathLst>
              <a:path w="147954" h="147320">
                <a:moveTo>
                  <a:pt x="140343" y="40386"/>
                </a:moveTo>
                <a:lnTo>
                  <a:pt x="105896" y="40386"/>
                </a:lnTo>
                <a:lnTo>
                  <a:pt x="89559" y="127589"/>
                </a:lnTo>
                <a:lnTo>
                  <a:pt x="92033" y="139992"/>
                </a:lnTo>
                <a:lnTo>
                  <a:pt x="102363" y="147223"/>
                </a:lnTo>
                <a:lnTo>
                  <a:pt x="115132" y="145017"/>
                </a:lnTo>
                <a:lnTo>
                  <a:pt x="122545" y="135137"/>
                </a:lnTo>
                <a:lnTo>
                  <a:pt x="140343" y="40386"/>
                </a:lnTo>
                <a:close/>
              </a:path>
              <a:path w="147954" h="147320">
                <a:moveTo>
                  <a:pt x="147929" y="0"/>
                </a:moveTo>
                <a:lnTo>
                  <a:pt x="119215" y="0"/>
                </a:lnTo>
                <a:lnTo>
                  <a:pt x="10982" y="37185"/>
                </a:lnTo>
                <a:lnTo>
                  <a:pt x="1682" y="45023"/>
                </a:lnTo>
                <a:lnTo>
                  <a:pt x="0" y="56972"/>
                </a:lnTo>
                <a:lnTo>
                  <a:pt x="7678" y="67415"/>
                </a:lnTo>
                <a:lnTo>
                  <a:pt x="18972" y="69961"/>
                </a:lnTo>
                <a:lnTo>
                  <a:pt x="22015" y="69220"/>
                </a:lnTo>
                <a:lnTo>
                  <a:pt x="105896" y="40386"/>
                </a:lnTo>
                <a:lnTo>
                  <a:pt x="140343" y="40386"/>
                </a:lnTo>
                <a:lnTo>
                  <a:pt x="147929" y="0"/>
                </a:lnTo>
                <a:close/>
              </a:path>
            </a:pathLst>
          </a:custGeom>
          <a:solidFill>
            <a:srgbClr val="8A8F96"/>
          </a:solidFill>
        </p:spPr>
        <p:txBody>
          <a:bodyPr wrap="square" lIns="0" tIns="0" rIns="0" bIns="0" rtlCol="0"/>
          <a:lstStyle/>
          <a:p>
            <a:endParaRPr sz="1406"/>
          </a:p>
        </p:txBody>
      </p:sp>
      <p:sp>
        <p:nvSpPr>
          <p:cNvPr id="26" name="object 31"/>
          <p:cNvSpPr/>
          <p:nvPr/>
        </p:nvSpPr>
        <p:spPr>
          <a:xfrm>
            <a:off x="4557117" y="4003476"/>
            <a:ext cx="699493" cy="163711"/>
          </a:xfrm>
          <a:prstGeom prst="rect">
            <a:avLst/>
          </a:prstGeom>
          <a:blipFill>
            <a:blip r:embed="rId8" cstate="print"/>
            <a:stretch>
              <a:fillRect/>
            </a:stretch>
          </a:blipFill>
        </p:spPr>
        <p:txBody>
          <a:bodyPr wrap="square" lIns="0" tIns="0" rIns="0" bIns="0" rtlCol="0"/>
          <a:lstStyle/>
          <a:p>
            <a:endParaRPr sz="1406"/>
          </a:p>
        </p:txBody>
      </p:sp>
      <p:sp>
        <p:nvSpPr>
          <p:cNvPr id="27" name="object 32"/>
          <p:cNvSpPr/>
          <p:nvPr/>
        </p:nvSpPr>
        <p:spPr>
          <a:xfrm>
            <a:off x="4614839" y="4065987"/>
            <a:ext cx="565919" cy="0"/>
          </a:xfrm>
          <a:custGeom>
            <a:avLst/>
            <a:gdLst/>
            <a:ahLst/>
            <a:cxnLst/>
            <a:rect l="l" t="t" r="r" b="b"/>
            <a:pathLst>
              <a:path w="965834">
                <a:moveTo>
                  <a:pt x="0" y="0"/>
                </a:moveTo>
                <a:lnTo>
                  <a:pt x="47644" y="0"/>
                </a:lnTo>
                <a:lnTo>
                  <a:pt x="95289" y="0"/>
                </a:lnTo>
                <a:lnTo>
                  <a:pt x="142934" y="0"/>
                </a:lnTo>
                <a:lnTo>
                  <a:pt x="190579" y="0"/>
                </a:lnTo>
                <a:lnTo>
                  <a:pt x="238224" y="0"/>
                </a:lnTo>
                <a:lnTo>
                  <a:pt x="285869" y="0"/>
                </a:lnTo>
                <a:lnTo>
                  <a:pt x="333514" y="0"/>
                </a:lnTo>
                <a:lnTo>
                  <a:pt x="381160" y="0"/>
                </a:lnTo>
                <a:lnTo>
                  <a:pt x="428806" y="0"/>
                </a:lnTo>
                <a:lnTo>
                  <a:pt x="476451" y="0"/>
                </a:lnTo>
                <a:lnTo>
                  <a:pt x="524097" y="0"/>
                </a:lnTo>
                <a:lnTo>
                  <a:pt x="571744" y="0"/>
                </a:lnTo>
                <a:lnTo>
                  <a:pt x="619390" y="0"/>
                </a:lnTo>
                <a:lnTo>
                  <a:pt x="667037" y="0"/>
                </a:lnTo>
                <a:lnTo>
                  <a:pt x="714685" y="0"/>
                </a:lnTo>
                <a:lnTo>
                  <a:pt x="762332" y="0"/>
                </a:lnTo>
                <a:lnTo>
                  <a:pt x="809980" y="0"/>
                </a:lnTo>
                <a:lnTo>
                  <a:pt x="857628" y="0"/>
                </a:lnTo>
                <a:lnTo>
                  <a:pt x="905277" y="0"/>
                </a:lnTo>
                <a:lnTo>
                  <a:pt x="952926" y="0"/>
                </a:lnTo>
                <a:lnTo>
                  <a:pt x="965636" y="0"/>
                </a:lnTo>
              </a:path>
            </a:pathLst>
          </a:custGeom>
          <a:ln w="25399">
            <a:solidFill>
              <a:srgbClr val="8A8F96"/>
            </a:solidFill>
          </a:ln>
        </p:spPr>
        <p:txBody>
          <a:bodyPr wrap="square" lIns="0" tIns="0" rIns="0" bIns="0" rtlCol="0"/>
          <a:lstStyle/>
          <a:p>
            <a:endParaRPr sz="1406"/>
          </a:p>
        </p:txBody>
      </p:sp>
      <p:sp>
        <p:nvSpPr>
          <p:cNvPr id="28" name="object 33"/>
          <p:cNvSpPr/>
          <p:nvPr/>
        </p:nvSpPr>
        <p:spPr>
          <a:xfrm>
            <a:off x="5123577" y="4025803"/>
            <a:ext cx="89297" cy="84460"/>
          </a:xfrm>
          <a:custGeom>
            <a:avLst/>
            <a:gdLst/>
            <a:ahLst/>
            <a:cxnLst/>
            <a:rect l="l" t="t" r="r" b="b"/>
            <a:pathLst>
              <a:path w="152400" h="144145">
                <a:moveTo>
                  <a:pt x="34170" y="0"/>
                </a:moveTo>
                <a:lnTo>
                  <a:pt x="2940" y="0"/>
                </a:lnTo>
                <a:lnTo>
                  <a:pt x="0" y="11168"/>
                </a:lnTo>
                <a:lnTo>
                  <a:pt x="4494" y="21230"/>
                </a:lnTo>
                <a:lnTo>
                  <a:pt x="7990" y="23942"/>
                </a:lnTo>
                <a:lnTo>
                  <a:pt x="84678" y="68580"/>
                </a:lnTo>
                <a:lnTo>
                  <a:pt x="7990" y="113205"/>
                </a:lnTo>
                <a:lnTo>
                  <a:pt x="475" y="122408"/>
                </a:lnTo>
                <a:lnTo>
                  <a:pt x="806" y="134148"/>
                </a:lnTo>
                <a:lnTo>
                  <a:pt x="10083" y="143168"/>
                </a:lnTo>
                <a:lnTo>
                  <a:pt x="21159" y="144125"/>
                </a:lnTo>
                <a:lnTo>
                  <a:pt x="151978" y="68580"/>
                </a:lnTo>
                <a:lnTo>
                  <a:pt x="34170" y="0"/>
                </a:lnTo>
                <a:close/>
              </a:path>
            </a:pathLst>
          </a:custGeom>
          <a:solidFill>
            <a:srgbClr val="8A8F96"/>
          </a:solidFill>
        </p:spPr>
        <p:txBody>
          <a:bodyPr wrap="square" lIns="0" tIns="0" rIns="0" bIns="0" rtlCol="0"/>
          <a:lstStyle/>
          <a:p>
            <a:endParaRPr sz="1406"/>
          </a:p>
        </p:txBody>
      </p:sp>
      <p:sp>
        <p:nvSpPr>
          <p:cNvPr id="29" name="object 34"/>
          <p:cNvSpPr/>
          <p:nvPr/>
        </p:nvSpPr>
        <p:spPr>
          <a:xfrm>
            <a:off x="3567404" y="3832324"/>
            <a:ext cx="974823" cy="319981"/>
          </a:xfrm>
          <a:prstGeom prst="rect">
            <a:avLst/>
          </a:prstGeom>
          <a:blipFill>
            <a:blip r:embed="rId9" cstate="print"/>
            <a:stretch>
              <a:fillRect/>
            </a:stretch>
          </a:blipFill>
        </p:spPr>
        <p:txBody>
          <a:bodyPr wrap="square" lIns="0" tIns="0" rIns="0" bIns="0" rtlCol="0"/>
          <a:lstStyle/>
          <a:p>
            <a:endParaRPr sz="1406"/>
          </a:p>
        </p:txBody>
      </p:sp>
      <p:sp>
        <p:nvSpPr>
          <p:cNvPr id="30" name="object 35"/>
          <p:cNvSpPr/>
          <p:nvPr/>
        </p:nvSpPr>
        <p:spPr>
          <a:xfrm>
            <a:off x="3637502" y="3869537"/>
            <a:ext cx="852785" cy="190500"/>
          </a:xfrm>
          <a:custGeom>
            <a:avLst/>
            <a:gdLst/>
            <a:ahLst/>
            <a:cxnLst/>
            <a:rect l="l" t="t" r="r" b="b"/>
            <a:pathLst>
              <a:path w="1455420" h="325120">
                <a:moveTo>
                  <a:pt x="1454901" y="0"/>
                </a:moveTo>
                <a:lnTo>
                  <a:pt x="12405" y="321737"/>
                </a:lnTo>
                <a:lnTo>
                  <a:pt x="0" y="324511"/>
                </a:lnTo>
              </a:path>
            </a:pathLst>
          </a:custGeom>
          <a:ln w="25399">
            <a:solidFill>
              <a:srgbClr val="8A8F96"/>
            </a:solidFill>
          </a:ln>
        </p:spPr>
        <p:txBody>
          <a:bodyPr wrap="square" lIns="0" tIns="0" rIns="0" bIns="0" rtlCol="0"/>
          <a:lstStyle/>
          <a:p>
            <a:endParaRPr sz="1406"/>
          </a:p>
        </p:txBody>
      </p:sp>
      <p:sp>
        <p:nvSpPr>
          <p:cNvPr id="31" name="object 36"/>
          <p:cNvSpPr/>
          <p:nvPr/>
        </p:nvSpPr>
        <p:spPr>
          <a:xfrm>
            <a:off x="3606266" y="4005839"/>
            <a:ext cx="94506" cy="87064"/>
          </a:xfrm>
          <a:custGeom>
            <a:avLst/>
            <a:gdLst/>
            <a:ahLst/>
            <a:cxnLst/>
            <a:rect l="l" t="t" r="r" b="b"/>
            <a:pathLst>
              <a:path w="161289" h="148590">
                <a:moveTo>
                  <a:pt x="122058" y="0"/>
                </a:moveTo>
                <a:lnTo>
                  <a:pt x="110929" y="1731"/>
                </a:lnTo>
                <a:lnTo>
                  <a:pt x="0" y="103782"/>
                </a:lnTo>
                <a:lnTo>
                  <a:pt x="139994" y="148265"/>
                </a:lnTo>
                <a:lnTo>
                  <a:pt x="152215" y="147508"/>
                </a:lnTo>
                <a:lnTo>
                  <a:pt x="160687" y="138825"/>
                </a:lnTo>
                <a:lnTo>
                  <a:pt x="160683" y="125942"/>
                </a:lnTo>
                <a:lnTo>
                  <a:pt x="153109" y="117198"/>
                </a:lnTo>
                <a:lnTo>
                  <a:pt x="150266" y="115999"/>
                </a:lnTo>
                <a:lnTo>
                  <a:pt x="65714" y="89124"/>
                </a:lnTo>
                <a:lnTo>
                  <a:pt x="130820" y="28868"/>
                </a:lnTo>
                <a:lnTo>
                  <a:pt x="136171" y="18106"/>
                </a:lnTo>
                <a:lnTo>
                  <a:pt x="133120" y="6602"/>
                </a:lnTo>
                <a:lnTo>
                  <a:pt x="122058" y="0"/>
                </a:lnTo>
                <a:close/>
              </a:path>
            </a:pathLst>
          </a:custGeom>
          <a:solidFill>
            <a:srgbClr val="8A8F96"/>
          </a:solidFill>
        </p:spPr>
        <p:txBody>
          <a:bodyPr wrap="square" lIns="0" tIns="0" rIns="0" bIns="0" rtlCol="0"/>
          <a:lstStyle/>
          <a:p>
            <a:endParaRPr sz="1406"/>
          </a:p>
        </p:txBody>
      </p:sp>
      <p:sp>
        <p:nvSpPr>
          <p:cNvPr id="32" name="object 37"/>
          <p:cNvSpPr/>
          <p:nvPr/>
        </p:nvSpPr>
        <p:spPr>
          <a:xfrm>
            <a:off x="2570262" y="4003476"/>
            <a:ext cx="1689198" cy="163711"/>
          </a:xfrm>
          <a:prstGeom prst="rect">
            <a:avLst/>
          </a:prstGeom>
          <a:blipFill>
            <a:blip r:embed="rId10" cstate="print"/>
            <a:stretch>
              <a:fillRect/>
            </a:stretch>
          </a:blipFill>
        </p:spPr>
        <p:txBody>
          <a:bodyPr wrap="square" lIns="0" tIns="0" rIns="0" bIns="0" rtlCol="0"/>
          <a:lstStyle/>
          <a:p>
            <a:endParaRPr sz="1406"/>
          </a:p>
        </p:txBody>
      </p:sp>
      <p:sp>
        <p:nvSpPr>
          <p:cNvPr id="33" name="object 38"/>
          <p:cNvSpPr/>
          <p:nvPr/>
        </p:nvSpPr>
        <p:spPr>
          <a:xfrm>
            <a:off x="2642431" y="4065987"/>
            <a:ext cx="1564556" cy="0"/>
          </a:xfrm>
          <a:custGeom>
            <a:avLst/>
            <a:gdLst/>
            <a:ahLst/>
            <a:cxnLst/>
            <a:rect l="l" t="t" r="r" b="b"/>
            <a:pathLst>
              <a:path w="2670175">
                <a:moveTo>
                  <a:pt x="2669926" y="0"/>
                </a:moveTo>
                <a:lnTo>
                  <a:pt x="2537063" y="0"/>
                </a:lnTo>
                <a:lnTo>
                  <a:pt x="2404201" y="0"/>
                </a:lnTo>
                <a:lnTo>
                  <a:pt x="2271339" y="0"/>
                </a:lnTo>
                <a:lnTo>
                  <a:pt x="2138476" y="0"/>
                </a:lnTo>
                <a:lnTo>
                  <a:pt x="2005614" y="0"/>
                </a:lnTo>
                <a:lnTo>
                  <a:pt x="1872752" y="0"/>
                </a:lnTo>
                <a:lnTo>
                  <a:pt x="1739889" y="0"/>
                </a:lnTo>
                <a:lnTo>
                  <a:pt x="1607027" y="0"/>
                </a:lnTo>
                <a:lnTo>
                  <a:pt x="1474165" y="0"/>
                </a:lnTo>
                <a:lnTo>
                  <a:pt x="1341302" y="0"/>
                </a:lnTo>
                <a:lnTo>
                  <a:pt x="1208440" y="0"/>
                </a:lnTo>
                <a:lnTo>
                  <a:pt x="1075578" y="0"/>
                </a:lnTo>
                <a:lnTo>
                  <a:pt x="942715" y="0"/>
                </a:lnTo>
                <a:lnTo>
                  <a:pt x="809853" y="0"/>
                </a:lnTo>
                <a:lnTo>
                  <a:pt x="676991" y="0"/>
                </a:lnTo>
                <a:lnTo>
                  <a:pt x="544128" y="0"/>
                </a:lnTo>
                <a:lnTo>
                  <a:pt x="411266" y="0"/>
                </a:lnTo>
                <a:lnTo>
                  <a:pt x="278404" y="0"/>
                </a:lnTo>
                <a:lnTo>
                  <a:pt x="145541" y="0"/>
                </a:lnTo>
                <a:lnTo>
                  <a:pt x="12679" y="0"/>
                </a:lnTo>
                <a:lnTo>
                  <a:pt x="0" y="0"/>
                </a:lnTo>
              </a:path>
            </a:pathLst>
          </a:custGeom>
          <a:ln w="25399">
            <a:solidFill>
              <a:srgbClr val="8A8F96"/>
            </a:solidFill>
          </a:ln>
        </p:spPr>
        <p:txBody>
          <a:bodyPr wrap="square" lIns="0" tIns="0" rIns="0" bIns="0" rtlCol="0"/>
          <a:lstStyle/>
          <a:p>
            <a:endParaRPr sz="1406"/>
          </a:p>
        </p:txBody>
      </p:sp>
      <p:sp>
        <p:nvSpPr>
          <p:cNvPr id="34" name="object 39"/>
          <p:cNvSpPr/>
          <p:nvPr/>
        </p:nvSpPr>
        <p:spPr>
          <a:xfrm>
            <a:off x="2610445" y="4025803"/>
            <a:ext cx="89297" cy="84832"/>
          </a:xfrm>
          <a:custGeom>
            <a:avLst/>
            <a:gdLst/>
            <a:ahLst/>
            <a:cxnLst/>
            <a:rect l="l" t="t" r="r" b="b"/>
            <a:pathLst>
              <a:path w="152400" h="144779">
                <a:moveTo>
                  <a:pt x="148077" y="0"/>
                </a:moveTo>
                <a:lnTo>
                  <a:pt x="118751" y="0"/>
                </a:lnTo>
                <a:lnTo>
                  <a:pt x="0" y="68580"/>
                </a:lnTo>
                <a:lnTo>
                  <a:pt x="126918" y="142481"/>
                </a:lnTo>
                <a:lnTo>
                  <a:pt x="138650" y="144475"/>
                </a:lnTo>
                <a:lnTo>
                  <a:pt x="148698" y="138395"/>
                </a:lnTo>
                <a:lnTo>
                  <a:pt x="151973" y="126005"/>
                </a:lnTo>
                <a:lnTo>
                  <a:pt x="147490" y="115946"/>
                </a:lnTo>
                <a:lnTo>
                  <a:pt x="143957" y="113205"/>
                </a:lnTo>
                <a:lnTo>
                  <a:pt x="67299" y="68580"/>
                </a:lnTo>
                <a:lnTo>
                  <a:pt x="143957" y="23942"/>
                </a:lnTo>
                <a:lnTo>
                  <a:pt x="151494" y="14750"/>
                </a:lnTo>
                <a:lnTo>
                  <a:pt x="151177" y="3014"/>
                </a:lnTo>
                <a:lnTo>
                  <a:pt x="148077" y="0"/>
                </a:lnTo>
                <a:close/>
              </a:path>
            </a:pathLst>
          </a:custGeom>
          <a:solidFill>
            <a:srgbClr val="8A8F96"/>
          </a:solidFill>
        </p:spPr>
        <p:txBody>
          <a:bodyPr wrap="square" lIns="0" tIns="0" rIns="0" bIns="0" rtlCol="0"/>
          <a:lstStyle/>
          <a:p>
            <a:endParaRPr sz="1406"/>
          </a:p>
        </p:txBody>
      </p:sp>
      <p:sp>
        <p:nvSpPr>
          <p:cNvPr id="35" name="object 40"/>
          <p:cNvSpPr/>
          <p:nvPr/>
        </p:nvSpPr>
        <p:spPr>
          <a:xfrm>
            <a:off x="3181624" y="1586180"/>
            <a:ext cx="392906" cy="392906"/>
          </a:xfrm>
          <a:custGeom>
            <a:avLst/>
            <a:gdLst/>
            <a:ahLst/>
            <a:cxnLst/>
            <a:rect l="l" t="t" r="r" b="b"/>
            <a:pathLst>
              <a:path w="670560" h="670560">
                <a:moveTo>
                  <a:pt x="335279" y="0"/>
                </a:moveTo>
                <a:lnTo>
                  <a:pt x="280889" y="4388"/>
                </a:lnTo>
                <a:lnTo>
                  <a:pt x="229295" y="17093"/>
                </a:lnTo>
                <a:lnTo>
                  <a:pt x="181187" y="37424"/>
                </a:lnTo>
                <a:lnTo>
                  <a:pt x="137256" y="64690"/>
                </a:lnTo>
                <a:lnTo>
                  <a:pt x="98191" y="98202"/>
                </a:lnTo>
                <a:lnTo>
                  <a:pt x="64681" y="137269"/>
                </a:lnTo>
                <a:lnTo>
                  <a:pt x="37418" y="181201"/>
                </a:lnTo>
                <a:lnTo>
                  <a:pt x="17090" y="229307"/>
                </a:lnTo>
                <a:lnTo>
                  <a:pt x="4387" y="280896"/>
                </a:lnTo>
                <a:lnTo>
                  <a:pt x="0" y="335279"/>
                </a:lnTo>
                <a:lnTo>
                  <a:pt x="1111" y="362777"/>
                </a:lnTo>
                <a:lnTo>
                  <a:pt x="9742" y="415850"/>
                </a:lnTo>
                <a:lnTo>
                  <a:pt x="26344" y="465784"/>
                </a:lnTo>
                <a:lnTo>
                  <a:pt x="50226" y="511889"/>
                </a:lnTo>
                <a:lnTo>
                  <a:pt x="80699" y="553474"/>
                </a:lnTo>
                <a:lnTo>
                  <a:pt x="117072" y="589850"/>
                </a:lnTo>
                <a:lnTo>
                  <a:pt x="158657" y="620326"/>
                </a:lnTo>
                <a:lnTo>
                  <a:pt x="204762" y="644211"/>
                </a:lnTo>
                <a:lnTo>
                  <a:pt x="254699" y="660815"/>
                </a:lnTo>
                <a:lnTo>
                  <a:pt x="307778" y="669448"/>
                </a:lnTo>
                <a:lnTo>
                  <a:pt x="335279" y="670559"/>
                </a:lnTo>
                <a:lnTo>
                  <a:pt x="362777" y="669448"/>
                </a:lnTo>
                <a:lnTo>
                  <a:pt x="415850" y="660815"/>
                </a:lnTo>
                <a:lnTo>
                  <a:pt x="465784" y="644211"/>
                </a:lnTo>
                <a:lnTo>
                  <a:pt x="511889" y="620326"/>
                </a:lnTo>
                <a:lnTo>
                  <a:pt x="553474" y="589850"/>
                </a:lnTo>
                <a:lnTo>
                  <a:pt x="589850" y="553474"/>
                </a:lnTo>
                <a:lnTo>
                  <a:pt x="620326" y="511889"/>
                </a:lnTo>
                <a:lnTo>
                  <a:pt x="644211" y="465784"/>
                </a:lnTo>
                <a:lnTo>
                  <a:pt x="660815" y="415850"/>
                </a:lnTo>
                <a:lnTo>
                  <a:pt x="669448" y="362777"/>
                </a:lnTo>
                <a:lnTo>
                  <a:pt x="670559" y="335279"/>
                </a:lnTo>
                <a:lnTo>
                  <a:pt x="669448" y="307782"/>
                </a:lnTo>
                <a:lnTo>
                  <a:pt x="660815" y="254709"/>
                </a:lnTo>
                <a:lnTo>
                  <a:pt x="644211" y="204775"/>
                </a:lnTo>
                <a:lnTo>
                  <a:pt x="620326" y="158670"/>
                </a:lnTo>
                <a:lnTo>
                  <a:pt x="589850" y="117085"/>
                </a:lnTo>
                <a:lnTo>
                  <a:pt x="553474" y="80709"/>
                </a:lnTo>
                <a:lnTo>
                  <a:pt x="511889" y="50233"/>
                </a:lnTo>
                <a:lnTo>
                  <a:pt x="465784" y="26348"/>
                </a:lnTo>
                <a:lnTo>
                  <a:pt x="415850" y="9744"/>
                </a:lnTo>
                <a:lnTo>
                  <a:pt x="362777" y="1111"/>
                </a:lnTo>
                <a:lnTo>
                  <a:pt x="335279" y="0"/>
                </a:lnTo>
                <a:close/>
              </a:path>
            </a:pathLst>
          </a:custGeom>
          <a:ln w="25399">
            <a:solidFill>
              <a:srgbClr val="BCC7DD"/>
            </a:solidFill>
          </a:ln>
        </p:spPr>
        <p:txBody>
          <a:bodyPr wrap="square" lIns="0" tIns="0" rIns="0" bIns="0" rtlCol="0"/>
          <a:lstStyle/>
          <a:p>
            <a:endParaRPr sz="1406"/>
          </a:p>
        </p:txBody>
      </p:sp>
      <p:sp>
        <p:nvSpPr>
          <p:cNvPr id="36" name="object 41"/>
          <p:cNvSpPr/>
          <p:nvPr/>
        </p:nvSpPr>
        <p:spPr>
          <a:xfrm>
            <a:off x="2178841" y="1586180"/>
            <a:ext cx="392906" cy="392906"/>
          </a:xfrm>
          <a:custGeom>
            <a:avLst/>
            <a:gdLst/>
            <a:ahLst/>
            <a:cxnLst/>
            <a:rect l="l" t="t" r="r" b="b"/>
            <a:pathLst>
              <a:path w="670560" h="670560">
                <a:moveTo>
                  <a:pt x="335279" y="0"/>
                </a:moveTo>
                <a:lnTo>
                  <a:pt x="280896" y="4388"/>
                </a:lnTo>
                <a:lnTo>
                  <a:pt x="229307" y="17093"/>
                </a:lnTo>
                <a:lnTo>
                  <a:pt x="181201" y="37424"/>
                </a:lnTo>
                <a:lnTo>
                  <a:pt x="137269" y="64690"/>
                </a:lnTo>
                <a:lnTo>
                  <a:pt x="98202" y="98202"/>
                </a:lnTo>
                <a:lnTo>
                  <a:pt x="64690" y="137269"/>
                </a:lnTo>
                <a:lnTo>
                  <a:pt x="37424" y="181201"/>
                </a:lnTo>
                <a:lnTo>
                  <a:pt x="17093" y="229307"/>
                </a:lnTo>
                <a:lnTo>
                  <a:pt x="4388" y="280896"/>
                </a:lnTo>
                <a:lnTo>
                  <a:pt x="0" y="335279"/>
                </a:lnTo>
                <a:lnTo>
                  <a:pt x="1111" y="362777"/>
                </a:lnTo>
                <a:lnTo>
                  <a:pt x="9744" y="415850"/>
                </a:lnTo>
                <a:lnTo>
                  <a:pt x="26348" y="465784"/>
                </a:lnTo>
                <a:lnTo>
                  <a:pt x="50233" y="511889"/>
                </a:lnTo>
                <a:lnTo>
                  <a:pt x="80709" y="553474"/>
                </a:lnTo>
                <a:lnTo>
                  <a:pt x="117085" y="589850"/>
                </a:lnTo>
                <a:lnTo>
                  <a:pt x="158670" y="620326"/>
                </a:lnTo>
                <a:lnTo>
                  <a:pt x="204775" y="644211"/>
                </a:lnTo>
                <a:lnTo>
                  <a:pt x="254709" y="660815"/>
                </a:lnTo>
                <a:lnTo>
                  <a:pt x="307782" y="669448"/>
                </a:lnTo>
                <a:lnTo>
                  <a:pt x="335279" y="670559"/>
                </a:lnTo>
                <a:lnTo>
                  <a:pt x="362779" y="669448"/>
                </a:lnTo>
                <a:lnTo>
                  <a:pt x="415853" y="660815"/>
                </a:lnTo>
                <a:lnTo>
                  <a:pt x="465788" y="644211"/>
                </a:lnTo>
                <a:lnTo>
                  <a:pt x="511893" y="620326"/>
                </a:lnTo>
                <a:lnTo>
                  <a:pt x="553477" y="589850"/>
                </a:lnTo>
                <a:lnTo>
                  <a:pt x="589851" y="553474"/>
                </a:lnTo>
                <a:lnTo>
                  <a:pt x="620324" y="511889"/>
                </a:lnTo>
                <a:lnTo>
                  <a:pt x="644208" y="465784"/>
                </a:lnTo>
                <a:lnTo>
                  <a:pt x="660810" y="415850"/>
                </a:lnTo>
                <a:lnTo>
                  <a:pt x="669442" y="362777"/>
                </a:lnTo>
                <a:lnTo>
                  <a:pt x="670553" y="335279"/>
                </a:lnTo>
                <a:lnTo>
                  <a:pt x="669442" y="307782"/>
                </a:lnTo>
                <a:lnTo>
                  <a:pt x="660810" y="254709"/>
                </a:lnTo>
                <a:lnTo>
                  <a:pt x="644208" y="204775"/>
                </a:lnTo>
                <a:lnTo>
                  <a:pt x="620324" y="158670"/>
                </a:lnTo>
                <a:lnTo>
                  <a:pt x="589851" y="117085"/>
                </a:lnTo>
                <a:lnTo>
                  <a:pt x="553477" y="80709"/>
                </a:lnTo>
                <a:lnTo>
                  <a:pt x="511893" y="50233"/>
                </a:lnTo>
                <a:lnTo>
                  <a:pt x="465788" y="26348"/>
                </a:lnTo>
                <a:lnTo>
                  <a:pt x="415853" y="9744"/>
                </a:lnTo>
                <a:lnTo>
                  <a:pt x="362779" y="1111"/>
                </a:lnTo>
                <a:lnTo>
                  <a:pt x="335279" y="0"/>
                </a:lnTo>
                <a:close/>
              </a:path>
            </a:pathLst>
          </a:custGeom>
          <a:ln w="25399">
            <a:solidFill>
              <a:srgbClr val="BCC7DD"/>
            </a:solidFill>
          </a:ln>
        </p:spPr>
        <p:txBody>
          <a:bodyPr wrap="square" lIns="0" tIns="0" rIns="0" bIns="0" rtlCol="0"/>
          <a:lstStyle/>
          <a:p>
            <a:endParaRPr sz="1406"/>
          </a:p>
        </p:txBody>
      </p:sp>
      <p:sp>
        <p:nvSpPr>
          <p:cNvPr id="37" name="object 42"/>
          <p:cNvSpPr/>
          <p:nvPr/>
        </p:nvSpPr>
        <p:spPr>
          <a:xfrm>
            <a:off x="3411134" y="1949655"/>
            <a:ext cx="974823" cy="2001732"/>
          </a:xfrm>
          <a:prstGeom prst="rect">
            <a:avLst/>
          </a:prstGeom>
          <a:blipFill>
            <a:blip r:embed="rId11" cstate="print"/>
            <a:stretch>
              <a:fillRect/>
            </a:stretch>
          </a:blipFill>
        </p:spPr>
        <p:txBody>
          <a:bodyPr wrap="square" lIns="0" tIns="0" rIns="0" bIns="0" rtlCol="0"/>
          <a:lstStyle/>
          <a:p>
            <a:endParaRPr sz="1406"/>
          </a:p>
        </p:txBody>
      </p:sp>
      <p:sp>
        <p:nvSpPr>
          <p:cNvPr id="38" name="object 43"/>
          <p:cNvSpPr/>
          <p:nvPr/>
        </p:nvSpPr>
        <p:spPr>
          <a:xfrm>
            <a:off x="3474821" y="1996464"/>
            <a:ext cx="852785" cy="1884908"/>
          </a:xfrm>
          <a:custGeom>
            <a:avLst/>
            <a:gdLst/>
            <a:ahLst/>
            <a:cxnLst/>
            <a:rect l="l" t="t" r="r" b="b"/>
            <a:pathLst>
              <a:path w="1455420" h="3216909">
                <a:moveTo>
                  <a:pt x="1455359" y="3216340"/>
                </a:moveTo>
                <a:lnTo>
                  <a:pt x="1382856" y="3056101"/>
                </a:lnTo>
                <a:lnTo>
                  <a:pt x="1310352" y="2895862"/>
                </a:lnTo>
                <a:lnTo>
                  <a:pt x="1237848" y="2735624"/>
                </a:lnTo>
                <a:lnTo>
                  <a:pt x="1165344" y="2575386"/>
                </a:lnTo>
                <a:lnTo>
                  <a:pt x="1092839" y="2415148"/>
                </a:lnTo>
                <a:lnTo>
                  <a:pt x="1020334" y="2254910"/>
                </a:lnTo>
                <a:lnTo>
                  <a:pt x="947829" y="2094673"/>
                </a:lnTo>
                <a:lnTo>
                  <a:pt x="875324" y="1934436"/>
                </a:lnTo>
                <a:lnTo>
                  <a:pt x="802818" y="1774198"/>
                </a:lnTo>
                <a:lnTo>
                  <a:pt x="730312" y="1613961"/>
                </a:lnTo>
                <a:lnTo>
                  <a:pt x="657805" y="1453724"/>
                </a:lnTo>
                <a:lnTo>
                  <a:pt x="585299" y="1293487"/>
                </a:lnTo>
                <a:lnTo>
                  <a:pt x="512792" y="1133249"/>
                </a:lnTo>
                <a:lnTo>
                  <a:pt x="440285" y="973012"/>
                </a:lnTo>
                <a:lnTo>
                  <a:pt x="367778" y="812774"/>
                </a:lnTo>
                <a:lnTo>
                  <a:pt x="295271" y="652537"/>
                </a:lnTo>
                <a:lnTo>
                  <a:pt x="222764" y="492298"/>
                </a:lnTo>
                <a:lnTo>
                  <a:pt x="150257" y="332060"/>
                </a:lnTo>
                <a:lnTo>
                  <a:pt x="77749" y="171821"/>
                </a:lnTo>
                <a:lnTo>
                  <a:pt x="5242" y="11582"/>
                </a:lnTo>
                <a:lnTo>
                  <a:pt x="0" y="0"/>
                </a:lnTo>
              </a:path>
            </a:pathLst>
          </a:custGeom>
          <a:ln w="25399">
            <a:solidFill>
              <a:srgbClr val="8A8F96"/>
            </a:solidFill>
          </a:ln>
        </p:spPr>
        <p:txBody>
          <a:bodyPr wrap="square" lIns="0" tIns="0" rIns="0" bIns="0" rtlCol="0"/>
          <a:lstStyle/>
          <a:p>
            <a:endParaRPr sz="1406"/>
          </a:p>
        </p:txBody>
      </p:sp>
      <p:sp>
        <p:nvSpPr>
          <p:cNvPr id="39" name="object 44"/>
          <p:cNvSpPr/>
          <p:nvPr/>
        </p:nvSpPr>
        <p:spPr>
          <a:xfrm>
            <a:off x="3452282" y="1971979"/>
            <a:ext cx="83716" cy="92646"/>
          </a:xfrm>
          <a:custGeom>
            <a:avLst/>
            <a:gdLst/>
            <a:ahLst/>
            <a:cxnLst/>
            <a:rect l="l" t="t" r="r" b="b"/>
            <a:pathLst>
              <a:path w="142875" h="158114">
                <a:moveTo>
                  <a:pt x="27091" y="0"/>
                </a:moveTo>
                <a:lnTo>
                  <a:pt x="15152" y="0"/>
                </a:lnTo>
                <a:lnTo>
                  <a:pt x="975" y="138166"/>
                </a:lnTo>
                <a:lnTo>
                  <a:pt x="0" y="147462"/>
                </a:lnTo>
                <a:lnTo>
                  <a:pt x="6766" y="155783"/>
                </a:lnTo>
                <a:lnTo>
                  <a:pt x="25389" y="157673"/>
                </a:lnTo>
                <a:lnTo>
                  <a:pt x="33710" y="150906"/>
                </a:lnTo>
                <a:lnTo>
                  <a:pt x="34655" y="141610"/>
                </a:lnTo>
                <a:lnTo>
                  <a:pt x="43708" y="53370"/>
                </a:lnTo>
                <a:lnTo>
                  <a:pt x="101412" y="53370"/>
                </a:lnTo>
                <a:lnTo>
                  <a:pt x="27091" y="0"/>
                </a:lnTo>
                <a:close/>
              </a:path>
              <a:path w="142875" h="158114">
                <a:moveTo>
                  <a:pt x="101412" y="53370"/>
                </a:moveTo>
                <a:lnTo>
                  <a:pt x="43708" y="53370"/>
                </a:lnTo>
                <a:lnTo>
                  <a:pt x="115976" y="104790"/>
                </a:lnTo>
                <a:lnTo>
                  <a:pt x="127449" y="107867"/>
                </a:lnTo>
                <a:lnTo>
                  <a:pt x="138012" y="102744"/>
                </a:lnTo>
                <a:lnTo>
                  <a:pt x="142405" y="90696"/>
                </a:lnTo>
                <a:lnTo>
                  <a:pt x="138864" y="80265"/>
                </a:lnTo>
                <a:lnTo>
                  <a:pt x="101412" y="53370"/>
                </a:lnTo>
                <a:close/>
              </a:path>
            </a:pathLst>
          </a:custGeom>
          <a:solidFill>
            <a:srgbClr val="8A8F96"/>
          </a:solidFill>
        </p:spPr>
        <p:txBody>
          <a:bodyPr wrap="square" lIns="0" tIns="0" rIns="0" bIns="0" rtlCol="0"/>
          <a:lstStyle/>
          <a:p>
            <a:endParaRPr sz="1406"/>
          </a:p>
        </p:txBody>
      </p:sp>
      <p:sp>
        <p:nvSpPr>
          <p:cNvPr id="40" name="object 45"/>
          <p:cNvSpPr/>
          <p:nvPr/>
        </p:nvSpPr>
        <p:spPr>
          <a:xfrm>
            <a:off x="2466082" y="1912440"/>
            <a:ext cx="1867787" cy="2076152"/>
          </a:xfrm>
          <a:prstGeom prst="rect">
            <a:avLst/>
          </a:prstGeom>
          <a:blipFill>
            <a:blip r:embed="rId12" cstate="print"/>
            <a:stretch>
              <a:fillRect/>
            </a:stretch>
          </a:blipFill>
        </p:spPr>
        <p:txBody>
          <a:bodyPr wrap="square" lIns="0" tIns="0" rIns="0" bIns="0" rtlCol="0"/>
          <a:lstStyle/>
          <a:p>
            <a:endParaRPr sz="1406"/>
          </a:p>
        </p:txBody>
      </p:sp>
      <p:sp>
        <p:nvSpPr>
          <p:cNvPr id="41" name="object 46"/>
          <p:cNvSpPr/>
          <p:nvPr/>
        </p:nvSpPr>
        <p:spPr>
          <a:xfrm>
            <a:off x="2531626" y="1957959"/>
            <a:ext cx="1745382" cy="1957462"/>
          </a:xfrm>
          <a:custGeom>
            <a:avLst/>
            <a:gdLst/>
            <a:ahLst/>
            <a:cxnLst/>
            <a:rect l="l" t="t" r="r" b="b"/>
            <a:pathLst>
              <a:path w="2978785" h="3340734">
                <a:moveTo>
                  <a:pt x="2978575" y="3340516"/>
                </a:moveTo>
                <a:lnTo>
                  <a:pt x="2830072" y="3173963"/>
                </a:lnTo>
                <a:lnTo>
                  <a:pt x="2681568" y="3007409"/>
                </a:lnTo>
                <a:lnTo>
                  <a:pt x="2533064" y="2840856"/>
                </a:lnTo>
                <a:lnTo>
                  <a:pt x="2384559" y="2674303"/>
                </a:lnTo>
                <a:lnTo>
                  <a:pt x="2236054" y="2507750"/>
                </a:lnTo>
                <a:lnTo>
                  <a:pt x="2087549" y="2341197"/>
                </a:lnTo>
                <a:lnTo>
                  <a:pt x="1939043" y="2174644"/>
                </a:lnTo>
                <a:lnTo>
                  <a:pt x="1790538" y="2008091"/>
                </a:lnTo>
                <a:lnTo>
                  <a:pt x="1642032" y="1841538"/>
                </a:lnTo>
                <a:lnTo>
                  <a:pt x="1493525" y="1674986"/>
                </a:lnTo>
                <a:lnTo>
                  <a:pt x="1345019" y="1508434"/>
                </a:lnTo>
                <a:lnTo>
                  <a:pt x="1196512" y="1341882"/>
                </a:lnTo>
                <a:lnTo>
                  <a:pt x="1048005" y="1175330"/>
                </a:lnTo>
                <a:lnTo>
                  <a:pt x="899498" y="1008779"/>
                </a:lnTo>
                <a:lnTo>
                  <a:pt x="750991" y="842228"/>
                </a:lnTo>
                <a:lnTo>
                  <a:pt x="602484" y="675677"/>
                </a:lnTo>
                <a:lnTo>
                  <a:pt x="453976" y="509127"/>
                </a:lnTo>
                <a:lnTo>
                  <a:pt x="305469" y="342577"/>
                </a:lnTo>
                <a:lnTo>
                  <a:pt x="156962" y="176028"/>
                </a:lnTo>
                <a:lnTo>
                  <a:pt x="8455" y="9479"/>
                </a:lnTo>
                <a:lnTo>
                  <a:pt x="0" y="0"/>
                </a:lnTo>
              </a:path>
            </a:pathLst>
          </a:custGeom>
          <a:ln w="25399">
            <a:solidFill>
              <a:srgbClr val="8A8F96"/>
            </a:solidFill>
          </a:ln>
        </p:spPr>
        <p:txBody>
          <a:bodyPr wrap="square" lIns="0" tIns="0" rIns="0" bIns="0" rtlCol="0"/>
          <a:lstStyle/>
          <a:p>
            <a:endParaRPr sz="1406"/>
          </a:p>
        </p:txBody>
      </p:sp>
      <p:sp>
        <p:nvSpPr>
          <p:cNvPr id="42" name="object 47"/>
          <p:cNvSpPr/>
          <p:nvPr/>
        </p:nvSpPr>
        <p:spPr>
          <a:xfrm>
            <a:off x="2510327" y="1934063"/>
            <a:ext cx="88181" cy="92273"/>
          </a:xfrm>
          <a:custGeom>
            <a:avLst/>
            <a:gdLst/>
            <a:ahLst/>
            <a:cxnLst/>
            <a:rect l="l" t="t" r="r" b="b"/>
            <a:pathLst>
              <a:path w="150494" h="157479">
                <a:moveTo>
                  <a:pt x="0" y="0"/>
                </a:moveTo>
                <a:lnTo>
                  <a:pt x="29327" y="143926"/>
                </a:lnTo>
                <a:lnTo>
                  <a:pt x="36253" y="154458"/>
                </a:lnTo>
                <a:lnTo>
                  <a:pt x="48467" y="157301"/>
                </a:lnTo>
                <a:lnTo>
                  <a:pt x="59521" y="150497"/>
                </a:lnTo>
                <a:lnTo>
                  <a:pt x="62740" y="138654"/>
                </a:lnTo>
                <a:lnTo>
                  <a:pt x="62508" y="137190"/>
                </a:lnTo>
                <a:lnTo>
                  <a:pt x="44805" y="50261"/>
                </a:lnTo>
                <a:lnTo>
                  <a:pt x="145452" y="50261"/>
                </a:lnTo>
                <a:lnTo>
                  <a:pt x="142563" y="46841"/>
                </a:lnTo>
                <a:lnTo>
                  <a:pt x="0" y="0"/>
                </a:lnTo>
                <a:close/>
              </a:path>
              <a:path w="150494" h="157479">
                <a:moveTo>
                  <a:pt x="145452" y="50261"/>
                </a:moveTo>
                <a:lnTo>
                  <a:pt x="44805" y="50261"/>
                </a:lnTo>
                <a:lnTo>
                  <a:pt x="129140" y="77784"/>
                </a:lnTo>
                <a:lnTo>
                  <a:pt x="141342" y="77116"/>
                </a:lnTo>
                <a:lnTo>
                  <a:pt x="149870" y="68519"/>
                </a:lnTo>
                <a:lnTo>
                  <a:pt x="150006" y="55654"/>
                </a:lnTo>
                <a:lnTo>
                  <a:pt x="145452" y="50261"/>
                </a:lnTo>
                <a:close/>
              </a:path>
            </a:pathLst>
          </a:custGeom>
          <a:solidFill>
            <a:srgbClr val="8A8F96"/>
          </a:solidFill>
        </p:spPr>
        <p:txBody>
          <a:bodyPr wrap="square" lIns="0" tIns="0" rIns="0" bIns="0" rtlCol="0"/>
          <a:lstStyle/>
          <a:p>
            <a:endParaRPr sz="1406"/>
          </a:p>
        </p:txBody>
      </p:sp>
      <p:sp>
        <p:nvSpPr>
          <p:cNvPr id="43" name="object 48"/>
          <p:cNvSpPr/>
          <p:nvPr/>
        </p:nvSpPr>
        <p:spPr>
          <a:xfrm>
            <a:off x="6000744" y="4435078"/>
            <a:ext cx="1086444" cy="364629"/>
          </a:xfrm>
          <a:prstGeom prst="rect">
            <a:avLst/>
          </a:prstGeom>
          <a:blipFill>
            <a:blip r:embed="rId13" cstate="print"/>
            <a:stretch>
              <a:fillRect/>
            </a:stretch>
          </a:blipFill>
        </p:spPr>
        <p:txBody>
          <a:bodyPr wrap="square" lIns="0" tIns="0" rIns="0" bIns="0" rtlCol="0"/>
          <a:lstStyle/>
          <a:p>
            <a:endParaRPr sz="1406"/>
          </a:p>
        </p:txBody>
      </p:sp>
      <p:sp>
        <p:nvSpPr>
          <p:cNvPr id="44" name="object 49"/>
          <p:cNvSpPr txBox="1"/>
          <p:nvPr/>
        </p:nvSpPr>
        <p:spPr>
          <a:xfrm>
            <a:off x="6116475" y="4503715"/>
            <a:ext cx="796230" cy="162352"/>
          </a:xfrm>
          <a:prstGeom prst="rect">
            <a:avLst/>
          </a:prstGeom>
        </p:spPr>
        <p:txBody>
          <a:bodyPr vert="horz" wrap="square" lIns="0" tIns="0" rIns="0" bIns="0" rtlCol="0">
            <a:spAutoFit/>
          </a:bodyPr>
          <a:lstStyle/>
          <a:p>
            <a:pPr marL="7441"/>
            <a:r>
              <a:rPr sz="1055" spc="-9" dirty="0">
                <a:latin typeface="Lucida Sans"/>
                <a:cs typeface="Lucida Sans"/>
              </a:rPr>
              <a:t>right</a:t>
            </a:r>
            <a:r>
              <a:rPr sz="1055" spc="-6" dirty="0">
                <a:latin typeface="Lucida Sans"/>
                <a:cs typeface="Lucida Sans"/>
              </a:rPr>
              <a:t>,</a:t>
            </a:r>
            <a:r>
              <a:rPr sz="1055" spc="70" dirty="0">
                <a:latin typeface="Times New Roman"/>
                <a:cs typeface="Times New Roman"/>
              </a:rPr>
              <a:t> </a:t>
            </a:r>
            <a:r>
              <a:rPr sz="1055" dirty="0">
                <a:latin typeface="Lucida Sans"/>
                <a:cs typeface="Lucida Sans"/>
              </a:rPr>
              <a:t>speed</a:t>
            </a:r>
            <a:endParaRPr sz="1055">
              <a:latin typeface="Lucida Sans"/>
              <a:cs typeface="Lucida Sans"/>
            </a:endParaRPr>
          </a:p>
        </p:txBody>
      </p:sp>
      <p:sp>
        <p:nvSpPr>
          <p:cNvPr id="45" name="object 50"/>
          <p:cNvSpPr/>
          <p:nvPr/>
        </p:nvSpPr>
        <p:spPr>
          <a:xfrm>
            <a:off x="4406634" y="4262440"/>
            <a:ext cx="5581" cy="142875"/>
          </a:xfrm>
          <a:custGeom>
            <a:avLst/>
            <a:gdLst/>
            <a:ahLst/>
            <a:cxnLst/>
            <a:rect l="l" t="t" r="r" b="b"/>
            <a:pathLst>
              <a:path w="9525" h="243840">
                <a:moveTo>
                  <a:pt x="0" y="243839"/>
                </a:moveTo>
                <a:lnTo>
                  <a:pt x="9022" y="0"/>
                </a:lnTo>
              </a:path>
            </a:pathLst>
          </a:custGeom>
          <a:ln w="12700">
            <a:solidFill>
              <a:srgbClr val="FF7F00"/>
            </a:solidFill>
          </a:ln>
        </p:spPr>
        <p:txBody>
          <a:bodyPr wrap="square" lIns="0" tIns="0" rIns="0" bIns="0" rtlCol="0"/>
          <a:lstStyle/>
          <a:p>
            <a:endParaRPr sz="1406"/>
          </a:p>
        </p:txBody>
      </p:sp>
      <p:sp>
        <p:nvSpPr>
          <p:cNvPr id="46" name="object 51"/>
          <p:cNvSpPr/>
          <p:nvPr/>
        </p:nvSpPr>
        <p:spPr>
          <a:xfrm>
            <a:off x="6416153" y="4262440"/>
            <a:ext cx="129853" cy="202406"/>
          </a:xfrm>
          <a:custGeom>
            <a:avLst/>
            <a:gdLst/>
            <a:ahLst/>
            <a:cxnLst/>
            <a:rect l="l" t="t" r="r" b="b"/>
            <a:pathLst>
              <a:path w="221615" h="345440">
                <a:moveTo>
                  <a:pt x="0" y="0"/>
                </a:moveTo>
                <a:lnTo>
                  <a:pt x="221254" y="345435"/>
                </a:lnTo>
              </a:path>
            </a:pathLst>
          </a:custGeom>
          <a:ln w="12700">
            <a:solidFill>
              <a:srgbClr val="FF7F00"/>
            </a:solidFill>
          </a:ln>
        </p:spPr>
        <p:txBody>
          <a:bodyPr wrap="square" lIns="0" tIns="0" rIns="0" bIns="0" rtlCol="0"/>
          <a:lstStyle/>
          <a:p>
            <a:endParaRPr sz="1406"/>
          </a:p>
        </p:txBody>
      </p:sp>
      <p:sp>
        <p:nvSpPr>
          <p:cNvPr id="47" name="object 52"/>
          <p:cNvSpPr/>
          <p:nvPr/>
        </p:nvSpPr>
        <p:spPr>
          <a:xfrm>
            <a:off x="5941219" y="3333750"/>
            <a:ext cx="1227832" cy="1183184"/>
          </a:xfrm>
          <a:prstGeom prst="rect">
            <a:avLst/>
          </a:prstGeom>
          <a:blipFill>
            <a:blip r:embed="rId14" cstate="print"/>
            <a:stretch>
              <a:fillRect/>
            </a:stretch>
          </a:blipFill>
        </p:spPr>
        <p:txBody>
          <a:bodyPr wrap="square" lIns="0" tIns="0" rIns="0" bIns="0" rtlCol="0"/>
          <a:lstStyle/>
          <a:p>
            <a:endParaRPr sz="1406"/>
          </a:p>
        </p:txBody>
      </p:sp>
      <p:sp>
        <p:nvSpPr>
          <p:cNvPr id="48" name="object 53"/>
          <p:cNvSpPr/>
          <p:nvPr/>
        </p:nvSpPr>
        <p:spPr>
          <a:xfrm>
            <a:off x="4557117" y="3988595"/>
            <a:ext cx="1696641" cy="193475"/>
          </a:xfrm>
          <a:prstGeom prst="rect">
            <a:avLst/>
          </a:prstGeom>
          <a:blipFill>
            <a:blip r:embed="rId15" cstate="print"/>
            <a:stretch>
              <a:fillRect/>
            </a:stretch>
          </a:blipFill>
        </p:spPr>
        <p:txBody>
          <a:bodyPr wrap="square" lIns="0" tIns="0" rIns="0" bIns="0" rtlCol="0"/>
          <a:lstStyle/>
          <a:p>
            <a:endParaRPr sz="1406"/>
          </a:p>
        </p:txBody>
      </p:sp>
      <p:sp>
        <p:nvSpPr>
          <p:cNvPr id="49" name="object 54"/>
          <p:cNvSpPr/>
          <p:nvPr/>
        </p:nvSpPr>
        <p:spPr>
          <a:xfrm>
            <a:off x="4615696" y="4065987"/>
            <a:ext cx="1556370" cy="0"/>
          </a:xfrm>
          <a:custGeom>
            <a:avLst/>
            <a:gdLst/>
            <a:ahLst/>
            <a:cxnLst/>
            <a:rect l="l" t="t" r="r" b="b"/>
            <a:pathLst>
              <a:path w="2656204">
                <a:moveTo>
                  <a:pt x="0" y="0"/>
                </a:moveTo>
                <a:lnTo>
                  <a:pt x="131915" y="0"/>
                </a:lnTo>
                <a:lnTo>
                  <a:pt x="263831" y="0"/>
                </a:lnTo>
                <a:lnTo>
                  <a:pt x="395747" y="0"/>
                </a:lnTo>
                <a:lnTo>
                  <a:pt x="527663" y="0"/>
                </a:lnTo>
                <a:lnTo>
                  <a:pt x="659579" y="0"/>
                </a:lnTo>
                <a:lnTo>
                  <a:pt x="791495" y="0"/>
                </a:lnTo>
                <a:lnTo>
                  <a:pt x="923411" y="0"/>
                </a:lnTo>
                <a:lnTo>
                  <a:pt x="1055327" y="0"/>
                </a:lnTo>
                <a:lnTo>
                  <a:pt x="1187243" y="0"/>
                </a:lnTo>
                <a:lnTo>
                  <a:pt x="1319159" y="0"/>
                </a:lnTo>
                <a:lnTo>
                  <a:pt x="1451075" y="0"/>
                </a:lnTo>
                <a:lnTo>
                  <a:pt x="1582990" y="0"/>
                </a:lnTo>
                <a:lnTo>
                  <a:pt x="1714906" y="0"/>
                </a:lnTo>
                <a:lnTo>
                  <a:pt x="1846822" y="0"/>
                </a:lnTo>
                <a:lnTo>
                  <a:pt x="1978738" y="0"/>
                </a:lnTo>
                <a:lnTo>
                  <a:pt x="2110654" y="0"/>
                </a:lnTo>
                <a:lnTo>
                  <a:pt x="2242570" y="0"/>
                </a:lnTo>
                <a:lnTo>
                  <a:pt x="2374486" y="0"/>
                </a:lnTo>
                <a:lnTo>
                  <a:pt x="2506402" y="0"/>
                </a:lnTo>
                <a:lnTo>
                  <a:pt x="2638318" y="0"/>
                </a:lnTo>
                <a:lnTo>
                  <a:pt x="2655752" y="0"/>
                </a:lnTo>
              </a:path>
            </a:pathLst>
          </a:custGeom>
          <a:ln w="34924">
            <a:solidFill>
              <a:srgbClr val="FF9946"/>
            </a:solidFill>
          </a:ln>
        </p:spPr>
        <p:txBody>
          <a:bodyPr wrap="square" lIns="0" tIns="0" rIns="0" bIns="0" rtlCol="0"/>
          <a:lstStyle/>
          <a:p>
            <a:endParaRPr sz="1406"/>
          </a:p>
        </p:txBody>
      </p:sp>
      <p:sp>
        <p:nvSpPr>
          <p:cNvPr id="50" name="object 55"/>
          <p:cNvSpPr/>
          <p:nvPr/>
        </p:nvSpPr>
        <p:spPr>
          <a:xfrm>
            <a:off x="6097708" y="4010916"/>
            <a:ext cx="114598" cy="111993"/>
          </a:xfrm>
          <a:custGeom>
            <a:avLst/>
            <a:gdLst/>
            <a:ahLst/>
            <a:cxnLst/>
            <a:rect l="l" t="t" r="r" b="b"/>
            <a:pathLst>
              <a:path w="195579" h="191134">
                <a:moveTo>
                  <a:pt x="33777" y="0"/>
                </a:moveTo>
                <a:lnTo>
                  <a:pt x="9661" y="0"/>
                </a:lnTo>
                <a:lnTo>
                  <a:pt x="2572" y="13575"/>
                </a:lnTo>
                <a:lnTo>
                  <a:pt x="1842" y="24828"/>
                </a:lnTo>
                <a:lnTo>
                  <a:pt x="6264" y="33303"/>
                </a:lnTo>
                <a:lnTo>
                  <a:pt x="10719" y="36801"/>
                </a:lnTo>
                <a:lnTo>
                  <a:pt x="108986" y="93988"/>
                </a:lnTo>
                <a:lnTo>
                  <a:pt x="10719" y="151174"/>
                </a:lnTo>
                <a:lnTo>
                  <a:pt x="2402" y="159906"/>
                </a:lnTo>
                <a:lnTo>
                  <a:pt x="0" y="171399"/>
                </a:lnTo>
                <a:lnTo>
                  <a:pt x="8675" y="184665"/>
                </a:lnTo>
                <a:lnTo>
                  <a:pt x="18486" y="190714"/>
                </a:lnTo>
                <a:lnTo>
                  <a:pt x="28368" y="190530"/>
                </a:lnTo>
                <a:lnTo>
                  <a:pt x="195214" y="93988"/>
                </a:lnTo>
                <a:lnTo>
                  <a:pt x="33777" y="0"/>
                </a:lnTo>
                <a:close/>
              </a:path>
            </a:pathLst>
          </a:custGeom>
          <a:solidFill>
            <a:srgbClr val="FF9946"/>
          </a:solidFill>
        </p:spPr>
        <p:txBody>
          <a:bodyPr wrap="square" lIns="0" tIns="0" rIns="0" bIns="0" rtlCol="0"/>
          <a:lstStyle/>
          <a:p>
            <a:endParaRPr sz="1406"/>
          </a:p>
        </p:txBody>
      </p:sp>
      <p:sp>
        <p:nvSpPr>
          <p:cNvPr id="52" name="Title 7"/>
          <p:cNvSpPr>
            <a:spLocks noGrp="1"/>
          </p:cNvSpPr>
          <p:nvPr>
            <p:ph type="title"/>
          </p:nvPr>
        </p:nvSpPr>
        <p:spPr>
          <a:xfrm>
            <a:off x="0" y="-47063"/>
            <a:ext cx="9144001" cy="1080000"/>
          </a:xfrm>
          <a:blipFill>
            <a:blip r:embed="rId16"/>
            <a:stretch>
              <a:fillRect/>
            </a:stretch>
          </a:blipFill>
        </p:spPr>
        <p:txBody>
          <a:bodyPr anchor="ctr" anchorCtr="0"/>
          <a:lstStyle/>
          <a:p>
            <a:r>
              <a:rPr lang="en-GB" sz="3400" cap="none" dirty="0"/>
              <a:t>A* in Mario: Evaluate Node</a:t>
            </a:r>
            <a:endParaRPr lang="en-GB" sz="3400" b="1" cap="none" dirty="0">
              <a:solidFill>
                <a:srgbClr val="FFC000"/>
              </a:solidFill>
            </a:endParaRPr>
          </a:p>
        </p:txBody>
      </p:sp>
    </p:spTree>
    <p:extLst>
      <p:ext uri="{BB962C8B-B14F-4D97-AF65-F5344CB8AC3E}">
        <p14:creationId xmlns:p14="http://schemas.microsoft.com/office/powerpoint/2010/main" val="17000249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7"/>
          <p:cNvSpPr/>
          <p:nvPr/>
        </p:nvSpPr>
        <p:spPr>
          <a:xfrm>
            <a:off x="5941219" y="3333750"/>
            <a:ext cx="1227832" cy="1183184"/>
          </a:xfrm>
          <a:prstGeom prst="rect">
            <a:avLst/>
          </a:prstGeom>
          <a:blipFill>
            <a:blip r:embed="rId3" cstate="print"/>
            <a:stretch>
              <a:fillRect/>
            </a:stretch>
          </a:blipFill>
        </p:spPr>
        <p:txBody>
          <a:bodyPr wrap="square" lIns="0" tIns="0" rIns="0" bIns="0" rtlCol="0"/>
          <a:lstStyle/>
          <a:p>
            <a:endParaRPr sz="1406"/>
          </a:p>
        </p:txBody>
      </p:sp>
      <p:sp>
        <p:nvSpPr>
          <p:cNvPr id="4" name="object 9"/>
          <p:cNvSpPr/>
          <p:nvPr/>
        </p:nvSpPr>
        <p:spPr>
          <a:xfrm>
            <a:off x="3597176" y="1979421"/>
            <a:ext cx="1599901" cy="2046380"/>
          </a:xfrm>
          <a:prstGeom prst="rect">
            <a:avLst/>
          </a:prstGeom>
          <a:blipFill>
            <a:blip r:embed="rId4" cstate="print"/>
            <a:stretch>
              <a:fillRect/>
            </a:stretch>
          </a:blipFill>
        </p:spPr>
        <p:txBody>
          <a:bodyPr wrap="square" lIns="0" tIns="0" rIns="0" bIns="0" rtlCol="0"/>
          <a:lstStyle/>
          <a:p>
            <a:endParaRPr sz="1406"/>
          </a:p>
        </p:txBody>
      </p:sp>
      <p:sp>
        <p:nvSpPr>
          <p:cNvPr id="5" name="object 10"/>
          <p:cNvSpPr/>
          <p:nvPr/>
        </p:nvSpPr>
        <p:spPr>
          <a:xfrm>
            <a:off x="4214806" y="3869537"/>
            <a:ext cx="392906" cy="392906"/>
          </a:xfrm>
          <a:custGeom>
            <a:avLst/>
            <a:gdLst/>
            <a:ahLst/>
            <a:cxnLst/>
            <a:rect l="l" t="t" r="r" b="b"/>
            <a:pathLst>
              <a:path w="670559" h="670559">
                <a:moveTo>
                  <a:pt x="335279" y="0"/>
                </a:moveTo>
                <a:lnTo>
                  <a:pt x="280896" y="4387"/>
                </a:lnTo>
                <a:lnTo>
                  <a:pt x="229307" y="17091"/>
                </a:lnTo>
                <a:lnTo>
                  <a:pt x="181201" y="37420"/>
                </a:lnTo>
                <a:lnTo>
                  <a:pt x="137269" y="64685"/>
                </a:lnTo>
                <a:lnTo>
                  <a:pt x="98202" y="98195"/>
                </a:lnTo>
                <a:lnTo>
                  <a:pt x="64690" y="137260"/>
                </a:lnTo>
                <a:lnTo>
                  <a:pt x="37424" y="181191"/>
                </a:lnTo>
                <a:lnTo>
                  <a:pt x="17093" y="229296"/>
                </a:lnTo>
                <a:lnTo>
                  <a:pt x="4388" y="280887"/>
                </a:lnTo>
                <a:lnTo>
                  <a:pt x="0" y="335273"/>
                </a:lnTo>
                <a:lnTo>
                  <a:pt x="1111" y="362771"/>
                </a:lnTo>
                <a:lnTo>
                  <a:pt x="9744" y="415844"/>
                </a:lnTo>
                <a:lnTo>
                  <a:pt x="26348" y="465778"/>
                </a:lnTo>
                <a:lnTo>
                  <a:pt x="50233" y="511883"/>
                </a:lnTo>
                <a:lnTo>
                  <a:pt x="80709" y="553468"/>
                </a:lnTo>
                <a:lnTo>
                  <a:pt x="117085" y="589844"/>
                </a:lnTo>
                <a:lnTo>
                  <a:pt x="158670" y="620320"/>
                </a:lnTo>
                <a:lnTo>
                  <a:pt x="204775" y="644205"/>
                </a:lnTo>
                <a:lnTo>
                  <a:pt x="254709" y="660809"/>
                </a:lnTo>
                <a:lnTo>
                  <a:pt x="307782" y="669442"/>
                </a:lnTo>
                <a:lnTo>
                  <a:pt x="335279" y="670553"/>
                </a:lnTo>
                <a:lnTo>
                  <a:pt x="362781" y="669442"/>
                </a:lnTo>
                <a:lnTo>
                  <a:pt x="415860" y="660809"/>
                </a:lnTo>
                <a:lnTo>
                  <a:pt x="465797" y="644205"/>
                </a:lnTo>
                <a:lnTo>
                  <a:pt x="511902" y="620320"/>
                </a:lnTo>
                <a:lnTo>
                  <a:pt x="553487" y="589844"/>
                </a:lnTo>
                <a:lnTo>
                  <a:pt x="589860" y="553468"/>
                </a:lnTo>
                <a:lnTo>
                  <a:pt x="620333" y="511883"/>
                </a:lnTo>
                <a:lnTo>
                  <a:pt x="644215" y="465778"/>
                </a:lnTo>
                <a:lnTo>
                  <a:pt x="660817" y="415844"/>
                </a:lnTo>
                <a:lnTo>
                  <a:pt x="669448" y="362771"/>
                </a:lnTo>
                <a:lnTo>
                  <a:pt x="670559" y="335273"/>
                </a:lnTo>
                <a:lnTo>
                  <a:pt x="669448" y="307774"/>
                </a:lnTo>
                <a:lnTo>
                  <a:pt x="660817" y="254699"/>
                </a:lnTo>
                <a:lnTo>
                  <a:pt x="644215" y="204765"/>
                </a:lnTo>
                <a:lnTo>
                  <a:pt x="620333" y="158660"/>
                </a:lnTo>
                <a:lnTo>
                  <a:pt x="589860" y="117076"/>
                </a:lnTo>
                <a:lnTo>
                  <a:pt x="553487" y="80702"/>
                </a:lnTo>
                <a:lnTo>
                  <a:pt x="511902" y="50228"/>
                </a:lnTo>
                <a:lnTo>
                  <a:pt x="465797" y="26345"/>
                </a:lnTo>
                <a:lnTo>
                  <a:pt x="415860" y="9743"/>
                </a:lnTo>
                <a:lnTo>
                  <a:pt x="362781" y="1111"/>
                </a:lnTo>
                <a:lnTo>
                  <a:pt x="335279" y="0"/>
                </a:lnTo>
                <a:close/>
              </a:path>
            </a:pathLst>
          </a:custGeom>
          <a:solidFill>
            <a:srgbClr val="FF9946"/>
          </a:solidFill>
        </p:spPr>
        <p:txBody>
          <a:bodyPr wrap="square" lIns="0" tIns="0" rIns="0" bIns="0" rtlCol="0"/>
          <a:lstStyle/>
          <a:p>
            <a:endParaRPr sz="1406"/>
          </a:p>
        </p:txBody>
      </p:sp>
      <p:sp>
        <p:nvSpPr>
          <p:cNvPr id="6" name="object 11"/>
          <p:cNvSpPr/>
          <p:nvPr/>
        </p:nvSpPr>
        <p:spPr>
          <a:xfrm>
            <a:off x="4214806" y="3869537"/>
            <a:ext cx="392906" cy="392906"/>
          </a:xfrm>
          <a:custGeom>
            <a:avLst/>
            <a:gdLst/>
            <a:ahLst/>
            <a:cxnLst/>
            <a:rect l="l" t="t" r="r" b="b"/>
            <a:pathLst>
              <a:path w="670559" h="670559">
                <a:moveTo>
                  <a:pt x="335279" y="0"/>
                </a:moveTo>
                <a:lnTo>
                  <a:pt x="280896" y="4387"/>
                </a:lnTo>
                <a:lnTo>
                  <a:pt x="229307" y="17091"/>
                </a:lnTo>
                <a:lnTo>
                  <a:pt x="181201" y="37420"/>
                </a:lnTo>
                <a:lnTo>
                  <a:pt x="137269" y="64685"/>
                </a:lnTo>
                <a:lnTo>
                  <a:pt x="98202" y="98195"/>
                </a:lnTo>
                <a:lnTo>
                  <a:pt x="64690" y="137260"/>
                </a:lnTo>
                <a:lnTo>
                  <a:pt x="37424" y="181191"/>
                </a:lnTo>
                <a:lnTo>
                  <a:pt x="17093" y="229296"/>
                </a:lnTo>
                <a:lnTo>
                  <a:pt x="4388" y="280887"/>
                </a:lnTo>
                <a:lnTo>
                  <a:pt x="0" y="335273"/>
                </a:lnTo>
                <a:lnTo>
                  <a:pt x="1111" y="362771"/>
                </a:lnTo>
                <a:lnTo>
                  <a:pt x="9744" y="415844"/>
                </a:lnTo>
                <a:lnTo>
                  <a:pt x="26348" y="465778"/>
                </a:lnTo>
                <a:lnTo>
                  <a:pt x="50233" y="511883"/>
                </a:lnTo>
                <a:lnTo>
                  <a:pt x="80709" y="553468"/>
                </a:lnTo>
                <a:lnTo>
                  <a:pt x="117085" y="589844"/>
                </a:lnTo>
                <a:lnTo>
                  <a:pt x="158670" y="620320"/>
                </a:lnTo>
                <a:lnTo>
                  <a:pt x="204775" y="644205"/>
                </a:lnTo>
                <a:lnTo>
                  <a:pt x="254709" y="660809"/>
                </a:lnTo>
                <a:lnTo>
                  <a:pt x="307782" y="669442"/>
                </a:lnTo>
                <a:lnTo>
                  <a:pt x="335279" y="670553"/>
                </a:lnTo>
                <a:lnTo>
                  <a:pt x="362781" y="669442"/>
                </a:lnTo>
                <a:lnTo>
                  <a:pt x="415860" y="660809"/>
                </a:lnTo>
                <a:lnTo>
                  <a:pt x="465797" y="644205"/>
                </a:lnTo>
                <a:lnTo>
                  <a:pt x="511902" y="620320"/>
                </a:lnTo>
                <a:lnTo>
                  <a:pt x="553487" y="589844"/>
                </a:lnTo>
                <a:lnTo>
                  <a:pt x="589860" y="553468"/>
                </a:lnTo>
                <a:lnTo>
                  <a:pt x="620333" y="511883"/>
                </a:lnTo>
                <a:lnTo>
                  <a:pt x="644215" y="465778"/>
                </a:lnTo>
                <a:lnTo>
                  <a:pt x="660817" y="415844"/>
                </a:lnTo>
                <a:lnTo>
                  <a:pt x="669448" y="362771"/>
                </a:lnTo>
                <a:lnTo>
                  <a:pt x="670559" y="335273"/>
                </a:lnTo>
                <a:lnTo>
                  <a:pt x="669448" y="307774"/>
                </a:lnTo>
                <a:lnTo>
                  <a:pt x="660817" y="254699"/>
                </a:lnTo>
                <a:lnTo>
                  <a:pt x="644215" y="204765"/>
                </a:lnTo>
                <a:lnTo>
                  <a:pt x="620333" y="158660"/>
                </a:lnTo>
                <a:lnTo>
                  <a:pt x="589860" y="117076"/>
                </a:lnTo>
                <a:lnTo>
                  <a:pt x="553487" y="80702"/>
                </a:lnTo>
                <a:lnTo>
                  <a:pt x="511902" y="50228"/>
                </a:lnTo>
                <a:lnTo>
                  <a:pt x="465797" y="26345"/>
                </a:lnTo>
                <a:lnTo>
                  <a:pt x="415860" y="9743"/>
                </a:lnTo>
                <a:lnTo>
                  <a:pt x="362781" y="1111"/>
                </a:lnTo>
                <a:lnTo>
                  <a:pt x="335279" y="0"/>
                </a:lnTo>
                <a:close/>
              </a:path>
            </a:pathLst>
          </a:custGeom>
          <a:ln w="25399">
            <a:solidFill>
              <a:srgbClr val="C87531"/>
            </a:solidFill>
          </a:ln>
        </p:spPr>
        <p:txBody>
          <a:bodyPr wrap="square" lIns="0" tIns="0" rIns="0" bIns="0" rtlCol="0"/>
          <a:lstStyle/>
          <a:p>
            <a:endParaRPr sz="1406"/>
          </a:p>
        </p:txBody>
      </p:sp>
      <p:sp>
        <p:nvSpPr>
          <p:cNvPr id="7" name="object 12"/>
          <p:cNvSpPr/>
          <p:nvPr/>
        </p:nvSpPr>
        <p:spPr>
          <a:xfrm>
            <a:off x="3649271" y="4353223"/>
            <a:ext cx="1518047" cy="461366"/>
          </a:xfrm>
          <a:prstGeom prst="rect">
            <a:avLst/>
          </a:prstGeom>
          <a:blipFill>
            <a:blip r:embed="rId5" cstate="print"/>
            <a:stretch>
              <a:fillRect/>
            </a:stretch>
          </a:blipFill>
        </p:spPr>
        <p:txBody>
          <a:bodyPr wrap="square" lIns="0" tIns="0" rIns="0" bIns="0" rtlCol="0"/>
          <a:lstStyle/>
          <a:p>
            <a:endParaRPr sz="1406"/>
          </a:p>
        </p:txBody>
      </p:sp>
      <p:sp>
        <p:nvSpPr>
          <p:cNvPr id="8" name="object 13"/>
          <p:cNvSpPr txBox="1"/>
          <p:nvPr/>
        </p:nvSpPr>
        <p:spPr>
          <a:xfrm>
            <a:off x="3794755" y="4457512"/>
            <a:ext cx="1202159" cy="252505"/>
          </a:xfrm>
          <a:prstGeom prst="rect">
            <a:avLst/>
          </a:prstGeom>
        </p:spPr>
        <p:txBody>
          <a:bodyPr vert="horz" wrap="square" lIns="0" tIns="0" rIns="0" bIns="0" rtlCol="0">
            <a:spAutoFit/>
          </a:bodyPr>
          <a:lstStyle/>
          <a:p>
            <a:pPr marL="7441"/>
            <a:r>
              <a:rPr sz="1406" spc="-12" dirty="0">
                <a:latin typeface="Lucida Sans"/>
                <a:cs typeface="Lucida Sans"/>
              </a:rPr>
              <a:t>curren</a:t>
            </a:r>
            <a:r>
              <a:rPr sz="1406" spc="-6" dirty="0">
                <a:latin typeface="Lucida Sans"/>
                <a:cs typeface="Lucida Sans"/>
              </a:rPr>
              <a:t>t</a:t>
            </a:r>
            <a:r>
              <a:rPr sz="1406" spc="97" dirty="0">
                <a:latin typeface="Times New Roman"/>
                <a:cs typeface="Times New Roman"/>
              </a:rPr>
              <a:t> </a:t>
            </a:r>
            <a:r>
              <a:rPr sz="1641" dirty="0">
                <a:latin typeface="Lucida Sans"/>
                <a:cs typeface="Lucida Sans"/>
              </a:rPr>
              <a:t>node</a:t>
            </a:r>
            <a:endParaRPr sz="1641">
              <a:latin typeface="Lucida Sans"/>
              <a:cs typeface="Lucida Sans"/>
            </a:endParaRPr>
          </a:p>
        </p:txBody>
      </p:sp>
      <p:sp>
        <p:nvSpPr>
          <p:cNvPr id="9" name="object 14"/>
          <p:cNvSpPr/>
          <p:nvPr/>
        </p:nvSpPr>
        <p:spPr>
          <a:xfrm>
            <a:off x="5182195" y="1586180"/>
            <a:ext cx="392906" cy="392906"/>
          </a:xfrm>
          <a:custGeom>
            <a:avLst/>
            <a:gdLst/>
            <a:ahLst/>
            <a:cxnLst/>
            <a:rect l="l" t="t" r="r" b="b"/>
            <a:pathLst>
              <a:path w="670559" h="670560">
                <a:moveTo>
                  <a:pt x="605869" y="137269"/>
                </a:moveTo>
                <a:lnTo>
                  <a:pt x="64690" y="137269"/>
                </a:lnTo>
                <a:lnTo>
                  <a:pt x="50233" y="158670"/>
                </a:lnTo>
                <a:lnTo>
                  <a:pt x="26348" y="204775"/>
                </a:lnTo>
                <a:lnTo>
                  <a:pt x="9744" y="254709"/>
                </a:lnTo>
                <a:lnTo>
                  <a:pt x="1111" y="307782"/>
                </a:lnTo>
                <a:lnTo>
                  <a:pt x="0" y="335279"/>
                </a:lnTo>
                <a:lnTo>
                  <a:pt x="1111" y="362777"/>
                </a:lnTo>
                <a:lnTo>
                  <a:pt x="9744" y="415850"/>
                </a:lnTo>
                <a:lnTo>
                  <a:pt x="26348" y="465784"/>
                </a:lnTo>
                <a:lnTo>
                  <a:pt x="50233" y="511889"/>
                </a:lnTo>
                <a:lnTo>
                  <a:pt x="80709" y="553474"/>
                </a:lnTo>
                <a:lnTo>
                  <a:pt x="117085" y="589850"/>
                </a:lnTo>
                <a:lnTo>
                  <a:pt x="158670" y="620326"/>
                </a:lnTo>
                <a:lnTo>
                  <a:pt x="204775" y="644211"/>
                </a:lnTo>
                <a:lnTo>
                  <a:pt x="254709" y="660815"/>
                </a:lnTo>
                <a:lnTo>
                  <a:pt x="307782" y="669448"/>
                </a:lnTo>
                <a:lnTo>
                  <a:pt x="335279" y="670559"/>
                </a:lnTo>
                <a:lnTo>
                  <a:pt x="362777" y="669448"/>
                </a:lnTo>
                <a:lnTo>
                  <a:pt x="415850" y="660815"/>
                </a:lnTo>
                <a:lnTo>
                  <a:pt x="465784" y="644211"/>
                </a:lnTo>
                <a:lnTo>
                  <a:pt x="511889" y="620326"/>
                </a:lnTo>
                <a:lnTo>
                  <a:pt x="553474" y="589850"/>
                </a:lnTo>
                <a:lnTo>
                  <a:pt x="589850" y="553474"/>
                </a:lnTo>
                <a:lnTo>
                  <a:pt x="620326" y="511889"/>
                </a:lnTo>
                <a:lnTo>
                  <a:pt x="644211" y="465784"/>
                </a:lnTo>
                <a:lnTo>
                  <a:pt x="660815" y="415850"/>
                </a:lnTo>
                <a:lnTo>
                  <a:pt x="669448" y="362777"/>
                </a:lnTo>
                <a:lnTo>
                  <a:pt x="670559" y="335279"/>
                </a:lnTo>
                <a:lnTo>
                  <a:pt x="669448" y="307782"/>
                </a:lnTo>
                <a:lnTo>
                  <a:pt x="660815" y="254709"/>
                </a:lnTo>
                <a:lnTo>
                  <a:pt x="644211" y="204775"/>
                </a:lnTo>
                <a:lnTo>
                  <a:pt x="620326" y="158670"/>
                </a:lnTo>
                <a:lnTo>
                  <a:pt x="605869" y="137269"/>
                </a:lnTo>
                <a:close/>
              </a:path>
              <a:path w="670559" h="670560">
                <a:moveTo>
                  <a:pt x="335279" y="0"/>
                </a:moveTo>
                <a:lnTo>
                  <a:pt x="280896" y="4388"/>
                </a:lnTo>
                <a:lnTo>
                  <a:pt x="229307" y="17093"/>
                </a:lnTo>
                <a:lnTo>
                  <a:pt x="181201" y="37424"/>
                </a:lnTo>
                <a:lnTo>
                  <a:pt x="137269" y="64690"/>
                </a:lnTo>
                <a:lnTo>
                  <a:pt x="98202" y="98202"/>
                </a:lnTo>
                <a:lnTo>
                  <a:pt x="80709" y="117085"/>
                </a:lnTo>
                <a:lnTo>
                  <a:pt x="589850" y="117085"/>
                </a:lnTo>
                <a:lnTo>
                  <a:pt x="553474" y="80709"/>
                </a:lnTo>
                <a:lnTo>
                  <a:pt x="511889" y="50233"/>
                </a:lnTo>
                <a:lnTo>
                  <a:pt x="465784" y="26348"/>
                </a:lnTo>
                <a:lnTo>
                  <a:pt x="415850" y="9744"/>
                </a:lnTo>
                <a:lnTo>
                  <a:pt x="362777" y="1111"/>
                </a:lnTo>
                <a:lnTo>
                  <a:pt x="335279" y="0"/>
                </a:lnTo>
                <a:close/>
              </a:path>
            </a:pathLst>
          </a:custGeom>
          <a:solidFill>
            <a:srgbClr val="F8D539"/>
          </a:solidFill>
        </p:spPr>
        <p:txBody>
          <a:bodyPr wrap="square" lIns="0" tIns="0" rIns="0" bIns="0" rtlCol="0"/>
          <a:lstStyle/>
          <a:p>
            <a:endParaRPr sz="1406"/>
          </a:p>
        </p:txBody>
      </p:sp>
      <p:sp>
        <p:nvSpPr>
          <p:cNvPr id="10" name="object 15"/>
          <p:cNvSpPr/>
          <p:nvPr/>
        </p:nvSpPr>
        <p:spPr>
          <a:xfrm>
            <a:off x="5182195" y="1586180"/>
            <a:ext cx="392906" cy="392906"/>
          </a:xfrm>
          <a:custGeom>
            <a:avLst/>
            <a:gdLst/>
            <a:ahLst/>
            <a:cxnLst/>
            <a:rect l="l" t="t" r="r" b="b"/>
            <a:pathLst>
              <a:path w="670559" h="670560">
                <a:moveTo>
                  <a:pt x="335279" y="0"/>
                </a:moveTo>
                <a:lnTo>
                  <a:pt x="280896" y="4388"/>
                </a:lnTo>
                <a:lnTo>
                  <a:pt x="229307" y="17093"/>
                </a:lnTo>
                <a:lnTo>
                  <a:pt x="181201" y="37424"/>
                </a:lnTo>
                <a:lnTo>
                  <a:pt x="137269" y="64690"/>
                </a:lnTo>
                <a:lnTo>
                  <a:pt x="98202" y="98202"/>
                </a:lnTo>
                <a:lnTo>
                  <a:pt x="64690" y="137269"/>
                </a:lnTo>
                <a:lnTo>
                  <a:pt x="37424" y="181201"/>
                </a:lnTo>
                <a:lnTo>
                  <a:pt x="17093" y="229307"/>
                </a:lnTo>
                <a:lnTo>
                  <a:pt x="4388" y="280896"/>
                </a:lnTo>
                <a:lnTo>
                  <a:pt x="0" y="335279"/>
                </a:lnTo>
                <a:lnTo>
                  <a:pt x="1111" y="362777"/>
                </a:lnTo>
                <a:lnTo>
                  <a:pt x="9744" y="415850"/>
                </a:lnTo>
                <a:lnTo>
                  <a:pt x="26348" y="465784"/>
                </a:lnTo>
                <a:lnTo>
                  <a:pt x="50233" y="511889"/>
                </a:lnTo>
                <a:lnTo>
                  <a:pt x="80709" y="553474"/>
                </a:lnTo>
                <a:lnTo>
                  <a:pt x="117085" y="589850"/>
                </a:lnTo>
                <a:lnTo>
                  <a:pt x="158670" y="620326"/>
                </a:lnTo>
                <a:lnTo>
                  <a:pt x="204775" y="644211"/>
                </a:lnTo>
                <a:lnTo>
                  <a:pt x="254709" y="660815"/>
                </a:lnTo>
                <a:lnTo>
                  <a:pt x="307782" y="669448"/>
                </a:lnTo>
                <a:lnTo>
                  <a:pt x="335279" y="670559"/>
                </a:lnTo>
                <a:lnTo>
                  <a:pt x="362777" y="669448"/>
                </a:lnTo>
                <a:lnTo>
                  <a:pt x="415850" y="660815"/>
                </a:lnTo>
                <a:lnTo>
                  <a:pt x="465784" y="644211"/>
                </a:lnTo>
                <a:lnTo>
                  <a:pt x="511889" y="620326"/>
                </a:lnTo>
                <a:lnTo>
                  <a:pt x="553474" y="589850"/>
                </a:lnTo>
                <a:lnTo>
                  <a:pt x="589850" y="553474"/>
                </a:lnTo>
                <a:lnTo>
                  <a:pt x="620326" y="511889"/>
                </a:lnTo>
                <a:lnTo>
                  <a:pt x="644211" y="465784"/>
                </a:lnTo>
                <a:lnTo>
                  <a:pt x="660815" y="415850"/>
                </a:lnTo>
                <a:lnTo>
                  <a:pt x="669448" y="362777"/>
                </a:lnTo>
                <a:lnTo>
                  <a:pt x="670559" y="335279"/>
                </a:lnTo>
                <a:lnTo>
                  <a:pt x="669448" y="307782"/>
                </a:lnTo>
                <a:lnTo>
                  <a:pt x="660815" y="254709"/>
                </a:lnTo>
                <a:lnTo>
                  <a:pt x="644211" y="204775"/>
                </a:lnTo>
                <a:lnTo>
                  <a:pt x="620326" y="158670"/>
                </a:lnTo>
                <a:lnTo>
                  <a:pt x="589850" y="117085"/>
                </a:lnTo>
                <a:lnTo>
                  <a:pt x="553474" y="80709"/>
                </a:lnTo>
                <a:lnTo>
                  <a:pt x="511889" y="50233"/>
                </a:lnTo>
                <a:lnTo>
                  <a:pt x="465784" y="26348"/>
                </a:lnTo>
                <a:lnTo>
                  <a:pt x="415850" y="9744"/>
                </a:lnTo>
                <a:lnTo>
                  <a:pt x="362777" y="1111"/>
                </a:lnTo>
                <a:lnTo>
                  <a:pt x="335279" y="0"/>
                </a:lnTo>
                <a:close/>
              </a:path>
            </a:pathLst>
          </a:custGeom>
          <a:ln w="25399">
            <a:solidFill>
              <a:srgbClr val="C1A526"/>
            </a:solidFill>
          </a:ln>
        </p:spPr>
        <p:txBody>
          <a:bodyPr wrap="square" lIns="0" tIns="0" rIns="0" bIns="0" rtlCol="0"/>
          <a:lstStyle/>
          <a:p>
            <a:endParaRPr sz="1406"/>
          </a:p>
        </p:txBody>
      </p:sp>
      <p:sp>
        <p:nvSpPr>
          <p:cNvPr id="11" name="object 16"/>
          <p:cNvSpPr/>
          <p:nvPr/>
        </p:nvSpPr>
        <p:spPr>
          <a:xfrm>
            <a:off x="5219396" y="3869537"/>
            <a:ext cx="392906" cy="392906"/>
          </a:xfrm>
          <a:custGeom>
            <a:avLst/>
            <a:gdLst/>
            <a:ahLst/>
            <a:cxnLst/>
            <a:rect l="l" t="t" r="r" b="b"/>
            <a:pathLst>
              <a:path w="670559" h="670559">
                <a:moveTo>
                  <a:pt x="335279" y="0"/>
                </a:moveTo>
                <a:lnTo>
                  <a:pt x="280896" y="4387"/>
                </a:lnTo>
                <a:lnTo>
                  <a:pt x="229307" y="17091"/>
                </a:lnTo>
                <a:lnTo>
                  <a:pt x="181201" y="37420"/>
                </a:lnTo>
                <a:lnTo>
                  <a:pt x="137269" y="64685"/>
                </a:lnTo>
                <a:lnTo>
                  <a:pt x="98202" y="98195"/>
                </a:lnTo>
                <a:lnTo>
                  <a:pt x="64690" y="137260"/>
                </a:lnTo>
                <a:lnTo>
                  <a:pt x="37424" y="181191"/>
                </a:lnTo>
                <a:lnTo>
                  <a:pt x="17093" y="229296"/>
                </a:lnTo>
                <a:lnTo>
                  <a:pt x="4388" y="280887"/>
                </a:lnTo>
                <a:lnTo>
                  <a:pt x="0" y="335273"/>
                </a:lnTo>
                <a:lnTo>
                  <a:pt x="1111" y="362771"/>
                </a:lnTo>
                <a:lnTo>
                  <a:pt x="9744" y="415844"/>
                </a:lnTo>
                <a:lnTo>
                  <a:pt x="26348" y="465778"/>
                </a:lnTo>
                <a:lnTo>
                  <a:pt x="50233" y="511883"/>
                </a:lnTo>
                <a:lnTo>
                  <a:pt x="80709" y="553468"/>
                </a:lnTo>
                <a:lnTo>
                  <a:pt x="117085" y="589844"/>
                </a:lnTo>
                <a:lnTo>
                  <a:pt x="158670" y="620320"/>
                </a:lnTo>
                <a:lnTo>
                  <a:pt x="204775" y="644205"/>
                </a:lnTo>
                <a:lnTo>
                  <a:pt x="254709" y="660809"/>
                </a:lnTo>
                <a:lnTo>
                  <a:pt x="307782" y="669442"/>
                </a:lnTo>
                <a:lnTo>
                  <a:pt x="335279" y="670553"/>
                </a:lnTo>
                <a:lnTo>
                  <a:pt x="362781" y="669442"/>
                </a:lnTo>
                <a:lnTo>
                  <a:pt x="415860" y="660809"/>
                </a:lnTo>
                <a:lnTo>
                  <a:pt x="465797" y="644205"/>
                </a:lnTo>
                <a:lnTo>
                  <a:pt x="511902" y="620320"/>
                </a:lnTo>
                <a:lnTo>
                  <a:pt x="553487" y="589844"/>
                </a:lnTo>
                <a:lnTo>
                  <a:pt x="589860" y="553468"/>
                </a:lnTo>
                <a:lnTo>
                  <a:pt x="620333" y="511883"/>
                </a:lnTo>
                <a:lnTo>
                  <a:pt x="644215" y="465778"/>
                </a:lnTo>
                <a:lnTo>
                  <a:pt x="660817" y="415844"/>
                </a:lnTo>
                <a:lnTo>
                  <a:pt x="669448" y="362771"/>
                </a:lnTo>
                <a:lnTo>
                  <a:pt x="670559" y="335273"/>
                </a:lnTo>
                <a:lnTo>
                  <a:pt x="669448" y="307774"/>
                </a:lnTo>
                <a:lnTo>
                  <a:pt x="660817" y="254699"/>
                </a:lnTo>
                <a:lnTo>
                  <a:pt x="644215" y="204765"/>
                </a:lnTo>
                <a:lnTo>
                  <a:pt x="620333" y="158660"/>
                </a:lnTo>
                <a:lnTo>
                  <a:pt x="589860" y="117076"/>
                </a:lnTo>
                <a:lnTo>
                  <a:pt x="553487" y="80702"/>
                </a:lnTo>
                <a:lnTo>
                  <a:pt x="511902" y="50228"/>
                </a:lnTo>
                <a:lnTo>
                  <a:pt x="465797" y="26345"/>
                </a:lnTo>
                <a:lnTo>
                  <a:pt x="415860" y="9743"/>
                </a:lnTo>
                <a:lnTo>
                  <a:pt x="362781" y="1111"/>
                </a:lnTo>
                <a:lnTo>
                  <a:pt x="335279" y="0"/>
                </a:lnTo>
                <a:close/>
              </a:path>
            </a:pathLst>
          </a:custGeom>
          <a:solidFill>
            <a:srgbClr val="F8D539"/>
          </a:solidFill>
        </p:spPr>
        <p:txBody>
          <a:bodyPr wrap="square" lIns="0" tIns="0" rIns="0" bIns="0" rtlCol="0"/>
          <a:lstStyle/>
          <a:p>
            <a:endParaRPr sz="1406"/>
          </a:p>
        </p:txBody>
      </p:sp>
      <p:sp>
        <p:nvSpPr>
          <p:cNvPr id="12" name="object 17"/>
          <p:cNvSpPr/>
          <p:nvPr/>
        </p:nvSpPr>
        <p:spPr>
          <a:xfrm>
            <a:off x="5219396" y="3869537"/>
            <a:ext cx="392906" cy="392906"/>
          </a:xfrm>
          <a:custGeom>
            <a:avLst/>
            <a:gdLst/>
            <a:ahLst/>
            <a:cxnLst/>
            <a:rect l="l" t="t" r="r" b="b"/>
            <a:pathLst>
              <a:path w="670559" h="670559">
                <a:moveTo>
                  <a:pt x="335279" y="0"/>
                </a:moveTo>
                <a:lnTo>
                  <a:pt x="280896" y="4387"/>
                </a:lnTo>
                <a:lnTo>
                  <a:pt x="229307" y="17091"/>
                </a:lnTo>
                <a:lnTo>
                  <a:pt x="181201" y="37420"/>
                </a:lnTo>
                <a:lnTo>
                  <a:pt x="137269" y="64685"/>
                </a:lnTo>
                <a:lnTo>
                  <a:pt x="98202" y="98195"/>
                </a:lnTo>
                <a:lnTo>
                  <a:pt x="64690" y="137260"/>
                </a:lnTo>
                <a:lnTo>
                  <a:pt x="37424" y="181191"/>
                </a:lnTo>
                <a:lnTo>
                  <a:pt x="17093" y="229296"/>
                </a:lnTo>
                <a:lnTo>
                  <a:pt x="4388" y="280887"/>
                </a:lnTo>
                <a:lnTo>
                  <a:pt x="0" y="335273"/>
                </a:lnTo>
                <a:lnTo>
                  <a:pt x="1111" y="362771"/>
                </a:lnTo>
                <a:lnTo>
                  <a:pt x="9744" y="415844"/>
                </a:lnTo>
                <a:lnTo>
                  <a:pt x="26348" y="465778"/>
                </a:lnTo>
                <a:lnTo>
                  <a:pt x="50233" y="511883"/>
                </a:lnTo>
                <a:lnTo>
                  <a:pt x="80709" y="553468"/>
                </a:lnTo>
                <a:lnTo>
                  <a:pt x="117085" y="589844"/>
                </a:lnTo>
                <a:lnTo>
                  <a:pt x="158670" y="620320"/>
                </a:lnTo>
                <a:lnTo>
                  <a:pt x="204775" y="644205"/>
                </a:lnTo>
                <a:lnTo>
                  <a:pt x="254709" y="660809"/>
                </a:lnTo>
                <a:lnTo>
                  <a:pt x="307782" y="669442"/>
                </a:lnTo>
                <a:lnTo>
                  <a:pt x="335279" y="670553"/>
                </a:lnTo>
                <a:lnTo>
                  <a:pt x="362781" y="669442"/>
                </a:lnTo>
                <a:lnTo>
                  <a:pt x="415860" y="660809"/>
                </a:lnTo>
                <a:lnTo>
                  <a:pt x="465797" y="644205"/>
                </a:lnTo>
                <a:lnTo>
                  <a:pt x="511902" y="620320"/>
                </a:lnTo>
                <a:lnTo>
                  <a:pt x="553487" y="589844"/>
                </a:lnTo>
                <a:lnTo>
                  <a:pt x="589860" y="553468"/>
                </a:lnTo>
                <a:lnTo>
                  <a:pt x="620333" y="511883"/>
                </a:lnTo>
                <a:lnTo>
                  <a:pt x="644215" y="465778"/>
                </a:lnTo>
                <a:lnTo>
                  <a:pt x="660817" y="415844"/>
                </a:lnTo>
                <a:lnTo>
                  <a:pt x="669448" y="362771"/>
                </a:lnTo>
                <a:lnTo>
                  <a:pt x="670559" y="335273"/>
                </a:lnTo>
                <a:lnTo>
                  <a:pt x="669448" y="307774"/>
                </a:lnTo>
                <a:lnTo>
                  <a:pt x="660817" y="254699"/>
                </a:lnTo>
                <a:lnTo>
                  <a:pt x="644215" y="204765"/>
                </a:lnTo>
                <a:lnTo>
                  <a:pt x="620333" y="158660"/>
                </a:lnTo>
                <a:lnTo>
                  <a:pt x="589860" y="117076"/>
                </a:lnTo>
                <a:lnTo>
                  <a:pt x="553487" y="80702"/>
                </a:lnTo>
                <a:lnTo>
                  <a:pt x="511902" y="50228"/>
                </a:lnTo>
                <a:lnTo>
                  <a:pt x="465797" y="26345"/>
                </a:lnTo>
                <a:lnTo>
                  <a:pt x="415860" y="9743"/>
                </a:lnTo>
                <a:lnTo>
                  <a:pt x="362781" y="1111"/>
                </a:lnTo>
                <a:lnTo>
                  <a:pt x="335279" y="0"/>
                </a:lnTo>
                <a:close/>
              </a:path>
            </a:pathLst>
          </a:custGeom>
          <a:ln w="25399">
            <a:solidFill>
              <a:srgbClr val="C1A526"/>
            </a:solidFill>
          </a:ln>
        </p:spPr>
        <p:txBody>
          <a:bodyPr wrap="square" lIns="0" tIns="0" rIns="0" bIns="0" rtlCol="0"/>
          <a:lstStyle/>
          <a:p>
            <a:endParaRPr sz="1406"/>
          </a:p>
        </p:txBody>
      </p:sp>
      <p:sp>
        <p:nvSpPr>
          <p:cNvPr id="13" name="object 18"/>
          <p:cNvSpPr/>
          <p:nvPr/>
        </p:nvSpPr>
        <p:spPr>
          <a:xfrm>
            <a:off x="2210590" y="3869537"/>
            <a:ext cx="392906" cy="392906"/>
          </a:xfrm>
          <a:custGeom>
            <a:avLst/>
            <a:gdLst/>
            <a:ahLst/>
            <a:cxnLst/>
            <a:rect l="l" t="t" r="r" b="b"/>
            <a:pathLst>
              <a:path w="670560" h="670559">
                <a:moveTo>
                  <a:pt x="335279" y="0"/>
                </a:moveTo>
                <a:lnTo>
                  <a:pt x="280896" y="4387"/>
                </a:lnTo>
                <a:lnTo>
                  <a:pt x="229307" y="17091"/>
                </a:lnTo>
                <a:lnTo>
                  <a:pt x="181201" y="37420"/>
                </a:lnTo>
                <a:lnTo>
                  <a:pt x="137269" y="64685"/>
                </a:lnTo>
                <a:lnTo>
                  <a:pt x="98202" y="98195"/>
                </a:lnTo>
                <a:lnTo>
                  <a:pt x="64690" y="137260"/>
                </a:lnTo>
                <a:lnTo>
                  <a:pt x="37424" y="181191"/>
                </a:lnTo>
                <a:lnTo>
                  <a:pt x="17093" y="229296"/>
                </a:lnTo>
                <a:lnTo>
                  <a:pt x="4388" y="280887"/>
                </a:lnTo>
                <a:lnTo>
                  <a:pt x="0" y="335273"/>
                </a:lnTo>
                <a:lnTo>
                  <a:pt x="1111" y="362771"/>
                </a:lnTo>
                <a:lnTo>
                  <a:pt x="9744" y="415844"/>
                </a:lnTo>
                <a:lnTo>
                  <a:pt x="26348" y="465778"/>
                </a:lnTo>
                <a:lnTo>
                  <a:pt x="50233" y="511883"/>
                </a:lnTo>
                <a:lnTo>
                  <a:pt x="80709" y="553468"/>
                </a:lnTo>
                <a:lnTo>
                  <a:pt x="117085" y="589844"/>
                </a:lnTo>
                <a:lnTo>
                  <a:pt x="158670" y="620320"/>
                </a:lnTo>
                <a:lnTo>
                  <a:pt x="204775" y="644205"/>
                </a:lnTo>
                <a:lnTo>
                  <a:pt x="254709" y="660809"/>
                </a:lnTo>
                <a:lnTo>
                  <a:pt x="307782" y="669442"/>
                </a:lnTo>
                <a:lnTo>
                  <a:pt x="335279" y="670553"/>
                </a:lnTo>
                <a:lnTo>
                  <a:pt x="362779" y="669442"/>
                </a:lnTo>
                <a:lnTo>
                  <a:pt x="415854" y="660809"/>
                </a:lnTo>
                <a:lnTo>
                  <a:pt x="465790" y="644205"/>
                </a:lnTo>
                <a:lnTo>
                  <a:pt x="511895" y="620320"/>
                </a:lnTo>
                <a:lnTo>
                  <a:pt x="553481" y="589844"/>
                </a:lnTo>
                <a:lnTo>
                  <a:pt x="589856" y="553468"/>
                </a:lnTo>
                <a:lnTo>
                  <a:pt x="620331" y="511883"/>
                </a:lnTo>
                <a:lnTo>
                  <a:pt x="644215" y="465778"/>
                </a:lnTo>
                <a:lnTo>
                  <a:pt x="660819" y="415844"/>
                </a:lnTo>
                <a:lnTo>
                  <a:pt x="669451" y="362771"/>
                </a:lnTo>
                <a:lnTo>
                  <a:pt x="670563" y="335273"/>
                </a:lnTo>
                <a:lnTo>
                  <a:pt x="669451" y="307774"/>
                </a:lnTo>
                <a:lnTo>
                  <a:pt x="660819" y="254699"/>
                </a:lnTo>
                <a:lnTo>
                  <a:pt x="644215" y="204765"/>
                </a:lnTo>
                <a:lnTo>
                  <a:pt x="620331" y="158660"/>
                </a:lnTo>
                <a:lnTo>
                  <a:pt x="589856" y="117076"/>
                </a:lnTo>
                <a:lnTo>
                  <a:pt x="553481" y="80702"/>
                </a:lnTo>
                <a:lnTo>
                  <a:pt x="511895" y="50228"/>
                </a:lnTo>
                <a:lnTo>
                  <a:pt x="465790" y="26345"/>
                </a:lnTo>
                <a:lnTo>
                  <a:pt x="415854" y="9743"/>
                </a:lnTo>
                <a:lnTo>
                  <a:pt x="362779" y="1111"/>
                </a:lnTo>
                <a:lnTo>
                  <a:pt x="335279" y="0"/>
                </a:lnTo>
                <a:close/>
              </a:path>
            </a:pathLst>
          </a:custGeom>
          <a:solidFill>
            <a:srgbClr val="F8D539"/>
          </a:solidFill>
        </p:spPr>
        <p:txBody>
          <a:bodyPr wrap="square" lIns="0" tIns="0" rIns="0" bIns="0" rtlCol="0"/>
          <a:lstStyle/>
          <a:p>
            <a:endParaRPr sz="1406"/>
          </a:p>
        </p:txBody>
      </p:sp>
      <p:sp>
        <p:nvSpPr>
          <p:cNvPr id="14" name="object 19"/>
          <p:cNvSpPr/>
          <p:nvPr/>
        </p:nvSpPr>
        <p:spPr>
          <a:xfrm>
            <a:off x="2210590" y="3869537"/>
            <a:ext cx="392906" cy="392906"/>
          </a:xfrm>
          <a:custGeom>
            <a:avLst/>
            <a:gdLst/>
            <a:ahLst/>
            <a:cxnLst/>
            <a:rect l="l" t="t" r="r" b="b"/>
            <a:pathLst>
              <a:path w="670560" h="670559">
                <a:moveTo>
                  <a:pt x="335279" y="0"/>
                </a:moveTo>
                <a:lnTo>
                  <a:pt x="280896" y="4387"/>
                </a:lnTo>
                <a:lnTo>
                  <a:pt x="229307" y="17091"/>
                </a:lnTo>
                <a:lnTo>
                  <a:pt x="181201" y="37420"/>
                </a:lnTo>
                <a:lnTo>
                  <a:pt x="137269" y="64685"/>
                </a:lnTo>
                <a:lnTo>
                  <a:pt x="98202" y="98195"/>
                </a:lnTo>
                <a:lnTo>
                  <a:pt x="64690" y="137260"/>
                </a:lnTo>
                <a:lnTo>
                  <a:pt x="37424" y="181191"/>
                </a:lnTo>
                <a:lnTo>
                  <a:pt x="17093" y="229296"/>
                </a:lnTo>
                <a:lnTo>
                  <a:pt x="4388" y="280887"/>
                </a:lnTo>
                <a:lnTo>
                  <a:pt x="0" y="335273"/>
                </a:lnTo>
                <a:lnTo>
                  <a:pt x="1111" y="362771"/>
                </a:lnTo>
                <a:lnTo>
                  <a:pt x="9744" y="415844"/>
                </a:lnTo>
                <a:lnTo>
                  <a:pt x="26348" y="465778"/>
                </a:lnTo>
                <a:lnTo>
                  <a:pt x="50233" y="511883"/>
                </a:lnTo>
                <a:lnTo>
                  <a:pt x="80709" y="553468"/>
                </a:lnTo>
                <a:lnTo>
                  <a:pt x="117085" y="589844"/>
                </a:lnTo>
                <a:lnTo>
                  <a:pt x="158670" y="620320"/>
                </a:lnTo>
                <a:lnTo>
                  <a:pt x="204775" y="644205"/>
                </a:lnTo>
                <a:lnTo>
                  <a:pt x="254709" y="660809"/>
                </a:lnTo>
                <a:lnTo>
                  <a:pt x="307782" y="669442"/>
                </a:lnTo>
                <a:lnTo>
                  <a:pt x="335279" y="670553"/>
                </a:lnTo>
                <a:lnTo>
                  <a:pt x="362779" y="669442"/>
                </a:lnTo>
                <a:lnTo>
                  <a:pt x="415854" y="660809"/>
                </a:lnTo>
                <a:lnTo>
                  <a:pt x="465790" y="644205"/>
                </a:lnTo>
                <a:lnTo>
                  <a:pt x="511895" y="620320"/>
                </a:lnTo>
                <a:lnTo>
                  <a:pt x="553481" y="589844"/>
                </a:lnTo>
                <a:lnTo>
                  <a:pt x="589856" y="553468"/>
                </a:lnTo>
                <a:lnTo>
                  <a:pt x="620331" y="511883"/>
                </a:lnTo>
                <a:lnTo>
                  <a:pt x="644215" y="465778"/>
                </a:lnTo>
                <a:lnTo>
                  <a:pt x="660819" y="415844"/>
                </a:lnTo>
                <a:lnTo>
                  <a:pt x="669451" y="362771"/>
                </a:lnTo>
                <a:lnTo>
                  <a:pt x="670563" y="335273"/>
                </a:lnTo>
                <a:lnTo>
                  <a:pt x="669451" y="307774"/>
                </a:lnTo>
                <a:lnTo>
                  <a:pt x="660819" y="254699"/>
                </a:lnTo>
                <a:lnTo>
                  <a:pt x="644215" y="204765"/>
                </a:lnTo>
                <a:lnTo>
                  <a:pt x="620331" y="158660"/>
                </a:lnTo>
                <a:lnTo>
                  <a:pt x="589856" y="117076"/>
                </a:lnTo>
                <a:lnTo>
                  <a:pt x="553481" y="80702"/>
                </a:lnTo>
                <a:lnTo>
                  <a:pt x="511895" y="50228"/>
                </a:lnTo>
                <a:lnTo>
                  <a:pt x="465790" y="26345"/>
                </a:lnTo>
                <a:lnTo>
                  <a:pt x="415854" y="9743"/>
                </a:lnTo>
                <a:lnTo>
                  <a:pt x="362779" y="1111"/>
                </a:lnTo>
                <a:lnTo>
                  <a:pt x="335279" y="0"/>
                </a:lnTo>
                <a:close/>
              </a:path>
            </a:pathLst>
          </a:custGeom>
          <a:ln w="25399">
            <a:solidFill>
              <a:srgbClr val="C1A526"/>
            </a:solidFill>
          </a:ln>
        </p:spPr>
        <p:txBody>
          <a:bodyPr wrap="square" lIns="0" tIns="0" rIns="0" bIns="0" rtlCol="0"/>
          <a:lstStyle/>
          <a:p>
            <a:endParaRPr sz="1406"/>
          </a:p>
        </p:txBody>
      </p:sp>
      <p:sp>
        <p:nvSpPr>
          <p:cNvPr id="15" name="object 20"/>
          <p:cNvSpPr/>
          <p:nvPr/>
        </p:nvSpPr>
        <p:spPr>
          <a:xfrm>
            <a:off x="3212038" y="3869537"/>
            <a:ext cx="394395" cy="392906"/>
          </a:xfrm>
          <a:custGeom>
            <a:avLst/>
            <a:gdLst/>
            <a:ahLst/>
            <a:cxnLst/>
            <a:rect l="l" t="t" r="r" b="b"/>
            <a:pathLst>
              <a:path w="673100" h="670559">
                <a:moveTo>
                  <a:pt x="336407" y="0"/>
                </a:moveTo>
                <a:lnTo>
                  <a:pt x="281844" y="4387"/>
                </a:lnTo>
                <a:lnTo>
                  <a:pt x="230083" y="17091"/>
                </a:lnTo>
                <a:lnTo>
                  <a:pt x="181816" y="37420"/>
                </a:lnTo>
                <a:lnTo>
                  <a:pt x="137737" y="64685"/>
                </a:lnTo>
                <a:lnTo>
                  <a:pt x="98538" y="98195"/>
                </a:lnTo>
                <a:lnTo>
                  <a:pt x="64912" y="137260"/>
                </a:lnTo>
                <a:lnTo>
                  <a:pt x="37552" y="181191"/>
                </a:lnTo>
                <a:lnTo>
                  <a:pt x="17151" y="229296"/>
                </a:lnTo>
                <a:lnTo>
                  <a:pt x="4403" y="280887"/>
                </a:lnTo>
                <a:lnTo>
                  <a:pt x="0" y="335273"/>
                </a:lnTo>
                <a:lnTo>
                  <a:pt x="1115" y="362771"/>
                </a:lnTo>
                <a:lnTo>
                  <a:pt x="9777" y="415844"/>
                </a:lnTo>
                <a:lnTo>
                  <a:pt x="26439" y="465778"/>
                </a:lnTo>
                <a:lnTo>
                  <a:pt x="50405" y="511883"/>
                </a:lnTo>
                <a:lnTo>
                  <a:pt x="80985" y="553468"/>
                </a:lnTo>
                <a:lnTo>
                  <a:pt x="117484" y="589844"/>
                </a:lnTo>
                <a:lnTo>
                  <a:pt x="159210" y="620320"/>
                </a:lnTo>
                <a:lnTo>
                  <a:pt x="205469" y="644205"/>
                </a:lnTo>
                <a:lnTo>
                  <a:pt x="255570" y="660809"/>
                </a:lnTo>
                <a:lnTo>
                  <a:pt x="308819" y="669442"/>
                </a:lnTo>
                <a:lnTo>
                  <a:pt x="336407" y="670553"/>
                </a:lnTo>
                <a:lnTo>
                  <a:pt x="364000" y="669442"/>
                </a:lnTo>
                <a:lnTo>
                  <a:pt x="417254" y="660809"/>
                </a:lnTo>
                <a:lnTo>
                  <a:pt x="467358" y="644205"/>
                </a:lnTo>
                <a:lnTo>
                  <a:pt x="513618" y="620320"/>
                </a:lnTo>
                <a:lnTo>
                  <a:pt x="555343" y="589844"/>
                </a:lnTo>
                <a:lnTo>
                  <a:pt x="591840" y="553468"/>
                </a:lnTo>
                <a:lnTo>
                  <a:pt x="622417" y="511883"/>
                </a:lnTo>
                <a:lnTo>
                  <a:pt x="646380" y="465778"/>
                </a:lnTo>
                <a:lnTo>
                  <a:pt x="663039" y="415844"/>
                </a:lnTo>
                <a:lnTo>
                  <a:pt x="671700" y="362771"/>
                </a:lnTo>
                <a:lnTo>
                  <a:pt x="672815" y="335273"/>
                </a:lnTo>
                <a:lnTo>
                  <a:pt x="671700" y="307774"/>
                </a:lnTo>
                <a:lnTo>
                  <a:pt x="663039" y="254699"/>
                </a:lnTo>
                <a:lnTo>
                  <a:pt x="646380" y="204765"/>
                </a:lnTo>
                <a:lnTo>
                  <a:pt x="622417" y="158660"/>
                </a:lnTo>
                <a:lnTo>
                  <a:pt x="591840" y="117076"/>
                </a:lnTo>
                <a:lnTo>
                  <a:pt x="555343" y="80702"/>
                </a:lnTo>
                <a:lnTo>
                  <a:pt x="513618" y="50228"/>
                </a:lnTo>
                <a:lnTo>
                  <a:pt x="467358" y="26345"/>
                </a:lnTo>
                <a:lnTo>
                  <a:pt x="417254" y="9743"/>
                </a:lnTo>
                <a:lnTo>
                  <a:pt x="364000" y="1111"/>
                </a:lnTo>
                <a:lnTo>
                  <a:pt x="336407" y="0"/>
                </a:lnTo>
                <a:close/>
              </a:path>
            </a:pathLst>
          </a:custGeom>
          <a:solidFill>
            <a:srgbClr val="F8D539"/>
          </a:solidFill>
        </p:spPr>
        <p:txBody>
          <a:bodyPr wrap="square" lIns="0" tIns="0" rIns="0" bIns="0" rtlCol="0"/>
          <a:lstStyle/>
          <a:p>
            <a:endParaRPr sz="1406"/>
          </a:p>
        </p:txBody>
      </p:sp>
      <p:sp>
        <p:nvSpPr>
          <p:cNvPr id="16" name="object 21"/>
          <p:cNvSpPr/>
          <p:nvPr/>
        </p:nvSpPr>
        <p:spPr>
          <a:xfrm>
            <a:off x="3212038" y="3869537"/>
            <a:ext cx="394395" cy="392906"/>
          </a:xfrm>
          <a:custGeom>
            <a:avLst/>
            <a:gdLst/>
            <a:ahLst/>
            <a:cxnLst/>
            <a:rect l="l" t="t" r="r" b="b"/>
            <a:pathLst>
              <a:path w="673100" h="670559">
                <a:moveTo>
                  <a:pt x="336407" y="0"/>
                </a:moveTo>
                <a:lnTo>
                  <a:pt x="281844" y="4387"/>
                </a:lnTo>
                <a:lnTo>
                  <a:pt x="230083" y="17091"/>
                </a:lnTo>
                <a:lnTo>
                  <a:pt x="181816" y="37420"/>
                </a:lnTo>
                <a:lnTo>
                  <a:pt x="137737" y="64685"/>
                </a:lnTo>
                <a:lnTo>
                  <a:pt x="98538" y="98195"/>
                </a:lnTo>
                <a:lnTo>
                  <a:pt x="64912" y="137260"/>
                </a:lnTo>
                <a:lnTo>
                  <a:pt x="37552" y="181191"/>
                </a:lnTo>
                <a:lnTo>
                  <a:pt x="17151" y="229296"/>
                </a:lnTo>
                <a:lnTo>
                  <a:pt x="4403" y="280887"/>
                </a:lnTo>
                <a:lnTo>
                  <a:pt x="0" y="335273"/>
                </a:lnTo>
                <a:lnTo>
                  <a:pt x="1115" y="362771"/>
                </a:lnTo>
                <a:lnTo>
                  <a:pt x="9777" y="415844"/>
                </a:lnTo>
                <a:lnTo>
                  <a:pt x="26439" y="465778"/>
                </a:lnTo>
                <a:lnTo>
                  <a:pt x="50405" y="511883"/>
                </a:lnTo>
                <a:lnTo>
                  <a:pt x="80985" y="553468"/>
                </a:lnTo>
                <a:lnTo>
                  <a:pt x="117484" y="589844"/>
                </a:lnTo>
                <a:lnTo>
                  <a:pt x="159210" y="620320"/>
                </a:lnTo>
                <a:lnTo>
                  <a:pt x="205469" y="644205"/>
                </a:lnTo>
                <a:lnTo>
                  <a:pt x="255570" y="660809"/>
                </a:lnTo>
                <a:lnTo>
                  <a:pt x="308819" y="669442"/>
                </a:lnTo>
                <a:lnTo>
                  <a:pt x="336407" y="670553"/>
                </a:lnTo>
                <a:lnTo>
                  <a:pt x="364000" y="669442"/>
                </a:lnTo>
                <a:lnTo>
                  <a:pt x="417254" y="660809"/>
                </a:lnTo>
                <a:lnTo>
                  <a:pt x="467358" y="644205"/>
                </a:lnTo>
                <a:lnTo>
                  <a:pt x="513618" y="620320"/>
                </a:lnTo>
                <a:lnTo>
                  <a:pt x="555343" y="589844"/>
                </a:lnTo>
                <a:lnTo>
                  <a:pt x="591840" y="553468"/>
                </a:lnTo>
                <a:lnTo>
                  <a:pt x="622417" y="511883"/>
                </a:lnTo>
                <a:lnTo>
                  <a:pt x="646380" y="465778"/>
                </a:lnTo>
                <a:lnTo>
                  <a:pt x="663039" y="415844"/>
                </a:lnTo>
                <a:lnTo>
                  <a:pt x="671700" y="362771"/>
                </a:lnTo>
                <a:lnTo>
                  <a:pt x="672815" y="335273"/>
                </a:lnTo>
                <a:lnTo>
                  <a:pt x="671700" y="307774"/>
                </a:lnTo>
                <a:lnTo>
                  <a:pt x="663039" y="254699"/>
                </a:lnTo>
                <a:lnTo>
                  <a:pt x="646380" y="204765"/>
                </a:lnTo>
                <a:lnTo>
                  <a:pt x="622417" y="158660"/>
                </a:lnTo>
                <a:lnTo>
                  <a:pt x="591840" y="117076"/>
                </a:lnTo>
                <a:lnTo>
                  <a:pt x="555343" y="80702"/>
                </a:lnTo>
                <a:lnTo>
                  <a:pt x="513618" y="50228"/>
                </a:lnTo>
                <a:lnTo>
                  <a:pt x="467358" y="26345"/>
                </a:lnTo>
                <a:lnTo>
                  <a:pt x="417254" y="9743"/>
                </a:lnTo>
                <a:lnTo>
                  <a:pt x="364000" y="1111"/>
                </a:lnTo>
                <a:lnTo>
                  <a:pt x="336407" y="0"/>
                </a:lnTo>
                <a:close/>
              </a:path>
            </a:pathLst>
          </a:custGeom>
          <a:ln w="25399">
            <a:solidFill>
              <a:srgbClr val="C1A526"/>
            </a:solidFill>
          </a:ln>
        </p:spPr>
        <p:txBody>
          <a:bodyPr wrap="square" lIns="0" tIns="0" rIns="0" bIns="0" rtlCol="0"/>
          <a:lstStyle/>
          <a:p>
            <a:endParaRPr sz="1406"/>
          </a:p>
        </p:txBody>
      </p:sp>
      <p:sp>
        <p:nvSpPr>
          <p:cNvPr id="17" name="object 22"/>
          <p:cNvSpPr/>
          <p:nvPr/>
        </p:nvSpPr>
        <p:spPr>
          <a:xfrm>
            <a:off x="6187285" y="1586180"/>
            <a:ext cx="394395" cy="392906"/>
          </a:xfrm>
          <a:custGeom>
            <a:avLst/>
            <a:gdLst/>
            <a:ahLst/>
            <a:cxnLst/>
            <a:rect l="l" t="t" r="r" b="b"/>
            <a:pathLst>
              <a:path w="673100" h="670560">
                <a:moveTo>
                  <a:pt x="607912" y="137269"/>
                </a:moveTo>
                <a:lnTo>
                  <a:pt x="64903" y="137269"/>
                </a:lnTo>
                <a:lnTo>
                  <a:pt x="50398" y="158670"/>
                </a:lnTo>
                <a:lnTo>
                  <a:pt x="26434" y="204775"/>
                </a:lnTo>
                <a:lnTo>
                  <a:pt x="9776" y="254709"/>
                </a:lnTo>
                <a:lnTo>
                  <a:pt x="1115" y="307782"/>
                </a:lnTo>
                <a:lnTo>
                  <a:pt x="0" y="335279"/>
                </a:lnTo>
                <a:lnTo>
                  <a:pt x="1115" y="362777"/>
                </a:lnTo>
                <a:lnTo>
                  <a:pt x="9776" y="415850"/>
                </a:lnTo>
                <a:lnTo>
                  <a:pt x="26434" y="465784"/>
                </a:lnTo>
                <a:lnTo>
                  <a:pt x="50398" y="511889"/>
                </a:lnTo>
                <a:lnTo>
                  <a:pt x="80974" y="553474"/>
                </a:lnTo>
                <a:lnTo>
                  <a:pt x="117471" y="589850"/>
                </a:lnTo>
                <a:lnTo>
                  <a:pt x="159196" y="620326"/>
                </a:lnTo>
                <a:lnTo>
                  <a:pt x="205457" y="644211"/>
                </a:lnTo>
                <a:lnTo>
                  <a:pt x="255560" y="660815"/>
                </a:lnTo>
                <a:lnTo>
                  <a:pt x="308815" y="669448"/>
                </a:lnTo>
                <a:lnTo>
                  <a:pt x="336407" y="670559"/>
                </a:lnTo>
                <a:lnTo>
                  <a:pt x="364000" y="669448"/>
                </a:lnTo>
                <a:lnTo>
                  <a:pt x="417254" y="660815"/>
                </a:lnTo>
                <a:lnTo>
                  <a:pt x="467358" y="644211"/>
                </a:lnTo>
                <a:lnTo>
                  <a:pt x="513618" y="620326"/>
                </a:lnTo>
                <a:lnTo>
                  <a:pt x="555343" y="589850"/>
                </a:lnTo>
                <a:lnTo>
                  <a:pt x="591840" y="553474"/>
                </a:lnTo>
                <a:lnTo>
                  <a:pt x="622417" y="511889"/>
                </a:lnTo>
                <a:lnTo>
                  <a:pt x="646380" y="465784"/>
                </a:lnTo>
                <a:lnTo>
                  <a:pt x="663039" y="415850"/>
                </a:lnTo>
                <a:lnTo>
                  <a:pt x="671700" y="362777"/>
                </a:lnTo>
                <a:lnTo>
                  <a:pt x="672815" y="335279"/>
                </a:lnTo>
                <a:lnTo>
                  <a:pt x="671700" y="307782"/>
                </a:lnTo>
                <a:lnTo>
                  <a:pt x="663039" y="254709"/>
                </a:lnTo>
                <a:lnTo>
                  <a:pt x="646380" y="204775"/>
                </a:lnTo>
                <a:lnTo>
                  <a:pt x="622417" y="158670"/>
                </a:lnTo>
                <a:lnTo>
                  <a:pt x="607912" y="137269"/>
                </a:lnTo>
                <a:close/>
              </a:path>
              <a:path w="673100" h="670560">
                <a:moveTo>
                  <a:pt x="336407" y="0"/>
                </a:moveTo>
                <a:lnTo>
                  <a:pt x="281837" y="4388"/>
                </a:lnTo>
                <a:lnTo>
                  <a:pt x="230071" y="17093"/>
                </a:lnTo>
                <a:lnTo>
                  <a:pt x="181803" y="37424"/>
                </a:lnTo>
                <a:lnTo>
                  <a:pt x="137723" y="64690"/>
                </a:lnTo>
                <a:lnTo>
                  <a:pt x="98526" y="98202"/>
                </a:lnTo>
                <a:lnTo>
                  <a:pt x="80974" y="117085"/>
                </a:lnTo>
                <a:lnTo>
                  <a:pt x="591840" y="117085"/>
                </a:lnTo>
                <a:lnTo>
                  <a:pt x="555343" y="80709"/>
                </a:lnTo>
                <a:lnTo>
                  <a:pt x="513618" y="50233"/>
                </a:lnTo>
                <a:lnTo>
                  <a:pt x="467358" y="26348"/>
                </a:lnTo>
                <a:lnTo>
                  <a:pt x="417254" y="9744"/>
                </a:lnTo>
                <a:lnTo>
                  <a:pt x="364000" y="1111"/>
                </a:lnTo>
                <a:lnTo>
                  <a:pt x="336407" y="0"/>
                </a:lnTo>
                <a:close/>
              </a:path>
            </a:pathLst>
          </a:custGeom>
          <a:solidFill>
            <a:srgbClr val="F8D539"/>
          </a:solidFill>
        </p:spPr>
        <p:txBody>
          <a:bodyPr wrap="square" lIns="0" tIns="0" rIns="0" bIns="0" rtlCol="0"/>
          <a:lstStyle/>
          <a:p>
            <a:endParaRPr sz="1406"/>
          </a:p>
        </p:txBody>
      </p:sp>
      <p:sp>
        <p:nvSpPr>
          <p:cNvPr id="18" name="object 23"/>
          <p:cNvSpPr/>
          <p:nvPr/>
        </p:nvSpPr>
        <p:spPr>
          <a:xfrm>
            <a:off x="6187285" y="1586180"/>
            <a:ext cx="394395" cy="392906"/>
          </a:xfrm>
          <a:custGeom>
            <a:avLst/>
            <a:gdLst/>
            <a:ahLst/>
            <a:cxnLst/>
            <a:rect l="l" t="t" r="r" b="b"/>
            <a:pathLst>
              <a:path w="673100" h="670560">
                <a:moveTo>
                  <a:pt x="336407" y="0"/>
                </a:moveTo>
                <a:lnTo>
                  <a:pt x="281837" y="4388"/>
                </a:lnTo>
                <a:lnTo>
                  <a:pt x="230071" y="17093"/>
                </a:lnTo>
                <a:lnTo>
                  <a:pt x="181803" y="37424"/>
                </a:lnTo>
                <a:lnTo>
                  <a:pt x="137723" y="64690"/>
                </a:lnTo>
                <a:lnTo>
                  <a:pt x="98526" y="98202"/>
                </a:lnTo>
                <a:lnTo>
                  <a:pt x="64903" y="137269"/>
                </a:lnTo>
                <a:lnTo>
                  <a:pt x="37546" y="181201"/>
                </a:lnTo>
                <a:lnTo>
                  <a:pt x="17149" y="229307"/>
                </a:lnTo>
                <a:lnTo>
                  <a:pt x="4402" y="280896"/>
                </a:lnTo>
                <a:lnTo>
                  <a:pt x="0" y="335279"/>
                </a:lnTo>
                <a:lnTo>
                  <a:pt x="1115" y="362777"/>
                </a:lnTo>
                <a:lnTo>
                  <a:pt x="9776" y="415850"/>
                </a:lnTo>
                <a:lnTo>
                  <a:pt x="26434" y="465784"/>
                </a:lnTo>
                <a:lnTo>
                  <a:pt x="50398" y="511889"/>
                </a:lnTo>
                <a:lnTo>
                  <a:pt x="80974" y="553474"/>
                </a:lnTo>
                <a:lnTo>
                  <a:pt x="117471" y="589850"/>
                </a:lnTo>
                <a:lnTo>
                  <a:pt x="159196" y="620326"/>
                </a:lnTo>
                <a:lnTo>
                  <a:pt x="205457" y="644211"/>
                </a:lnTo>
                <a:lnTo>
                  <a:pt x="255560" y="660815"/>
                </a:lnTo>
                <a:lnTo>
                  <a:pt x="308815" y="669448"/>
                </a:lnTo>
                <a:lnTo>
                  <a:pt x="336407" y="670559"/>
                </a:lnTo>
                <a:lnTo>
                  <a:pt x="364000" y="669448"/>
                </a:lnTo>
                <a:lnTo>
                  <a:pt x="417254" y="660815"/>
                </a:lnTo>
                <a:lnTo>
                  <a:pt x="467358" y="644211"/>
                </a:lnTo>
                <a:lnTo>
                  <a:pt x="513618" y="620326"/>
                </a:lnTo>
                <a:lnTo>
                  <a:pt x="555343" y="589850"/>
                </a:lnTo>
                <a:lnTo>
                  <a:pt x="591840" y="553474"/>
                </a:lnTo>
                <a:lnTo>
                  <a:pt x="622417" y="511889"/>
                </a:lnTo>
                <a:lnTo>
                  <a:pt x="646380" y="465784"/>
                </a:lnTo>
                <a:lnTo>
                  <a:pt x="663039" y="415850"/>
                </a:lnTo>
                <a:lnTo>
                  <a:pt x="671700" y="362777"/>
                </a:lnTo>
                <a:lnTo>
                  <a:pt x="672815" y="335279"/>
                </a:lnTo>
                <a:lnTo>
                  <a:pt x="671700" y="307782"/>
                </a:lnTo>
                <a:lnTo>
                  <a:pt x="663039" y="254709"/>
                </a:lnTo>
                <a:lnTo>
                  <a:pt x="646380" y="204775"/>
                </a:lnTo>
                <a:lnTo>
                  <a:pt x="622417" y="158670"/>
                </a:lnTo>
                <a:lnTo>
                  <a:pt x="591840" y="117085"/>
                </a:lnTo>
                <a:lnTo>
                  <a:pt x="555343" y="80709"/>
                </a:lnTo>
                <a:lnTo>
                  <a:pt x="513618" y="50233"/>
                </a:lnTo>
                <a:lnTo>
                  <a:pt x="467358" y="26348"/>
                </a:lnTo>
                <a:lnTo>
                  <a:pt x="417254" y="9744"/>
                </a:lnTo>
                <a:lnTo>
                  <a:pt x="364000" y="1111"/>
                </a:lnTo>
                <a:lnTo>
                  <a:pt x="336407" y="0"/>
                </a:lnTo>
                <a:close/>
              </a:path>
            </a:pathLst>
          </a:custGeom>
          <a:ln w="25399">
            <a:solidFill>
              <a:srgbClr val="C1A526"/>
            </a:solidFill>
          </a:ln>
        </p:spPr>
        <p:txBody>
          <a:bodyPr wrap="square" lIns="0" tIns="0" rIns="0" bIns="0" rtlCol="0"/>
          <a:lstStyle/>
          <a:p>
            <a:endParaRPr sz="1406"/>
          </a:p>
        </p:txBody>
      </p:sp>
      <p:sp>
        <p:nvSpPr>
          <p:cNvPr id="19" name="object 24"/>
          <p:cNvSpPr/>
          <p:nvPr/>
        </p:nvSpPr>
        <p:spPr>
          <a:xfrm>
            <a:off x="4183052" y="1586180"/>
            <a:ext cx="392906" cy="392906"/>
          </a:xfrm>
          <a:custGeom>
            <a:avLst/>
            <a:gdLst/>
            <a:ahLst/>
            <a:cxnLst/>
            <a:rect l="l" t="t" r="r" b="b"/>
            <a:pathLst>
              <a:path w="670559" h="670560">
                <a:moveTo>
                  <a:pt x="605878" y="137269"/>
                </a:moveTo>
                <a:lnTo>
                  <a:pt x="64690" y="137269"/>
                </a:lnTo>
                <a:lnTo>
                  <a:pt x="50233" y="158670"/>
                </a:lnTo>
                <a:lnTo>
                  <a:pt x="26348" y="204775"/>
                </a:lnTo>
                <a:lnTo>
                  <a:pt x="9744" y="254709"/>
                </a:lnTo>
                <a:lnTo>
                  <a:pt x="1111" y="307782"/>
                </a:lnTo>
                <a:lnTo>
                  <a:pt x="0" y="335279"/>
                </a:lnTo>
                <a:lnTo>
                  <a:pt x="1111" y="362777"/>
                </a:lnTo>
                <a:lnTo>
                  <a:pt x="9744" y="415850"/>
                </a:lnTo>
                <a:lnTo>
                  <a:pt x="26348" y="465784"/>
                </a:lnTo>
                <a:lnTo>
                  <a:pt x="50233" y="511889"/>
                </a:lnTo>
                <a:lnTo>
                  <a:pt x="80709" y="553474"/>
                </a:lnTo>
                <a:lnTo>
                  <a:pt x="117085" y="589850"/>
                </a:lnTo>
                <a:lnTo>
                  <a:pt x="158670" y="620326"/>
                </a:lnTo>
                <a:lnTo>
                  <a:pt x="204775" y="644211"/>
                </a:lnTo>
                <a:lnTo>
                  <a:pt x="254709" y="660815"/>
                </a:lnTo>
                <a:lnTo>
                  <a:pt x="307782" y="669448"/>
                </a:lnTo>
                <a:lnTo>
                  <a:pt x="335279" y="670559"/>
                </a:lnTo>
                <a:lnTo>
                  <a:pt x="362781" y="669448"/>
                </a:lnTo>
                <a:lnTo>
                  <a:pt x="415860" y="660815"/>
                </a:lnTo>
                <a:lnTo>
                  <a:pt x="465797" y="644211"/>
                </a:lnTo>
                <a:lnTo>
                  <a:pt x="511902" y="620326"/>
                </a:lnTo>
                <a:lnTo>
                  <a:pt x="553487" y="589850"/>
                </a:lnTo>
                <a:lnTo>
                  <a:pt x="589860" y="553474"/>
                </a:lnTo>
                <a:lnTo>
                  <a:pt x="620333" y="511889"/>
                </a:lnTo>
                <a:lnTo>
                  <a:pt x="644215" y="465784"/>
                </a:lnTo>
                <a:lnTo>
                  <a:pt x="660817" y="415850"/>
                </a:lnTo>
                <a:lnTo>
                  <a:pt x="669448" y="362777"/>
                </a:lnTo>
                <a:lnTo>
                  <a:pt x="670559" y="335279"/>
                </a:lnTo>
                <a:lnTo>
                  <a:pt x="669448" y="307782"/>
                </a:lnTo>
                <a:lnTo>
                  <a:pt x="660817" y="254709"/>
                </a:lnTo>
                <a:lnTo>
                  <a:pt x="644215" y="204775"/>
                </a:lnTo>
                <a:lnTo>
                  <a:pt x="620333" y="158670"/>
                </a:lnTo>
                <a:lnTo>
                  <a:pt x="605878" y="137269"/>
                </a:lnTo>
                <a:close/>
              </a:path>
              <a:path w="670559" h="670560">
                <a:moveTo>
                  <a:pt x="335279" y="0"/>
                </a:moveTo>
                <a:lnTo>
                  <a:pt x="280896" y="4388"/>
                </a:lnTo>
                <a:lnTo>
                  <a:pt x="229307" y="17093"/>
                </a:lnTo>
                <a:lnTo>
                  <a:pt x="181201" y="37424"/>
                </a:lnTo>
                <a:lnTo>
                  <a:pt x="137269" y="64690"/>
                </a:lnTo>
                <a:lnTo>
                  <a:pt x="98202" y="98202"/>
                </a:lnTo>
                <a:lnTo>
                  <a:pt x="80709" y="117085"/>
                </a:lnTo>
                <a:lnTo>
                  <a:pt x="589860" y="117085"/>
                </a:lnTo>
                <a:lnTo>
                  <a:pt x="553487" y="80709"/>
                </a:lnTo>
                <a:lnTo>
                  <a:pt x="511902" y="50233"/>
                </a:lnTo>
                <a:lnTo>
                  <a:pt x="465797" y="26348"/>
                </a:lnTo>
                <a:lnTo>
                  <a:pt x="415860" y="9744"/>
                </a:lnTo>
                <a:lnTo>
                  <a:pt x="362781" y="1111"/>
                </a:lnTo>
                <a:lnTo>
                  <a:pt x="335279" y="0"/>
                </a:lnTo>
                <a:close/>
              </a:path>
            </a:pathLst>
          </a:custGeom>
          <a:solidFill>
            <a:srgbClr val="F8D539"/>
          </a:solidFill>
        </p:spPr>
        <p:txBody>
          <a:bodyPr wrap="square" lIns="0" tIns="0" rIns="0" bIns="0" rtlCol="0"/>
          <a:lstStyle/>
          <a:p>
            <a:endParaRPr sz="1406"/>
          </a:p>
        </p:txBody>
      </p:sp>
      <p:sp>
        <p:nvSpPr>
          <p:cNvPr id="20" name="object 25"/>
          <p:cNvSpPr/>
          <p:nvPr/>
        </p:nvSpPr>
        <p:spPr>
          <a:xfrm>
            <a:off x="4183052" y="1586180"/>
            <a:ext cx="392906" cy="392906"/>
          </a:xfrm>
          <a:custGeom>
            <a:avLst/>
            <a:gdLst/>
            <a:ahLst/>
            <a:cxnLst/>
            <a:rect l="l" t="t" r="r" b="b"/>
            <a:pathLst>
              <a:path w="670559" h="670560">
                <a:moveTo>
                  <a:pt x="335279" y="0"/>
                </a:moveTo>
                <a:lnTo>
                  <a:pt x="280896" y="4388"/>
                </a:lnTo>
                <a:lnTo>
                  <a:pt x="229307" y="17093"/>
                </a:lnTo>
                <a:lnTo>
                  <a:pt x="181201" y="37424"/>
                </a:lnTo>
                <a:lnTo>
                  <a:pt x="137269" y="64690"/>
                </a:lnTo>
                <a:lnTo>
                  <a:pt x="98202" y="98202"/>
                </a:lnTo>
                <a:lnTo>
                  <a:pt x="64690" y="137269"/>
                </a:lnTo>
                <a:lnTo>
                  <a:pt x="37424" y="181201"/>
                </a:lnTo>
                <a:lnTo>
                  <a:pt x="17093" y="229307"/>
                </a:lnTo>
                <a:lnTo>
                  <a:pt x="4388" y="280896"/>
                </a:lnTo>
                <a:lnTo>
                  <a:pt x="0" y="335279"/>
                </a:lnTo>
                <a:lnTo>
                  <a:pt x="1111" y="362777"/>
                </a:lnTo>
                <a:lnTo>
                  <a:pt x="9744" y="415850"/>
                </a:lnTo>
                <a:lnTo>
                  <a:pt x="26348" y="465784"/>
                </a:lnTo>
                <a:lnTo>
                  <a:pt x="50233" y="511889"/>
                </a:lnTo>
                <a:lnTo>
                  <a:pt x="80709" y="553474"/>
                </a:lnTo>
                <a:lnTo>
                  <a:pt x="117085" y="589850"/>
                </a:lnTo>
                <a:lnTo>
                  <a:pt x="158670" y="620326"/>
                </a:lnTo>
                <a:lnTo>
                  <a:pt x="204775" y="644211"/>
                </a:lnTo>
                <a:lnTo>
                  <a:pt x="254709" y="660815"/>
                </a:lnTo>
                <a:lnTo>
                  <a:pt x="307782" y="669448"/>
                </a:lnTo>
                <a:lnTo>
                  <a:pt x="335279" y="670559"/>
                </a:lnTo>
                <a:lnTo>
                  <a:pt x="362781" y="669448"/>
                </a:lnTo>
                <a:lnTo>
                  <a:pt x="415860" y="660815"/>
                </a:lnTo>
                <a:lnTo>
                  <a:pt x="465797" y="644211"/>
                </a:lnTo>
                <a:lnTo>
                  <a:pt x="511902" y="620326"/>
                </a:lnTo>
                <a:lnTo>
                  <a:pt x="553487" y="589850"/>
                </a:lnTo>
                <a:lnTo>
                  <a:pt x="589860" y="553474"/>
                </a:lnTo>
                <a:lnTo>
                  <a:pt x="620333" y="511889"/>
                </a:lnTo>
                <a:lnTo>
                  <a:pt x="644215" y="465784"/>
                </a:lnTo>
                <a:lnTo>
                  <a:pt x="660817" y="415850"/>
                </a:lnTo>
                <a:lnTo>
                  <a:pt x="669448" y="362777"/>
                </a:lnTo>
                <a:lnTo>
                  <a:pt x="670559" y="335279"/>
                </a:lnTo>
                <a:lnTo>
                  <a:pt x="669448" y="307782"/>
                </a:lnTo>
                <a:lnTo>
                  <a:pt x="660817" y="254709"/>
                </a:lnTo>
                <a:lnTo>
                  <a:pt x="644215" y="204775"/>
                </a:lnTo>
                <a:lnTo>
                  <a:pt x="620333" y="158670"/>
                </a:lnTo>
                <a:lnTo>
                  <a:pt x="589860" y="117085"/>
                </a:lnTo>
                <a:lnTo>
                  <a:pt x="553487" y="80709"/>
                </a:lnTo>
                <a:lnTo>
                  <a:pt x="511902" y="50233"/>
                </a:lnTo>
                <a:lnTo>
                  <a:pt x="465797" y="26348"/>
                </a:lnTo>
                <a:lnTo>
                  <a:pt x="415860" y="9744"/>
                </a:lnTo>
                <a:lnTo>
                  <a:pt x="362781" y="1111"/>
                </a:lnTo>
                <a:lnTo>
                  <a:pt x="335279" y="0"/>
                </a:lnTo>
                <a:close/>
              </a:path>
            </a:pathLst>
          </a:custGeom>
          <a:ln w="25399">
            <a:solidFill>
              <a:srgbClr val="C1A526"/>
            </a:solidFill>
          </a:ln>
        </p:spPr>
        <p:txBody>
          <a:bodyPr wrap="square" lIns="0" tIns="0" rIns="0" bIns="0" rtlCol="0"/>
          <a:lstStyle/>
          <a:p>
            <a:endParaRPr sz="1406"/>
          </a:p>
        </p:txBody>
      </p:sp>
      <p:sp>
        <p:nvSpPr>
          <p:cNvPr id="21" name="object 26"/>
          <p:cNvSpPr/>
          <p:nvPr/>
        </p:nvSpPr>
        <p:spPr>
          <a:xfrm>
            <a:off x="4289227" y="1964525"/>
            <a:ext cx="193475" cy="1971979"/>
          </a:xfrm>
          <a:prstGeom prst="rect">
            <a:avLst/>
          </a:prstGeom>
          <a:blipFill>
            <a:blip r:embed="rId6" cstate="print"/>
            <a:stretch>
              <a:fillRect/>
            </a:stretch>
          </a:blipFill>
        </p:spPr>
        <p:txBody>
          <a:bodyPr wrap="square" lIns="0" tIns="0" rIns="0" bIns="0" rtlCol="0"/>
          <a:lstStyle/>
          <a:p>
            <a:endParaRPr sz="1406"/>
          </a:p>
        </p:txBody>
      </p:sp>
      <p:sp>
        <p:nvSpPr>
          <p:cNvPr id="22" name="object 27"/>
          <p:cNvSpPr/>
          <p:nvPr/>
        </p:nvSpPr>
        <p:spPr>
          <a:xfrm>
            <a:off x="4382916" y="2026807"/>
            <a:ext cx="25673" cy="1836167"/>
          </a:xfrm>
          <a:custGeom>
            <a:avLst/>
            <a:gdLst/>
            <a:ahLst/>
            <a:cxnLst/>
            <a:rect l="l" t="t" r="r" b="b"/>
            <a:pathLst>
              <a:path w="43814" h="3133725">
                <a:moveTo>
                  <a:pt x="43555" y="3133374"/>
                </a:moveTo>
                <a:lnTo>
                  <a:pt x="41388" y="2977574"/>
                </a:lnTo>
                <a:lnTo>
                  <a:pt x="39221" y="2821774"/>
                </a:lnTo>
                <a:lnTo>
                  <a:pt x="37054" y="2665974"/>
                </a:lnTo>
                <a:lnTo>
                  <a:pt x="34887" y="2510174"/>
                </a:lnTo>
                <a:lnTo>
                  <a:pt x="32720" y="2354374"/>
                </a:lnTo>
                <a:lnTo>
                  <a:pt x="30553" y="2198574"/>
                </a:lnTo>
                <a:lnTo>
                  <a:pt x="28387" y="2042775"/>
                </a:lnTo>
                <a:lnTo>
                  <a:pt x="26220" y="1886976"/>
                </a:lnTo>
                <a:lnTo>
                  <a:pt x="24054" y="1731176"/>
                </a:lnTo>
                <a:lnTo>
                  <a:pt x="21888" y="1575377"/>
                </a:lnTo>
                <a:lnTo>
                  <a:pt x="19722" y="1419579"/>
                </a:lnTo>
                <a:lnTo>
                  <a:pt x="17556" y="1263780"/>
                </a:lnTo>
                <a:lnTo>
                  <a:pt x="15391" y="1107982"/>
                </a:lnTo>
                <a:lnTo>
                  <a:pt x="13226" y="952184"/>
                </a:lnTo>
                <a:lnTo>
                  <a:pt x="11061" y="796386"/>
                </a:lnTo>
                <a:lnTo>
                  <a:pt x="8897" y="640589"/>
                </a:lnTo>
                <a:lnTo>
                  <a:pt x="6733" y="484792"/>
                </a:lnTo>
                <a:lnTo>
                  <a:pt x="4569" y="328995"/>
                </a:lnTo>
                <a:lnTo>
                  <a:pt x="2406" y="173199"/>
                </a:lnTo>
                <a:lnTo>
                  <a:pt x="243" y="17404"/>
                </a:lnTo>
                <a:lnTo>
                  <a:pt x="0" y="0"/>
                </a:lnTo>
              </a:path>
            </a:pathLst>
          </a:custGeom>
          <a:ln w="34924">
            <a:solidFill>
              <a:srgbClr val="FF9946"/>
            </a:solidFill>
          </a:ln>
        </p:spPr>
        <p:txBody>
          <a:bodyPr wrap="square" lIns="0" tIns="0" rIns="0" bIns="0" rtlCol="0"/>
          <a:lstStyle/>
          <a:p>
            <a:endParaRPr sz="1406"/>
          </a:p>
        </p:txBody>
      </p:sp>
      <p:sp>
        <p:nvSpPr>
          <p:cNvPr id="23" name="object 28"/>
          <p:cNvSpPr/>
          <p:nvPr/>
        </p:nvSpPr>
        <p:spPr>
          <a:xfrm>
            <a:off x="4326576" y="1986498"/>
            <a:ext cx="114226" cy="114226"/>
          </a:xfrm>
          <a:custGeom>
            <a:avLst/>
            <a:gdLst/>
            <a:ahLst/>
            <a:cxnLst/>
            <a:rect l="l" t="t" r="r" b="b"/>
            <a:pathLst>
              <a:path w="194945" h="194945">
                <a:moveTo>
                  <a:pt x="95178" y="0"/>
                </a:moveTo>
                <a:lnTo>
                  <a:pt x="2763" y="163951"/>
                </a:lnTo>
                <a:lnTo>
                  <a:pt x="0" y="175703"/>
                </a:lnTo>
                <a:lnTo>
                  <a:pt x="3741" y="186829"/>
                </a:lnTo>
                <a:lnTo>
                  <a:pt x="17462" y="193762"/>
                </a:lnTo>
                <a:lnTo>
                  <a:pt x="28714" y="194331"/>
                </a:lnTo>
                <a:lnTo>
                  <a:pt x="37123" y="189775"/>
                </a:lnTo>
                <a:lnTo>
                  <a:pt x="40558" y="185257"/>
                </a:lnTo>
                <a:lnTo>
                  <a:pt x="96398" y="86227"/>
                </a:lnTo>
                <a:lnTo>
                  <a:pt x="146684" y="86227"/>
                </a:lnTo>
                <a:lnTo>
                  <a:pt x="95178" y="0"/>
                </a:lnTo>
                <a:close/>
              </a:path>
              <a:path w="194945" h="194945">
                <a:moveTo>
                  <a:pt x="146684" y="86227"/>
                </a:moveTo>
                <a:lnTo>
                  <a:pt x="96398" y="86227"/>
                </a:lnTo>
                <a:lnTo>
                  <a:pt x="154919" y="183672"/>
                </a:lnTo>
                <a:lnTo>
                  <a:pt x="163762" y="191877"/>
                </a:lnTo>
                <a:lnTo>
                  <a:pt x="175268" y="194134"/>
                </a:lnTo>
                <a:lnTo>
                  <a:pt x="188421" y="185282"/>
                </a:lnTo>
                <a:lnTo>
                  <a:pt x="194352" y="175406"/>
                </a:lnTo>
                <a:lnTo>
                  <a:pt x="194064" y="165547"/>
                </a:lnTo>
                <a:lnTo>
                  <a:pt x="146684" y="86227"/>
                </a:lnTo>
                <a:close/>
              </a:path>
            </a:pathLst>
          </a:custGeom>
          <a:solidFill>
            <a:srgbClr val="FF9946"/>
          </a:solidFill>
        </p:spPr>
        <p:txBody>
          <a:bodyPr wrap="square" lIns="0" tIns="0" rIns="0" bIns="0" rtlCol="0"/>
          <a:lstStyle/>
          <a:p>
            <a:endParaRPr sz="1406"/>
          </a:p>
        </p:txBody>
      </p:sp>
      <p:sp>
        <p:nvSpPr>
          <p:cNvPr id="24" name="object 29"/>
          <p:cNvSpPr/>
          <p:nvPr/>
        </p:nvSpPr>
        <p:spPr>
          <a:xfrm>
            <a:off x="4430619" y="1949655"/>
            <a:ext cx="930175" cy="2001732"/>
          </a:xfrm>
          <a:prstGeom prst="rect">
            <a:avLst/>
          </a:prstGeom>
          <a:blipFill>
            <a:blip r:embed="rId7" cstate="print"/>
            <a:stretch>
              <a:fillRect/>
            </a:stretch>
          </a:blipFill>
        </p:spPr>
        <p:txBody>
          <a:bodyPr wrap="square" lIns="0" tIns="0" rIns="0" bIns="0" rtlCol="0"/>
          <a:lstStyle/>
          <a:p>
            <a:endParaRPr sz="1406"/>
          </a:p>
        </p:txBody>
      </p:sp>
      <p:sp>
        <p:nvSpPr>
          <p:cNvPr id="25" name="object 30"/>
          <p:cNvSpPr/>
          <p:nvPr/>
        </p:nvSpPr>
        <p:spPr>
          <a:xfrm>
            <a:off x="4490895" y="2008376"/>
            <a:ext cx="795486" cy="1870397"/>
          </a:xfrm>
          <a:custGeom>
            <a:avLst/>
            <a:gdLst/>
            <a:ahLst/>
            <a:cxnLst/>
            <a:rect l="l" t="t" r="r" b="b"/>
            <a:pathLst>
              <a:path w="1357629" h="3192145">
                <a:moveTo>
                  <a:pt x="0" y="3192109"/>
                </a:moveTo>
                <a:lnTo>
                  <a:pt x="67528" y="3033310"/>
                </a:lnTo>
                <a:lnTo>
                  <a:pt x="135057" y="2874510"/>
                </a:lnTo>
                <a:lnTo>
                  <a:pt x="202587" y="2715711"/>
                </a:lnTo>
                <a:lnTo>
                  <a:pt x="270117" y="2556912"/>
                </a:lnTo>
                <a:lnTo>
                  <a:pt x="337647" y="2398113"/>
                </a:lnTo>
                <a:lnTo>
                  <a:pt x="405178" y="2239313"/>
                </a:lnTo>
                <a:lnTo>
                  <a:pt x="472708" y="2080514"/>
                </a:lnTo>
                <a:lnTo>
                  <a:pt x="540240" y="1921715"/>
                </a:lnTo>
                <a:lnTo>
                  <a:pt x="607771" y="1762915"/>
                </a:lnTo>
                <a:lnTo>
                  <a:pt x="675303" y="1604116"/>
                </a:lnTo>
                <a:lnTo>
                  <a:pt x="742835" y="1445317"/>
                </a:lnTo>
                <a:lnTo>
                  <a:pt x="810367" y="1286518"/>
                </a:lnTo>
                <a:lnTo>
                  <a:pt x="877899" y="1127718"/>
                </a:lnTo>
                <a:lnTo>
                  <a:pt x="945432" y="968919"/>
                </a:lnTo>
                <a:lnTo>
                  <a:pt x="1012965" y="810120"/>
                </a:lnTo>
                <a:lnTo>
                  <a:pt x="1080497" y="651321"/>
                </a:lnTo>
                <a:lnTo>
                  <a:pt x="1148030" y="492521"/>
                </a:lnTo>
                <a:lnTo>
                  <a:pt x="1215563" y="333722"/>
                </a:lnTo>
                <a:lnTo>
                  <a:pt x="1283096" y="174923"/>
                </a:lnTo>
                <a:lnTo>
                  <a:pt x="1350629" y="16123"/>
                </a:lnTo>
                <a:lnTo>
                  <a:pt x="1357457" y="0"/>
                </a:lnTo>
              </a:path>
            </a:pathLst>
          </a:custGeom>
          <a:ln w="34924">
            <a:solidFill>
              <a:srgbClr val="FF9946"/>
            </a:solidFill>
          </a:ln>
        </p:spPr>
        <p:txBody>
          <a:bodyPr wrap="square" lIns="0" tIns="0" rIns="0" bIns="0" rtlCol="0"/>
          <a:lstStyle/>
          <a:p>
            <a:endParaRPr sz="1406"/>
          </a:p>
        </p:txBody>
      </p:sp>
      <p:sp>
        <p:nvSpPr>
          <p:cNvPr id="26" name="object 31"/>
          <p:cNvSpPr/>
          <p:nvPr/>
        </p:nvSpPr>
        <p:spPr>
          <a:xfrm>
            <a:off x="5208800" y="1971300"/>
            <a:ext cx="106040" cy="123527"/>
          </a:xfrm>
          <a:custGeom>
            <a:avLst/>
            <a:gdLst/>
            <a:ahLst/>
            <a:cxnLst/>
            <a:rect l="l" t="t" r="r" b="b"/>
            <a:pathLst>
              <a:path w="180975" h="210820">
                <a:moveTo>
                  <a:pt x="167847" y="79369"/>
                </a:moveTo>
                <a:lnTo>
                  <a:pt x="125404" y="79369"/>
                </a:lnTo>
                <a:lnTo>
                  <a:pt x="139577" y="192145"/>
                </a:lnTo>
                <a:lnTo>
                  <a:pt x="145082" y="204075"/>
                </a:lnTo>
                <a:lnTo>
                  <a:pt x="156149" y="210567"/>
                </a:lnTo>
                <a:lnTo>
                  <a:pt x="172104" y="206493"/>
                </a:lnTo>
                <a:lnTo>
                  <a:pt x="180832" y="197816"/>
                </a:lnTo>
                <a:lnTo>
                  <a:pt x="167847" y="79369"/>
                </a:lnTo>
                <a:close/>
              </a:path>
              <a:path w="180975" h="210820">
                <a:moveTo>
                  <a:pt x="159145" y="0"/>
                </a:moveTo>
                <a:lnTo>
                  <a:pt x="8360" y="112623"/>
                </a:lnTo>
                <a:lnTo>
                  <a:pt x="1076" y="122241"/>
                </a:lnTo>
                <a:lnTo>
                  <a:pt x="0" y="133927"/>
                </a:lnTo>
                <a:lnTo>
                  <a:pt x="10055" y="146057"/>
                </a:lnTo>
                <a:lnTo>
                  <a:pt x="20411" y="150993"/>
                </a:lnTo>
                <a:lnTo>
                  <a:pt x="30147" y="149803"/>
                </a:lnTo>
                <a:lnTo>
                  <a:pt x="34329" y="147370"/>
                </a:lnTo>
                <a:lnTo>
                  <a:pt x="125404" y="79369"/>
                </a:lnTo>
                <a:lnTo>
                  <a:pt x="167847" y="79369"/>
                </a:lnTo>
                <a:lnTo>
                  <a:pt x="159145" y="0"/>
                </a:lnTo>
                <a:close/>
              </a:path>
            </a:pathLst>
          </a:custGeom>
          <a:solidFill>
            <a:srgbClr val="FF9946"/>
          </a:solidFill>
        </p:spPr>
        <p:txBody>
          <a:bodyPr wrap="square" lIns="0" tIns="0" rIns="0" bIns="0" rtlCol="0"/>
          <a:lstStyle/>
          <a:p>
            <a:endParaRPr sz="1406"/>
          </a:p>
        </p:txBody>
      </p:sp>
      <p:sp>
        <p:nvSpPr>
          <p:cNvPr id="27" name="object 32"/>
          <p:cNvSpPr/>
          <p:nvPr/>
        </p:nvSpPr>
        <p:spPr>
          <a:xfrm>
            <a:off x="4482697" y="1919889"/>
            <a:ext cx="1808262" cy="2068704"/>
          </a:xfrm>
          <a:prstGeom prst="rect">
            <a:avLst/>
          </a:prstGeom>
          <a:blipFill>
            <a:blip r:embed="rId8" cstate="print"/>
            <a:stretch>
              <a:fillRect/>
            </a:stretch>
          </a:blipFill>
        </p:spPr>
        <p:txBody>
          <a:bodyPr wrap="square" lIns="0" tIns="0" rIns="0" bIns="0" rtlCol="0"/>
          <a:lstStyle/>
          <a:p>
            <a:endParaRPr sz="1406"/>
          </a:p>
        </p:txBody>
      </p:sp>
      <p:sp>
        <p:nvSpPr>
          <p:cNvPr id="28" name="object 33"/>
          <p:cNvSpPr/>
          <p:nvPr/>
        </p:nvSpPr>
        <p:spPr>
          <a:xfrm>
            <a:off x="4543473" y="1966531"/>
            <a:ext cx="1682130" cy="1946672"/>
          </a:xfrm>
          <a:custGeom>
            <a:avLst/>
            <a:gdLst/>
            <a:ahLst/>
            <a:cxnLst/>
            <a:rect l="l" t="t" r="r" b="b"/>
            <a:pathLst>
              <a:path w="2870834" h="3322320">
                <a:moveTo>
                  <a:pt x="0" y="3321954"/>
                </a:moveTo>
                <a:lnTo>
                  <a:pt x="142957" y="3156520"/>
                </a:lnTo>
                <a:lnTo>
                  <a:pt x="285915" y="2991085"/>
                </a:lnTo>
                <a:lnTo>
                  <a:pt x="428873" y="2825650"/>
                </a:lnTo>
                <a:lnTo>
                  <a:pt x="571832" y="2660214"/>
                </a:lnTo>
                <a:lnTo>
                  <a:pt x="714791" y="2494778"/>
                </a:lnTo>
                <a:lnTo>
                  <a:pt x="857751" y="2329341"/>
                </a:lnTo>
                <a:lnTo>
                  <a:pt x="1000710" y="2163904"/>
                </a:lnTo>
                <a:lnTo>
                  <a:pt x="1143671" y="1998466"/>
                </a:lnTo>
                <a:lnTo>
                  <a:pt x="1286631" y="1833029"/>
                </a:lnTo>
                <a:lnTo>
                  <a:pt x="1429591" y="1667591"/>
                </a:lnTo>
                <a:lnTo>
                  <a:pt x="1572552" y="1502153"/>
                </a:lnTo>
                <a:lnTo>
                  <a:pt x="1715513" y="1336715"/>
                </a:lnTo>
                <a:lnTo>
                  <a:pt x="1858475" y="1171278"/>
                </a:lnTo>
                <a:lnTo>
                  <a:pt x="2001436" y="1005840"/>
                </a:lnTo>
                <a:lnTo>
                  <a:pt x="2144397" y="840404"/>
                </a:lnTo>
                <a:lnTo>
                  <a:pt x="2287359" y="674967"/>
                </a:lnTo>
                <a:lnTo>
                  <a:pt x="2430321" y="509531"/>
                </a:lnTo>
                <a:lnTo>
                  <a:pt x="2573283" y="344096"/>
                </a:lnTo>
                <a:lnTo>
                  <a:pt x="2716244" y="178662"/>
                </a:lnTo>
                <a:lnTo>
                  <a:pt x="2859206" y="13228"/>
                </a:lnTo>
                <a:lnTo>
                  <a:pt x="2870636" y="0"/>
                </a:lnTo>
              </a:path>
            </a:pathLst>
          </a:custGeom>
          <a:ln w="34924">
            <a:solidFill>
              <a:srgbClr val="FF9946"/>
            </a:solidFill>
          </a:ln>
        </p:spPr>
        <p:txBody>
          <a:bodyPr wrap="square" lIns="0" tIns="0" rIns="0" bIns="0" rtlCol="0"/>
          <a:lstStyle/>
          <a:p>
            <a:endParaRPr sz="1406"/>
          </a:p>
        </p:txBody>
      </p:sp>
      <p:sp>
        <p:nvSpPr>
          <p:cNvPr id="29" name="object 34"/>
          <p:cNvSpPr/>
          <p:nvPr/>
        </p:nvSpPr>
        <p:spPr>
          <a:xfrm>
            <a:off x="6139023" y="1942203"/>
            <a:ext cx="111993" cy="111621"/>
          </a:xfrm>
          <a:custGeom>
            <a:avLst/>
            <a:gdLst/>
            <a:ahLst/>
            <a:cxnLst/>
            <a:rect l="l" t="t" r="r" b="b"/>
            <a:pathLst>
              <a:path w="191134" h="190500">
                <a:moveTo>
                  <a:pt x="180223" y="54718"/>
                </a:moveTo>
                <a:lnTo>
                  <a:pt x="136133" y="54718"/>
                </a:lnTo>
                <a:lnTo>
                  <a:pt x="115163" y="166457"/>
                </a:lnTo>
                <a:lnTo>
                  <a:pt x="116654" y="179231"/>
                </a:lnTo>
                <a:lnTo>
                  <a:pt x="124841" y="188745"/>
                </a:lnTo>
                <a:lnTo>
                  <a:pt x="140454" y="190145"/>
                </a:lnTo>
                <a:lnTo>
                  <a:pt x="151288" y="185728"/>
                </a:lnTo>
                <a:lnTo>
                  <a:pt x="157164" y="177072"/>
                </a:lnTo>
                <a:lnTo>
                  <a:pt x="180223" y="54718"/>
                </a:lnTo>
                <a:close/>
              </a:path>
              <a:path w="191134" h="190500">
                <a:moveTo>
                  <a:pt x="190535" y="0"/>
                </a:moveTo>
                <a:lnTo>
                  <a:pt x="161858" y="0"/>
                </a:lnTo>
                <a:lnTo>
                  <a:pt x="14549" y="50633"/>
                </a:lnTo>
                <a:lnTo>
                  <a:pt x="4482" y="57814"/>
                </a:lnTo>
                <a:lnTo>
                  <a:pt x="0" y="68976"/>
                </a:lnTo>
                <a:lnTo>
                  <a:pt x="6331" y="83809"/>
                </a:lnTo>
                <a:lnTo>
                  <a:pt x="15325" y="91382"/>
                </a:lnTo>
                <a:lnTo>
                  <a:pt x="25585" y="92462"/>
                </a:lnTo>
                <a:lnTo>
                  <a:pt x="28630" y="91659"/>
                </a:lnTo>
                <a:lnTo>
                  <a:pt x="136133" y="54718"/>
                </a:lnTo>
                <a:lnTo>
                  <a:pt x="180223" y="54718"/>
                </a:lnTo>
                <a:lnTo>
                  <a:pt x="190535" y="0"/>
                </a:lnTo>
                <a:close/>
              </a:path>
            </a:pathLst>
          </a:custGeom>
          <a:solidFill>
            <a:srgbClr val="FF9946"/>
          </a:solidFill>
        </p:spPr>
        <p:txBody>
          <a:bodyPr wrap="square" lIns="0" tIns="0" rIns="0" bIns="0" rtlCol="0"/>
          <a:lstStyle/>
          <a:p>
            <a:endParaRPr sz="1406"/>
          </a:p>
        </p:txBody>
      </p:sp>
      <p:sp>
        <p:nvSpPr>
          <p:cNvPr id="30" name="object 35"/>
          <p:cNvSpPr/>
          <p:nvPr/>
        </p:nvSpPr>
        <p:spPr>
          <a:xfrm>
            <a:off x="4557117" y="3988595"/>
            <a:ext cx="699493" cy="193475"/>
          </a:xfrm>
          <a:prstGeom prst="rect">
            <a:avLst/>
          </a:prstGeom>
          <a:blipFill>
            <a:blip r:embed="rId9" cstate="print"/>
            <a:stretch>
              <a:fillRect/>
            </a:stretch>
          </a:blipFill>
        </p:spPr>
        <p:txBody>
          <a:bodyPr wrap="square" lIns="0" tIns="0" rIns="0" bIns="0" rtlCol="0"/>
          <a:lstStyle/>
          <a:p>
            <a:endParaRPr sz="1406"/>
          </a:p>
        </p:txBody>
      </p:sp>
      <p:sp>
        <p:nvSpPr>
          <p:cNvPr id="31" name="object 36"/>
          <p:cNvSpPr/>
          <p:nvPr/>
        </p:nvSpPr>
        <p:spPr>
          <a:xfrm>
            <a:off x="4614839" y="4065987"/>
            <a:ext cx="557733" cy="0"/>
          </a:xfrm>
          <a:custGeom>
            <a:avLst/>
            <a:gdLst/>
            <a:ahLst/>
            <a:cxnLst/>
            <a:rect l="l" t="t" r="r" b="b"/>
            <a:pathLst>
              <a:path w="951865">
                <a:moveTo>
                  <a:pt x="0" y="0"/>
                </a:moveTo>
                <a:lnTo>
                  <a:pt x="46698" y="0"/>
                </a:lnTo>
                <a:lnTo>
                  <a:pt x="93396" y="0"/>
                </a:lnTo>
                <a:lnTo>
                  <a:pt x="140095" y="0"/>
                </a:lnTo>
                <a:lnTo>
                  <a:pt x="186793" y="0"/>
                </a:lnTo>
                <a:lnTo>
                  <a:pt x="233492" y="0"/>
                </a:lnTo>
                <a:lnTo>
                  <a:pt x="280191" y="0"/>
                </a:lnTo>
                <a:lnTo>
                  <a:pt x="326890" y="0"/>
                </a:lnTo>
                <a:lnTo>
                  <a:pt x="373589" y="0"/>
                </a:lnTo>
                <a:lnTo>
                  <a:pt x="420288" y="0"/>
                </a:lnTo>
                <a:lnTo>
                  <a:pt x="466987" y="0"/>
                </a:lnTo>
                <a:lnTo>
                  <a:pt x="513687" y="0"/>
                </a:lnTo>
                <a:lnTo>
                  <a:pt x="560387" y="0"/>
                </a:lnTo>
                <a:lnTo>
                  <a:pt x="607087" y="0"/>
                </a:lnTo>
                <a:lnTo>
                  <a:pt x="653788" y="0"/>
                </a:lnTo>
                <a:lnTo>
                  <a:pt x="700488" y="0"/>
                </a:lnTo>
                <a:lnTo>
                  <a:pt x="747190" y="0"/>
                </a:lnTo>
                <a:lnTo>
                  <a:pt x="793891" y="0"/>
                </a:lnTo>
                <a:lnTo>
                  <a:pt x="840593" y="0"/>
                </a:lnTo>
                <a:lnTo>
                  <a:pt x="887295" y="0"/>
                </a:lnTo>
                <a:lnTo>
                  <a:pt x="933998" y="0"/>
                </a:lnTo>
                <a:lnTo>
                  <a:pt x="951463" y="0"/>
                </a:lnTo>
              </a:path>
            </a:pathLst>
          </a:custGeom>
          <a:ln w="34924">
            <a:solidFill>
              <a:srgbClr val="FF9946"/>
            </a:solidFill>
          </a:ln>
        </p:spPr>
        <p:txBody>
          <a:bodyPr wrap="square" lIns="0" tIns="0" rIns="0" bIns="0" rtlCol="0"/>
          <a:lstStyle/>
          <a:p>
            <a:endParaRPr sz="1406"/>
          </a:p>
        </p:txBody>
      </p:sp>
      <p:sp>
        <p:nvSpPr>
          <p:cNvPr id="32" name="object 37"/>
          <p:cNvSpPr/>
          <p:nvPr/>
        </p:nvSpPr>
        <p:spPr>
          <a:xfrm>
            <a:off x="5098249" y="4010916"/>
            <a:ext cx="114598" cy="111993"/>
          </a:xfrm>
          <a:custGeom>
            <a:avLst/>
            <a:gdLst/>
            <a:ahLst/>
            <a:cxnLst/>
            <a:rect l="l" t="t" r="r" b="b"/>
            <a:pathLst>
              <a:path w="195579" h="191134">
                <a:moveTo>
                  <a:pt x="33767" y="0"/>
                </a:moveTo>
                <a:lnTo>
                  <a:pt x="9663" y="0"/>
                </a:lnTo>
                <a:lnTo>
                  <a:pt x="2568" y="13569"/>
                </a:lnTo>
                <a:lnTo>
                  <a:pt x="1836" y="24815"/>
                </a:lnTo>
                <a:lnTo>
                  <a:pt x="6263" y="33290"/>
                </a:lnTo>
                <a:lnTo>
                  <a:pt x="10739" y="36801"/>
                </a:lnTo>
                <a:lnTo>
                  <a:pt x="108976" y="93988"/>
                </a:lnTo>
                <a:lnTo>
                  <a:pt x="10739" y="151174"/>
                </a:lnTo>
                <a:lnTo>
                  <a:pt x="2406" y="159896"/>
                </a:lnTo>
                <a:lnTo>
                  <a:pt x="0" y="171376"/>
                </a:lnTo>
                <a:lnTo>
                  <a:pt x="8680" y="184655"/>
                </a:lnTo>
                <a:lnTo>
                  <a:pt x="18482" y="190712"/>
                </a:lnTo>
                <a:lnTo>
                  <a:pt x="28354" y="190532"/>
                </a:lnTo>
                <a:lnTo>
                  <a:pt x="195204" y="93988"/>
                </a:lnTo>
                <a:lnTo>
                  <a:pt x="33767" y="0"/>
                </a:lnTo>
                <a:close/>
              </a:path>
            </a:pathLst>
          </a:custGeom>
          <a:solidFill>
            <a:srgbClr val="FF9946"/>
          </a:solidFill>
        </p:spPr>
        <p:txBody>
          <a:bodyPr wrap="square" lIns="0" tIns="0" rIns="0" bIns="0" rtlCol="0"/>
          <a:lstStyle/>
          <a:p>
            <a:endParaRPr sz="1406"/>
          </a:p>
        </p:txBody>
      </p:sp>
      <p:sp>
        <p:nvSpPr>
          <p:cNvPr id="33" name="object 38"/>
          <p:cNvSpPr/>
          <p:nvPr/>
        </p:nvSpPr>
        <p:spPr>
          <a:xfrm>
            <a:off x="3574851" y="3988595"/>
            <a:ext cx="692051" cy="193475"/>
          </a:xfrm>
          <a:prstGeom prst="rect">
            <a:avLst/>
          </a:prstGeom>
          <a:blipFill>
            <a:blip r:embed="rId10" cstate="print"/>
            <a:stretch>
              <a:fillRect/>
            </a:stretch>
          </a:blipFill>
        </p:spPr>
        <p:txBody>
          <a:bodyPr wrap="square" lIns="0" tIns="0" rIns="0" bIns="0" rtlCol="0"/>
          <a:lstStyle/>
          <a:p>
            <a:endParaRPr sz="1406"/>
          </a:p>
        </p:txBody>
      </p:sp>
      <p:sp>
        <p:nvSpPr>
          <p:cNvPr id="34" name="object 39"/>
          <p:cNvSpPr/>
          <p:nvPr/>
        </p:nvSpPr>
        <p:spPr>
          <a:xfrm>
            <a:off x="2650736" y="4065987"/>
            <a:ext cx="1557114" cy="0"/>
          </a:xfrm>
          <a:custGeom>
            <a:avLst/>
            <a:gdLst/>
            <a:ahLst/>
            <a:cxnLst/>
            <a:rect l="l" t="t" r="r" b="b"/>
            <a:pathLst>
              <a:path w="2657475">
                <a:moveTo>
                  <a:pt x="0" y="0"/>
                </a:moveTo>
                <a:lnTo>
                  <a:pt x="2657459" y="0"/>
                </a:lnTo>
              </a:path>
            </a:pathLst>
          </a:custGeom>
          <a:ln w="34924">
            <a:solidFill>
              <a:srgbClr val="FF9946"/>
            </a:solidFill>
          </a:ln>
        </p:spPr>
        <p:txBody>
          <a:bodyPr wrap="square" lIns="0" tIns="0" rIns="0" bIns="0" rtlCol="0"/>
          <a:lstStyle/>
          <a:p>
            <a:endParaRPr sz="1406"/>
          </a:p>
        </p:txBody>
      </p:sp>
      <p:sp>
        <p:nvSpPr>
          <p:cNvPr id="35" name="object 40"/>
          <p:cNvSpPr/>
          <p:nvPr/>
        </p:nvSpPr>
        <p:spPr>
          <a:xfrm>
            <a:off x="3613623" y="4010916"/>
            <a:ext cx="114598" cy="112365"/>
          </a:xfrm>
          <a:custGeom>
            <a:avLst/>
            <a:gdLst/>
            <a:ahLst/>
            <a:cxnLst/>
            <a:rect l="l" t="t" r="r" b="b"/>
            <a:pathLst>
              <a:path w="195579" h="191770">
                <a:moveTo>
                  <a:pt x="181167" y="0"/>
                </a:moveTo>
                <a:lnTo>
                  <a:pt x="162425" y="0"/>
                </a:lnTo>
                <a:lnTo>
                  <a:pt x="0" y="93988"/>
                </a:lnTo>
                <a:lnTo>
                  <a:pt x="162641" y="188665"/>
                </a:lnTo>
                <a:lnTo>
                  <a:pt x="174345" y="191605"/>
                </a:lnTo>
                <a:lnTo>
                  <a:pt x="185515" y="188031"/>
                </a:lnTo>
                <a:lnTo>
                  <a:pt x="192649" y="174411"/>
                </a:lnTo>
                <a:lnTo>
                  <a:pt x="193381" y="163168"/>
                </a:lnTo>
                <a:lnTo>
                  <a:pt x="188955" y="154694"/>
                </a:lnTo>
                <a:lnTo>
                  <a:pt x="184464" y="151174"/>
                </a:lnTo>
                <a:lnTo>
                  <a:pt x="86258" y="93988"/>
                </a:lnTo>
                <a:lnTo>
                  <a:pt x="184464" y="36801"/>
                </a:lnTo>
                <a:lnTo>
                  <a:pt x="192798" y="28086"/>
                </a:lnTo>
                <a:lnTo>
                  <a:pt x="195219" y="16622"/>
                </a:lnTo>
                <a:lnTo>
                  <a:pt x="186546" y="3327"/>
                </a:lnTo>
                <a:lnTo>
                  <a:pt x="181167" y="0"/>
                </a:lnTo>
                <a:close/>
              </a:path>
            </a:pathLst>
          </a:custGeom>
          <a:solidFill>
            <a:srgbClr val="FF9946"/>
          </a:solidFill>
        </p:spPr>
        <p:txBody>
          <a:bodyPr wrap="square" lIns="0" tIns="0" rIns="0" bIns="0" rtlCol="0"/>
          <a:lstStyle/>
          <a:p>
            <a:endParaRPr sz="1406"/>
          </a:p>
        </p:txBody>
      </p:sp>
      <p:sp>
        <p:nvSpPr>
          <p:cNvPr id="36" name="object 41"/>
          <p:cNvSpPr/>
          <p:nvPr/>
        </p:nvSpPr>
        <p:spPr>
          <a:xfrm>
            <a:off x="2570262" y="3988595"/>
            <a:ext cx="1696641" cy="193475"/>
          </a:xfrm>
          <a:prstGeom prst="rect">
            <a:avLst/>
          </a:prstGeom>
          <a:blipFill>
            <a:blip r:embed="rId11" cstate="print"/>
            <a:stretch>
              <a:fillRect/>
            </a:stretch>
          </a:blipFill>
        </p:spPr>
        <p:txBody>
          <a:bodyPr wrap="square" lIns="0" tIns="0" rIns="0" bIns="0" rtlCol="0"/>
          <a:lstStyle/>
          <a:p>
            <a:endParaRPr sz="1406"/>
          </a:p>
        </p:txBody>
      </p:sp>
      <p:sp>
        <p:nvSpPr>
          <p:cNvPr id="37" name="object 42"/>
          <p:cNvSpPr/>
          <p:nvPr/>
        </p:nvSpPr>
        <p:spPr>
          <a:xfrm>
            <a:off x="2610445" y="4010916"/>
            <a:ext cx="114598" cy="112365"/>
          </a:xfrm>
          <a:custGeom>
            <a:avLst/>
            <a:gdLst/>
            <a:ahLst/>
            <a:cxnLst/>
            <a:rect l="l" t="t" r="r" b="b"/>
            <a:pathLst>
              <a:path w="195579" h="191770">
                <a:moveTo>
                  <a:pt x="181158" y="0"/>
                </a:moveTo>
                <a:lnTo>
                  <a:pt x="162416" y="0"/>
                </a:lnTo>
                <a:lnTo>
                  <a:pt x="0" y="93988"/>
                </a:lnTo>
                <a:lnTo>
                  <a:pt x="162641" y="188665"/>
                </a:lnTo>
                <a:lnTo>
                  <a:pt x="174338" y="191605"/>
                </a:lnTo>
                <a:lnTo>
                  <a:pt x="185502" y="188031"/>
                </a:lnTo>
                <a:lnTo>
                  <a:pt x="192633" y="174403"/>
                </a:lnTo>
                <a:lnTo>
                  <a:pt x="193367" y="163156"/>
                </a:lnTo>
                <a:lnTo>
                  <a:pt x="188941" y="154682"/>
                </a:lnTo>
                <a:lnTo>
                  <a:pt x="184464" y="151174"/>
                </a:lnTo>
                <a:lnTo>
                  <a:pt x="86227" y="93988"/>
                </a:lnTo>
                <a:lnTo>
                  <a:pt x="184464" y="36801"/>
                </a:lnTo>
                <a:lnTo>
                  <a:pt x="192796" y="28076"/>
                </a:lnTo>
                <a:lnTo>
                  <a:pt x="195205" y="16600"/>
                </a:lnTo>
                <a:lnTo>
                  <a:pt x="186522" y="3314"/>
                </a:lnTo>
                <a:lnTo>
                  <a:pt x="181158" y="0"/>
                </a:lnTo>
                <a:close/>
              </a:path>
            </a:pathLst>
          </a:custGeom>
          <a:solidFill>
            <a:srgbClr val="FF9946"/>
          </a:solidFill>
        </p:spPr>
        <p:txBody>
          <a:bodyPr wrap="square" lIns="0" tIns="0" rIns="0" bIns="0" rtlCol="0"/>
          <a:lstStyle/>
          <a:p>
            <a:endParaRPr sz="1406"/>
          </a:p>
        </p:txBody>
      </p:sp>
      <p:sp>
        <p:nvSpPr>
          <p:cNvPr id="38" name="object 43"/>
          <p:cNvSpPr/>
          <p:nvPr/>
        </p:nvSpPr>
        <p:spPr>
          <a:xfrm>
            <a:off x="3181624" y="1586180"/>
            <a:ext cx="392906" cy="392906"/>
          </a:xfrm>
          <a:custGeom>
            <a:avLst/>
            <a:gdLst/>
            <a:ahLst/>
            <a:cxnLst/>
            <a:rect l="l" t="t" r="r" b="b"/>
            <a:pathLst>
              <a:path w="670560" h="670560">
                <a:moveTo>
                  <a:pt x="605869" y="137269"/>
                </a:moveTo>
                <a:lnTo>
                  <a:pt x="64681" y="137269"/>
                </a:lnTo>
                <a:lnTo>
                  <a:pt x="50226" y="158670"/>
                </a:lnTo>
                <a:lnTo>
                  <a:pt x="26344" y="204775"/>
                </a:lnTo>
                <a:lnTo>
                  <a:pt x="9742" y="254709"/>
                </a:lnTo>
                <a:lnTo>
                  <a:pt x="1111" y="307782"/>
                </a:lnTo>
                <a:lnTo>
                  <a:pt x="0" y="335279"/>
                </a:lnTo>
                <a:lnTo>
                  <a:pt x="1111" y="362777"/>
                </a:lnTo>
                <a:lnTo>
                  <a:pt x="9742" y="415850"/>
                </a:lnTo>
                <a:lnTo>
                  <a:pt x="26344" y="465784"/>
                </a:lnTo>
                <a:lnTo>
                  <a:pt x="50226" y="511889"/>
                </a:lnTo>
                <a:lnTo>
                  <a:pt x="80699" y="553474"/>
                </a:lnTo>
                <a:lnTo>
                  <a:pt x="117072" y="589850"/>
                </a:lnTo>
                <a:lnTo>
                  <a:pt x="158657" y="620326"/>
                </a:lnTo>
                <a:lnTo>
                  <a:pt x="204762" y="644211"/>
                </a:lnTo>
                <a:lnTo>
                  <a:pt x="254699" y="660815"/>
                </a:lnTo>
                <a:lnTo>
                  <a:pt x="307778" y="669448"/>
                </a:lnTo>
                <a:lnTo>
                  <a:pt x="335279" y="670559"/>
                </a:lnTo>
                <a:lnTo>
                  <a:pt x="362777" y="669448"/>
                </a:lnTo>
                <a:lnTo>
                  <a:pt x="415850" y="660815"/>
                </a:lnTo>
                <a:lnTo>
                  <a:pt x="465784" y="644211"/>
                </a:lnTo>
                <a:lnTo>
                  <a:pt x="511889" y="620326"/>
                </a:lnTo>
                <a:lnTo>
                  <a:pt x="553474" y="589850"/>
                </a:lnTo>
                <a:lnTo>
                  <a:pt x="589850" y="553474"/>
                </a:lnTo>
                <a:lnTo>
                  <a:pt x="620326" y="511889"/>
                </a:lnTo>
                <a:lnTo>
                  <a:pt x="644211" y="465784"/>
                </a:lnTo>
                <a:lnTo>
                  <a:pt x="660815" y="415850"/>
                </a:lnTo>
                <a:lnTo>
                  <a:pt x="669448" y="362777"/>
                </a:lnTo>
                <a:lnTo>
                  <a:pt x="670559" y="335279"/>
                </a:lnTo>
                <a:lnTo>
                  <a:pt x="669448" y="307782"/>
                </a:lnTo>
                <a:lnTo>
                  <a:pt x="660815" y="254709"/>
                </a:lnTo>
                <a:lnTo>
                  <a:pt x="644211" y="204775"/>
                </a:lnTo>
                <a:lnTo>
                  <a:pt x="620326" y="158670"/>
                </a:lnTo>
                <a:lnTo>
                  <a:pt x="605869" y="137269"/>
                </a:lnTo>
                <a:close/>
              </a:path>
              <a:path w="670560" h="670560">
                <a:moveTo>
                  <a:pt x="335279" y="0"/>
                </a:moveTo>
                <a:lnTo>
                  <a:pt x="280889" y="4388"/>
                </a:lnTo>
                <a:lnTo>
                  <a:pt x="229295" y="17093"/>
                </a:lnTo>
                <a:lnTo>
                  <a:pt x="181187" y="37424"/>
                </a:lnTo>
                <a:lnTo>
                  <a:pt x="137256" y="64690"/>
                </a:lnTo>
                <a:lnTo>
                  <a:pt x="98191" y="98202"/>
                </a:lnTo>
                <a:lnTo>
                  <a:pt x="80699" y="117085"/>
                </a:lnTo>
                <a:lnTo>
                  <a:pt x="589850" y="117085"/>
                </a:lnTo>
                <a:lnTo>
                  <a:pt x="553474" y="80709"/>
                </a:lnTo>
                <a:lnTo>
                  <a:pt x="511889" y="50233"/>
                </a:lnTo>
                <a:lnTo>
                  <a:pt x="465784" y="26348"/>
                </a:lnTo>
                <a:lnTo>
                  <a:pt x="415850" y="9744"/>
                </a:lnTo>
                <a:lnTo>
                  <a:pt x="362777" y="1111"/>
                </a:lnTo>
                <a:lnTo>
                  <a:pt x="335279" y="0"/>
                </a:lnTo>
                <a:close/>
              </a:path>
            </a:pathLst>
          </a:custGeom>
          <a:solidFill>
            <a:srgbClr val="F8D539"/>
          </a:solidFill>
        </p:spPr>
        <p:txBody>
          <a:bodyPr wrap="square" lIns="0" tIns="0" rIns="0" bIns="0" rtlCol="0"/>
          <a:lstStyle/>
          <a:p>
            <a:endParaRPr sz="1406"/>
          </a:p>
        </p:txBody>
      </p:sp>
      <p:sp>
        <p:nvSpPr>
          <p:cNvPr id="39" name="object 44"/>
          <p:cNvSpPr/>
          <p:nvPr/>
        </p:nvSpPr>
        <p:spPr>
          <a:xfrm>
            <a:off x="3181624" y="1586180"/>
            <a:ext cx="392906" cy="392906"/>
          </a:xfrm>
          <a:custGeom>
            <a:avLst/>
            <a:gdLst/>
            <a:ahLst/>
            <a:cxnLst/>
            <a:rect l="l" t="t" r="r" b="b"/>
            <a:pathLst>
              <a:path w="670560" h="670560">
                <a:moveTo>
                  <a:pt x="335279" y="0"/>
                </a:moveTo>
                <a:lnTo>
                  <a:pt x="280889" y="4388"/>
                </a:lnTo>
                <a:lnTo>
                  <a:pt x="229295" y="17093"/>
                </a:lnTo>
                <a:lnTo>
                  <a:pt x="181187" y="37424"/>
                </a:lnTo>
                <a:lnTo>
                  <a:pt x="137256" y="64690"/>
                </a:lnTo>
                <a:lnTo>
                  <a:pt x="98191" y="98202"/>
                </a:lnTo>
                <a:lnTo>
                  <a:pt x="64681" y="137269"/>
                </a:lnTo>
                <a:lnTo>
                  <a:pt x="37418" y="181201"/>
                </a:lnTo>
                <a:lnTo>
                  <a:pt x="17090" y="229307"/>
                </a:lnTo>
                <a:lnTo>
                  <a:pt x="4387" y="280896"/>
                </a:lnTo>
                <a:lnTo>
                  <a:pt x="0" y="335279"/>
                </a:lnTo>
                <a:lnTo>
                  <a:pt x="1111" y="362777"/>
                </a:lnTo>
                <a:lnTo>
                  <a:pt x="9742" y="415850"/>
                </a:lnTo>
                <a:lnTo>
                  <a:pt x="26344" y="465784"/>
                </a:lnTo>
                <a:lnTo>
                  <a:pt x="50226" y="511889"/>
                </a:lnTo>
                <a:lnTo>
                  <a:pt x="80699" y="553474"/>
                </a:lnTo>
                <a:lnTo>
                  <a:pt x="117072" y="589850"/>
                </a:lnTo>
                <a:lnTo>
                  <a:pt x="158657" y="620326"/>
                </a:lnTo>
                <a:lnTo>
                  <a:pt x="204762" y="644211"/>
                </a:lnTo>
                <a:lnTo>
                  <a:pt x="254699" y="660815"/>
                </a:lnTo>
                <a:lnTo>
                  <a:pt x="307778" y="669448"/>
                </a:lnTo>
                <a:lnTo>
                  <a:pt x="335279" y="670559"/>
                </a:lnTo>
                <a:lnTo>
                  <a:pt x="362777" y="669448"/>
                </a:lnTo>
                <a:lnTo>
                  <a:pt x="415850" y="660815"/>
                </a:lnTo>
                <a:lnTo>
                  <a:pt x="465784" y="644211"/>
                </a:lnTo>
                <a:lnTo>
                  <a:pt x="511889" y="620326"/>
                </a:lnTo>
                <a:lnTo>
                  <a:pt x="553474" y="589850"/>
                </a:lnTo>
                <a:lnTo>
                  <a:pt x="589850" y="553474"/>
                </a:lnTo>
                <a:lnTo>
                  <a:pt x="620326" y="511889"/>
                </a:lnTo>
                <a:lnTo>
                  <a:pt x="644211" y="465784"/>
                </a:lnTo>
                <a:lnTo>
                  <a:pt x="660815" y="415850"/>
                </a:lnTo>
                <a:lnTo>
                  <a:pt x="669448" y="362777"/>
                </a:lnTo>
                <a:lnTo>
                  <a:pt x="670559" y="335279"/>
                </a:lnTo>
                <a:lnTo>
                  <a:pt x="669448" y="307782"/>
                </a:lnTo>
                <a:lnTo>
                  <a:pt x="660815" y="254709"/>
                </a:lnTo>
                <a:lnTo>
                  <a:pt x="644211" y="204775"/>
                </a:lnTo>
                <a:lnTo>
                  <a:pt x="620326" y="158670"/>
                </a:lnTo>
                <a:lnTo>
                  <a:pt x="589850" y="117085"/>
                </a:lnTo>
                <a:lnTo>
                  <a:pt x="553474" y="80709"/>
                </a:lnTo>
                <a:lnTo>
                  <a:pt x="511889" y="50233"/>
                </a:lnTo>
                <a:lnTo>
                  <a:pt x="465784" y="26348"/>
                </a:lnTo>
                <a:lnTo>
                  <a:pt x="415850" y="9744"/>
                </a:lnTo>
                <a:lnTo>
                  <a:pt x="362777" y="1111"/>
                </a:lnTo>
                <a:lnTo>
                  <a:pt x="335279" y="0"/>
                </a:lnTo>
                <a:close/>
              </a:path>
            </a:pathLst>
          </a:custGeom>
          <a:ln w="25399">
            <a:solidFill>
              <a:srgbClr val="C1A526"/>
            </a:solidFill>
          </a:ln>
        </p:spPr>
        <p:txBody>
          <a:bodyPr wrap="square" lIns="0" tIns="0" rIns="0" bIns="0" rtlCol="0"/>
          <a:lstStyle/>
          <a:p>
            <a:endParaRPr sz="1406"/>
          </a:p>
        </p:txBody>
      </p:sp>
      <p:sp>
        <p:nvSpPr>
          <p:cNvPr id="40" name="object 45"/>
          <p:cNvSpPr/>
          <p:nvPr/>
        </p:nvSpPr>
        <p:spPr>
          <a:xfrm>
            <a:off x="2178841" y="1586180"/>
            <a:ext cx="392906" cy="392906"/>
          </a:xfrm>
          <a:custGeom>
            <a:avLst/>
            <a:gdLst/>
            <a:ahLst/>
            <a:cxnLst/>
            <a:rect l="l" t="t" r="r" b="b"/>
            <a:pathLst>
              <a:path w="670560" h="670560">
                <a:moveTo>
                  <a:pt x="605868" y="137269"/>
                </a:moveTo>
                <a:lnTo>
                  <a:pt x="64690" y="137269"/>
                </a:lnTo>
                <a:lnTo>
                  <a:pt x="50233" y="158670"/>
                </a:lnTo>
                <a:lnTo>
                  <a:pt x="26348" y="204775"/>
                </a:lnTo>
                <a:lnTo>
                  <a:pt x="9744" y="254709"/>
                </a:lnTo>
                <a:lnTo>
                  <a:pt x="1111" y="307782"/>
                </a:lnTo>
                <a:lnTo>
                  <a:pt x="0" y="335279"/>
                </a:lnTo>
                <a:lnTo>
                  <a:pt x="1111" y="362777"/>
                </a:lnTo>
                <a:lnTo>
                  <a:pt x="9744" y="415850"/>
                </a:lnTo>
                <a:lnTo>
                  <a:pt x="26348" y="465784"/>
                </a:lnTo>
                <a:lnTo>
                  <a:pt x="50233" y="511889"/>
                </a:lnTo>
                <a:lnTo>
                  <a:pt x="80709" y="553474"/>
                </a:lnTo>
                <a:lnTo>
                  <a:pt x="117085" y="589850"/>
                </a:lnTo>
                <a:lnTo>
                  <a:pt x="158670" y="620326"/>
                </a:lnTo>
                <a:lnTo>
                  <a:pt x="204775" y="644211"/>
                </a:lnTo>
                <a:lnTo>
                  <a:pt x="254709" y="660815"/>
                </a:lnTo>
                <a:lnTo>
                  <a:pt x="307782" y="669448"/>
                </a:lnTo>
                <a:lnTo>
                  <a:pt x="335279" y="670559"/>
                </a:lnTo>
                <a:lnTo>
                  <a:pt x="362779" y="669448"/>
                </a:lnTo>
                <a:lnTo>
                  <a:pt x="415853" y="660815"/>
                </a:lnTo>
                <a:lnTo>
                  <a:pt x="465788" y="644211"/>
                </a:lnTo>
                <a:lnTo>
                  <a:pt x="511893" y="620326"/>
                </a:lnTo>
                <a:lnTo>
                  <a:pt x="553477" y="589850"/>
                </a:lnTo>
                <a:lnTo>
                  <a:pt x="589851" y="553474"/>
                </a:lnTo>
                <a:lnTo>
                  <a:pt x="620324" y="511889"/>
                </a:lnTo>
                <a:lnTo>
                  <a:pt x="644208" y="465784"/>
                </a:lnTo>
                <a:lnTo>
                  <a:pt x="660810" y="415850"/>
                </a:lnTo>
                <a:lnTo>
                  <a:pt x="669442" y="362777"/>
                </a:lnTo>
                <a:lnTo>
                  <a:pt x="670553" y="335279"/>
                </a:lnTo>
                <a:lnTo>
                  <a:pt x="669442" y="307782"/>
                </a:lnTo>
                <a:lnTo>
                  <a:pt x="660810" y="254709"/>
                </a:lnTo>
                <a:lnTo>
                  <a:pt x="644208" y="204775"/>
                </a:lnTo>
                <a:lnTo>
                  <a:pt x="620324" y="158670"/>
                </a:lnTo>
                <a:lnTo>
                  <a:pt x="605868" y="137269"/>
                </a:lnTo>
                <a:close/>
              </a:path>
              <a:path w="670560" h="670560">
                <a:moveTo>
                  <a:pt x="335279" y="0"/>
                </a:moveTo>
                <a:lnTo>
                  <a:pt x="280896" y="4388"/>
                </a:lnTo>
                <a:lnTo>
                  <a:pt x="229307" y="17093"/>
                </a:lnTo>
                <a:lnTo>
                  <a:pt x="181201" y="37424"/>
                </a:lnTo>
                <a:lnTo>
                  <a:pt x="137269" y="64690"/>
                </a:lnTo>
                <a:lnTo>
                  <a:pt x="98202" y="98202"/>
                </a:lnTo>
                <a:lnTo>
                  <a:pt x="80709" y="117085"/>
                </a:lnTo>
                <a:lnTo>
                  <a:pt x="589851" y="117085"/>
                </a:lnTo>
                <a:lnTo>
                  <a:pt x="553477" y="80709"/>
                </a:lnTo>
                <a:lnTo>
                  <a:pt x="511893" y="50233"/>
                </a:lnTo>
                <a:lnTo>
                  <a:pt x="465788" y="26348"/>
                </a:lnTo>
                <a:lnTo>
                  <a:pt x="415853" y="9744"/>
                </a:lnTo>
                <a:lnTo>
                  <a:pt x="362779" y="1111"/>
                </a:lnTo>
                <a:lnTo>
                  <a:pt x="335279" y="0"/>
                </a:lnTo>
                <a:close/>
              </a:path>
            </a:pathLst>
          </a:custGeom>
          <a:solidFill>
            <a:srgbClr val="F8D539"/>
          </a:solidFill>
        </p:spPr>
        <p:txBody>
          <a:bodyPr wrap="square" lIns="0" tIns="0" rIns="0" bIns="0" rtlCol="0"/>
          <a:lstStyle/>
          <a:p>
            <a:endParaRPr sz="1406"/>
          </a:p>
        </p:txBody>
      </p:sp>
      <p:sp>
        <p:nvSpPr>
          <p:cNvPr id="41" name="object 46"/>
          <p:cNvSpPr/>
          <p:nvPr/>
        </p:nvSpPr>
        <p:spPr>
          <a:xfrm>
            <a:off x="2178841" y="1586180"/>
            <a:ext cx="392906" cy="392906"/>
          </a:xfrm>
          <a:custGeom>
            <a:avLst/>
            <a:gdLst/>
            <a:ahLst/>
            <a:cxnLst/>
            <a:rect l="l" t="t" r="r" b="b"/>
            <a:pathLst>
              <a:path w="670560" h="670560">
                <a:moveTo>
                  <a:pt x="335279" y="0"/>
                </a:moveTo>
                <a:lnTo>
                  <a:pt x="280896" y="4388"/>
                </a:lnTo>
                <a:lnTo>
                  <a:pt x="229307" y="17093"/>
                </a:lnTo>
                <a:lnTo>
                  <a:pt x="181201" y="37424"/>
                </a:lnTo>
                <a:lnTo>
                  <a:pt x="137269" y="64690"/>
                </a:lnTo>
                <a:lnTo>
                  <a:pt x="98202" y="98202"/>
                </a:lnTo>
                <a:lnTo>
                  <a:pt x="64690" y="137269"/>
                </a:lnTo>
                <a:lnTo>
                  <a:pt x="37424" y="181201"/>
                </a:lnTo>
                <a:lnTo>
                  <a:pt x="17093" y="229307"/>
                </a:lnTo>
                <a:lnTo>
                  <a:pt x="4388" y="280896"/>
                </a:lnTo>
                <a:lnTo>
                  <a:pt x="0" y="335279"/>
                </a:lnTo>
                <a:lnTo>
                  <a:pt x="1111" y="362777"/>
                </a:lnTo>
                <a:lnTo>
                  <a:pt x="9744" y="415850"/>
                </a:lnTo>
                <a:lnTo>
                  <a:pt x="26348" y="465784"/>
                </a:lnTo>
                <a:lnTo>
                  <a:pt x="50233" y="511889"/>
                </a:lnTo>
                <a:lnTo>
                  <a:pt x="80709" y="553474"/>
                </a:lnTo>
                <a:lnTo>
                  <a:pt x="117085" y="589850"/>
                </a:lnTo>
                <a:lnTo>
                  <a:pt x="158670" y="620326"/>
                </a:lnTo>
                <a:lnTo>
                  <a:pt x="204775" y="644211"/>
                </a:lnTo>
                <a:lnTo>
                  <a:pt x="254709" y="660815"/>
                </a:lnTo>
                <a:lnTo>
                  <a:pt x="307782" y="669448"/>
                </a:lnTo>
                <a:lnTo>
                  <a:pt x="335279" y="670559"/>
                </a:lnTo>
                <a:lnTo>
                  <a:pt x="362779" y="669448"/>
                </a:lnTo>
                <a:lnTo>
                  <a:pt x="415853" y="660815"/>
                </a:lnTo>
                <a:lnTo>
                  <a:pt x="465788" y="644211"/>
                </a:lnTo>
                <a:lnTo>
                  <a:pt x="511893" y="620326"/>
                </a:lnTo>
                <a:lnTo>
                  <a:pt x="553477" y="589850"/>
                </a:lnTo>
                <a:lnTo>
                  <a:pt x="589851" y="553474"/>
                </a:lnTo>
                <a:lnTo>
                  <a:pt x="620324" y="511889"/>
                </a:lnTo>
                <a:lnTo>
                  <a:pt x="644208" y="465784"/>
                </a:lnTo>
                <a:lnTo>
                  <a:pt x="660810" y="415850"/>
                </a:lnTo>
                <a:lnTo>
                  <a:pt x="669442" y="362777"/>
                </a:lnTo>
                <a:lnTo>
                  <a:pt x="670553" y="335279"/>
                </a:lnTo>
                <a:lnTo>
                  <a:pt x="669442" y="307782"/>
                </a:lnTo>
                <a:lnTo>
                  <a:pt x="660810" y="254709"/>
                </a:lnTo>
                <a:lnTo>
                  <a:pt x="644208" y="204775"/>
                </a:lnTo>
                <a:lnTo>
                  <a:pt x="620324" y="158670"/>
                </a:lnTo>
                <a:lnTo>
                  <a:pt x="589851" y="117085"/>
                </a:lnTo>
                <a:lnTo>
                  <a:pt x="553477" y="80709"/>
                </a:lnTo>
                <a:lnTo>
                  <a:pt x="511893" y="50233"/>
                </a:lnTo>
                <a:lnTo>
                  <a:pt x="465788" y="26348"/>
                </a:lnTo>
                <a:lnTo>
                  <a:pt x="415853" y="9744"/>
                </a:lnTo>
                <a:lnTo>
                  <a:pt x="362779" y="1111"/>
                </a:lnTo>
                <a:lnTo>
                  <a:pt x="335279" y="0"/>
                </a:lnTo>
                <a:close/>
              </a:path>
            </a:pathLst>
          </a:custGeom>
          <a:ln w="25399">
            <a:solidFill>
              <a:srgbClr val="C1A526"/>
            </a:solidFill>
          </a:ln>
        </p:spPr>
        <p:txBody>
          <a:bodyPr wrap="square" lIns="0" tIns="0" rIns="0" bIns="0" rtlCol="0"/>
          <a:lstStyle/>
          <a:p>
            <a:endParaRPr sz="1406"/>
          </a:p>
        </p:txBody>
      </p:sp>
      <p:sp>
        <p:nvSpPr>
          <p:cNvPr id="42" name="object 47"/>
          <p:cNvSpPr/>
          <p:nvPr/>
        </p:nvSpPr>
        <p:spPr>
          <a:xfrm>
            <a:off x="3411134" y="1949649"/>
            <a:ext cx="974823" cy="2009180"/>
          </a:xfrm>
          <a:prstGeom prst="rect">
            <a:avLst/>
          </a:prstGeom>
          <a:blipFill>
            <a:blip r:embed="rId12" cstate="print"/>
            <a:stretch>
              <a:fillRect/>
            </a:stretch>
          </a:blipFill>
        </p:spPr>
        <p:txBody>
          <a:bodyPr wrap="square" lIns="0" tIns="0" rIns="0" bIns="0" rtlCol="0"/>
          <a:lstStyle/>
          <a:p>
            <a:endParaRPr sz="1406"/>
          </a:p>
        </p:txBody>
      </p:sp>
      <p:sp>
        <p:nvSpPr>
          <p:cNvPr id="43" name="object 48"/>
          <p:cNvSpPr/>
          <p:nvPr/>
        </p:nvSpPr>
        <p:spPr>
          <a:xfrm>
            <a:off x="3478250" y="2004018"/>
            <a:ext cx="849437" cy="1877095"/>
          </a:xfrm>
          <a:custGeom>
            <a:avLst/>
            <a:gdLst/>
            <a:ahLst/>
            <a:cxnLst/>
            <a:rect l="l" t="t" r="r" b="b"/>
            <a:pathLst>
              <a:path w="1449704" h="3203575">
                <a:moveTo>
                  <a:pt x="1449506" y="3203447"/>
                </a:moveTo>
                <a:lnTo>
                  <a:pt x="1377392" y="3044072"/>
                </a:lnTo>
                <a:lnTo>
                  <a:pt x="1305278" y="2884697"/>
                </a:lnTo>
                <a:lnTo>
                  <a:pt x="1233164" y="2725321"/>
                </a:lnTo>
                <a:lnTo>
                  <a:pt x="1161049" y="2565946"/>
                </a:lnTo>
                <a:lnTo>
                  <a:pt x="1088935" y="2406571"/>
                </a:lnTo>
                <a:lnTo>
                  <a:pt x="1016821" y="2247195"/>
                </a:lnTo>
                <a:lnTo>
                  <a:pt x="944706" y="2087820"/>
                </a:lnTo>
                <a:lnTo>
                  <a:pt x="872591" y="1928445"/>
                </a:lnTo>
                <a:lnTo>
                  <a:pt x="800476" y="1769069"/>
                </a:lnTo>
                <a:lnTo>
                  <a:pt x="728361" y="1609694"/>
                </a:lnTo>
                <a:lnTo>
                  <a:pt x="656246" y="1450319"/>
                </a:lnTo>
                <a:lnTo>
                  <a:pt x="584130" y="1290943"/>
                </a:lnTo>
                <a:lnTo>
                  <a:pt x="512014" y="1131568"/>
                </a:lnTo>
                <a:lnTo>
                  <a:pt x="439898" y="972193"/>
                </a:lnTo>
                <a:lnTo>
                  <a:pt x="367781" y="812817"/>
                </a:lnTo>
                <a:lnTo>
                  <a:pt x="295664" y="653442"/>
                </a:lnTo>
                <a:lnTo>
                  <a:pt x="223547" y="494067"/>
                </a:lnTo>
                <a:lnTo>
                  <a:pt x="151429" y="334691"/>
                </a:lnTo>
                <a:lnTo>
                  <a:pt x="79311" y="175316"/>
                </a:lnTo>
                <a:lnTo>
                  <a:pt x="7193" y="15941"/>
                </a:lnTo>
                <a:lnTo>
                  <a:pt x="0" y="0"/>
                </a:lnTo>
              </a:path>
            </a:pathLst>
          </a:custGeom>
          <a:ln w="34924">
            <a:solidFill>
              <a:srgbClr val="FF9946"/>
            </a:solidFill>
          </a:ln>
        </p:spPr>
        <p:txBody>
          <a:bodyPr wrap="square" lIns="0" tIns="0" rIns="0" bIns="0" rtlCol="0"/>
          <a:lstStyle/>
          <a:p>
            <a:endParaRPr sz="1406"/>
          </a:p>
        </p:txBody>
      </p:sp>
      <p:sp>
        <p:nvSpPr>
          <p:cNvPr id="44" name="object 49"/>
          <p:cNvSpPr/>
          <p:nvPr/>
        </p:nvSpPr>
        <p:spPr>
          <a:xfrm>
            <a:off x="3450371" y="1971979"/>
            <a:ext cx="105668" cy="117946"/>
          </a:xfrm>
          <a:custGeom>
            <a:avLst/>
            <a:gdLst/>
            <a:ahLst/>
            <a:cxnLst/>
            <a:rect l="l" t="t" r="r" b="b"/>
            <a:pathLst>
              <a:path w="180339" h="201295">
                <a:moveTo>
                  <a:pt x="30356" y="0"/>
                </a:moveTo>
                <a:lnTo>
                  <a:pt x="18412" y="0"/>
                </a:lnTo>
                <a:lnTo>
                  <a:pt x="0" y="179253"/>
                </a:lnTo>
                <a:lnTo>
                  <a:pt x="2751" y="192234"/>
                </a:lnTo>
                <a:lnTo>
                  <a:pt x="12259" y="201065"/>
                </a:lnTo>
                <a:lnTo>
                  <a:pt x="28149" y="200718"/>
                </a:lnTo>
                <a:lnTo>
                  <a:pt x="38485" y="194600"/>
                </a:lnTo>
                <a:lnTo>
                  <a:pt x="43058" y="184504"/>
                </a:lnTo>
                <a:lnTo>
                  <a:pt x="43159" y="183672"/>
                </a:lnTo>
                <a:lnTo>
                  <a:pt x="54772" y="70622"/>
                </a:lnTo>
                <a:lnTo>
                  <a:pt x="128733" y="70622"/>
                </a:lnTo>
                <a:lnTo>
                  <a:pt x="30356" y="0"/>
                </a:lnTo>
                <a:close/>
              </a:path>
              <a:path w="180339" h="201295">
                <a:moveTo>
                  <a:pt x="128733" y="70622"/>
                </a:moveTo>
                <a:lnTo>
                  <a:pt x="54772" y="70622"/>
                </a:lnTo>
                <a:lnTo>
                  <a:pt x="147370" y="136520"/>
                </a:lnTo>
                <a:lnTo>
                  <a:pt x="158747" y="140517"/>
                </a:lnTo>
                <a:lnTo>
                  <a:pt x="170203" y="137987"/>
                </a:lnTo>
                <a:lnTo>
                  <a:pt x="178572" y="125002"/>
                </a:lnTo>
                <a:lnTo>
                  <a:pt x="180297" y="113828"/>
                </a:lnTo>
                <a:lnTo>
                  <a:pt x="176594" y="104980"/>
                </a:lnTo>
                <a:lnTo>
                  <a:pt x="128733" y="70622"/>
                </a:lnTo>
                <a:close/>
              </a:path>
            </a:pathLst>
          </a:custGeom>
          <a:solidFill>
            <a:srgbClr val="FF9946"/>
          </a:solidFill>
        </p:spPr>
        <p:txBody>
          <a:bodyPr wrap="square" lIns="0" tIns="0" rIns="0" bIns="0" rtlCol="0"/>
          <a:lstStyle/>
          <a:p>
            <a:endParaRPr sz="1406"/>
          </a:p>
        </p:txBody>
      </p:sp>
      <p:sp>
        <p:nvSpPr>
          <p:cNvPr id="45" name="object 50"/>
          <p:cNvSpPr/>
          <p:nvPr/>
        </p:nvSpPr>
        <p:spPr>
          <a:xfrm>
            <a:off x="2466082" y="1912440"/>
            <a:ext cx="1875234" cy="2076152"/>
          </a:xfrm>
          <a:prstGeom prst="rect">
            <a:avLst/>
          </a:prstGeom>
          <a:blipFill>
            <a:blip r:embed="rId13" cstate="print"/>
            <a:stretch>
              <a:fillRect/>
            </a:stretch>
          </a:blipFill>
        </p:spPr>
        <p:txBody>
          <a:bodyPr wrap="square" lIns="0" tIns="0" rIns="0" bIns="0" rtlCol="0"/>
          <a:lstStyle/>
          <a:p>
            <a:endParaRPr sz="1406"/>
          </a:p>
        </p:txBody>
      </p:sp>
      <p:sp>
        <p:nvSpPr>
          <p:cNvPr id="46" name="object 51"/>
          <p:cNvSpPr/>
          <p:nvPr/>
        </p:nvSpPr>
        <p:spPr>
          <a:xfrm>
            <a:off x="2537151" y="1964156"/>
            <a:ext cx="1739801" cy="1951137"/>
          </a:xfrm>
          <a:custGeom>
            <a:avLst/>
            <a:gdLst/>
            <a:ahLst/>
            <a:cxnLst/>
            <a:rect l="l" t="t" r="r" b="b"/>
            <a:pathLst>
              <a:path w="2969260" h="3329940">
                <a:moveTo>
                  <a:pt x="2969145" y="3329939"/>
                </a:moveTo>
                <a:lnTo>
                  <a:pt x="2821268" y="3164090"/>
                </a:lnTo>
                <a:lnTo>
                  <a:pt x="2673391" y="2998242"/>
                </a:lnTo>
                <a:lnTo>
                  <a:pt x="2525514" y="2832393"/>
                </a:lnTo>
                <a:lnTo>
                  <a:pt x="2377638" y="2666546"/>
                </a:lnTo>
                <a:lnTo>
                  <a:pt x="2229761" y="2500698"/>
                </a:lnTo>
                <a:lnTo>
                  <a:pt x="2081884" y="2334851"/>
                </a:lnTo>
                <a:lnTo>
                  <a:pt x="1934008" y="2169004"/>
                </a:lnTo>
                <a:lnTo>
                  <a:pt x="1786131" y="2003158"/>
                </a:lnTo>
                <a:lnTo>
                  <a:pt x="1638255" y="1837311"/>
                </a:lnTo>
                <a:lnTo>
                  <a:pt x="1490378" y="1671466"/>
                </a:lnTo>
                <a:lnTo>
                  <a:pt x="1342502" y="1505620"/>
                </a:lnTo>
                <a:lnTo>
                  <a:pt x="1194625" y="1339774"/>
                </a:lnTo>
                <a:lnTo>
                  <a:pt x="1046749" y="1173929"/>
                </a:lnTo>
                <a:lnTo>
                  <a:pt x="898873" y="1008084"/>
                </a:lnTo>
                <a:lnTo>
                  <a:pt x="750997" y="842239"/>
                </a:lnTo>
                <a:lnTo>
                  <a:pt x="603121" y="676394"/>
                </a:lnTo>
                <a:lnTo>
                  <a:pt x="455245" y="510549"/>
                </a:lnTo>
                <a:lnTo>
                  <a:pt x="307370" y="344704"/>
                </a:lnTo>
                <a:lnTo>
                  <a:pt x="159494" y="178859"/>
                </a:lnTo>
                <a:lnTo>
                  <a:pt x="11618" y="13014"/>
                </a:lnTo>
                <a:lnTo>
                  <a:pt x="0" y="0"/>
                </a:lnTo>
              </a:path>
            </a:pathLst>
          </a:custGeom>
          <a:ln w="34924">
            <a:solidFill>
              <a:srgbClr val="FF9946"/>
            </a:solidFill>
          </a:ln>
        </p:spPr>
        <p:txBody>
          <a:bodyPr wrap="square" lIns="0" tIns="0" rIns="0" bIns="0" rtlCol="0"/>
          <a:lstStyle/>
          <a:p>
            <a:endParaRPr sz="1406"/>
          </a:p>
        </p:txBody>
      </p:sp>
      <p:sp>
        <p:nvSpPr>
          <p:cNvPr id="47" name="object 52"/>
          <p:cNvSpPr/>
          <p:nvPr/>
        </p:nvSpPr>
        <p:spPr>
          <a:xfrm>
            <a:off x="2510328" y="1934063"/>
            <a:ext cx="112737" cy="118318"/>
          </a:xfrm>
          <a:custGeom>
            <a:avLst/>
            <a:gdLst/>
            <a:ahLst/>
            <a:cxnLst/>
            <a:rect l="l" t="t" r="r" b="b"/>
            <a:pathLst>
              <a:path w="192405" h="201929">
                <a:moveTo>
                  <a:pt x="0" y="0"/>
                </a:moveTo>
                <a:lnTo>
                  <a:pt x="37578" y="184434"/>
                </a:lnTo>
                <a:lnTo>
                  <a:pt x="43710" y="195656"/>
                </a:lnTo>
                <a:lnTo>
                  <a:pt x="54771" y="201416"/>
                </a:lnTo>
                <a:lnTo>
                  <a:pt x="70373" y="196547"/>
                </a:lnTo>
                <a:lnTo>
                  <a:pt x="78714" y="187849"/>
                </a:lnTo>
                <a:lnTo>
                  <a:pt x="80319" y="177035"/>
                </a:lnTo>
                <a:lnTo>
                  <a:pt x="80098" y="175747"/>
                </a:lnTo>
                <a:lnTo>
                  <a:pt x="57399" y="64373"/>
                </a:lnTo>
                <a:lnTo>
                  <a:pt x="186915" y="64373"/>
                </a:lnTo>
                <a:lnTo>
                  <a:pt x="183100" y="60293"/>
                </a:lnTo>
                <a:lnTo>
                  <a:pt x="0" y="0"/>
                </a:lnTo>
                <a:close/>
              </a:path>
              <a:path w="192405" h="201929">
                <a:moveTo>
                  <a:pt x="186915" y="64373"/>
                </a:moveTo>
                <a:lnTo>
                  <a:pt x="57399" y="64373"/>
                </a:lnTo>
                <a:lnTo>
                  <a:pt x="165442" y="99639"/>
                </a:lnTo>
                <a:lnTo>
                  <a:pt x="177840" y="99962"/>
                </a:lnTo>
                <a:lnTo>
                  <a:pt x="188163" y="93700"/>
                </a:lnTo>
                <a:lnTo>
                  <a:pt x="191992" y="78716"/>
                </a:lnTo>
                <a:lnTo>
                  <a:pt x="189847" y="67510"/>
                </a:lnTo>
                <a:lnTo>
                  <a:pt x="186915" y="64373"/>
                </a:lnTo>
                <a:close/>
              </a:path>
            </a:pathLst>
          </a:custGeom>
          <a:solidFill>
            <a:srgbClr val="FF9946"/>
          </a:solidFill>
        </p:spPr>
        <p:txBody>
          <a:bodyPr wrap="square" lIns="0" tIns="0" rIns="0" bIns="0" rtlCol="0"/>
          <a:lstStyle/>
          <a:p>
            <a:endParaRPr sz="1406"/>
          </a:p>
        </p:txBody>
      </p:sp>
      <p:sp>
        <p:nvSpPr>
          <p:cNvPr id="48" name="object 53"/>
          <p:cNvSpPr/>
          <p:nvPr/>
        </p:nvSpPr>
        <p:spPr>
          <a:xfrm>
            <a:off x="6000744" y="4435078"/>
            <a:ext cx="1086444" cy="364629"/>
          </a:xfrm>
          <a:prstGeom prst="rect">
            <a:avLst/>
          </a:prstGeom>
          <a:blipFill>
            <a:blip r:embed="rId14" cstate="print"/>
            <a:stretch>
              <a:fillRect/>
            </a:stretch>
          </a:blipFill>
        </p:spPr>
        <p:txBody>
          <a:bodyPr wrap="square" lIns="0" tIns="0" rIns="0" bIns="0" rtlCol="0"/>
          <a:lstStyle/>
          <a:p>
            <a:endParaRPr sz="1406"/>
          </a:p>
        </p:txBody>
      </p:sp>
      <p:sp>
        <p:nvSpPr>
          <p:cNvPr id="49" name="object 54"/>
          <p:cNvSpPr txBox="1"/>
          <p:nvPr/>
        </p:nvSpPr>
        <p:spPr>
          <a:xfrm>
            <a:off x="6116475" y="4503715"/>
            <a:ext cx="796230" cy="162352"/>
          </a:xfrm>
          <a:prstGeom prst="rect">
            <a:avLst/>
          </a:prstGeom>
        </p:spPr>
        <p:txBody>
          <a:bodyPr vert="horz" wrap="square" lIns="0" tIns="0" rIns="0" bIns="0" rtlCol="0">
            <a:spAutoFit/>
          </a:bodyPr>
          <a:lstStyle/>
          <a:p>
            <a:pPr marL="7441"/>
            <a:r>
              <a:rPr sz="1055" spc="-9" dirty="0">
                <a:latin typeface="Lucida Sans"/>
                <a:cs typeface="Lucida Sans"/>
              </a:rPr>
              <a:t>right</a:t>
            </a:r>
            <a:r>
              <a:rPr sz="1055" spc="-6" dirty="0">
                <a:latin typeface="Lucida Sans"/>
                <a:cs typeface="Lucida Sans"/>
              </a:rPr>
              <a:t>,</a:t>
            </a:r>
            <a:r>
              <a:rPr sz="1055" spc="70" dirty="0">
                <a:latin typeface="Times New Roman"/>
                <a:cs typeface="Times New Roman"/>
              </a:rPr>
              <a:t> </a:t>
            </a:r>
            <a:r>
              <a:rPr sz="1055" dirty="0">
                <a:latin typeface="Lucida Sans"/>
                <a:cs typeface="Lucida Sans"/>
              </a:rPr>
              <a:t>speed</a:t>
            </a:r>
            <a:endParaRPr sz="1055">
              <a:latin typeface="Lucida Sans"/>
              <a:cs typeface="Lucida Sans"/>
            </a:endParaRPr>
          </a:p>
        </p:txBody>
      </p:sp>
      <p:sp>
        <p:nvSpPr>
          <p:cNvPr id="50" name="object 55"/>
          <p:cNvSpPr/>
          <p:nvPr/>
        </p:nvSpPr>
        <p:spPr>
          <a:xfrm>
            <a:off x="4406634" y="4262440"/>
            <a:ext cx="5581" cy="142875"/>
          </a:xfrm>
          <a:custGeom>
            <a:avLst/>
            <a:gdLst/>
            <a:ahLst/>
            <a:cxnLst/>
            <a:rect l="l" t="t" r="r" b="b"/>
            <a:pathLst>
              <a:path w="9525" h="243840">
                <a:moveTo>
                  <a:pt x="0" y="243839"/>
                </a:moveTo>
                <a:lnTo>
                  <a:pt x="9022" y="0"/>
                </a:lnTo>
              </a:path>
            </a:pathLst>
          </a:custGeom>
          <a:ln w="12700">
            <a:solidFill>
              <a:srgbClr val="FF7F00"/>
            </a:solidFill>
          </a:ln>
        </p:spPr>
        <p:txBody>
          <a:bodyPr wrap="square" lIns="0" tIns="0" rIns="0" bIns="0" rtlCol="0"/>
          <a:lstStyle/>
          <a:p>
            <a:endParaRPr sz="1406"/>
          </a:p>
        </p:txBody>
      </p:sp>
      <p:sp>
        <p:nvSpPr>
          <p:cNvPr id="51" name="object 56"/>
          <p:cNvSpPr/>
          <p:nvPr/>
        </p:nvSpPr>
        <p:spPr>
          <a:xfrm>
            <a:off x="6416153" y="4262440"/>
            <a:ext cx="129853" cy="202406"/>
          </a:xfrm>
          <a:custGeom>
            <a:avLst/>
            <a:gdLst/>
            <a:ahLst/>
            <a:cxnLst/>
            <a:rect l="l" t="t" r="r" b="b"/>
            <a:pathLst>
              <a:path w="221615" h="345440">
                <a:moveTo>
                  <a:pt x="0" y="0"/>
                </a:moveTo>
                <a:lnTo>
                  <a:pt x="221254" y="345435"/>
                </a:lnTo>
              </a:path>
            </a:pathLst>
          </a:custGeom>
          <a:ln w="12700">
            <a:solidFill>
              <a:srgbClr val="FF7F00"/>
            </a:solidFill>
          </a:ln>
        </p:spPr>
        <p:txBody>
          <a:bodyPr wrap="square" lIns="0" tIns="0" rIns="0" bIns="0" rtlCol="0"/>
          <a:lstStyle/>
          <a:p>
            <a:endParaRPr sz="1406"/>
          </a:p>
        </p:txBody>
      </p:sp>
      <p:sp>
        <p:nvSpPr>
          <p:cNvPr id="52" name="object 57"/>
          <p:cNvSpPr/>
          <p:nvPr/>
        </p:nvSpPr>
        <p:spPr>
          <a:xfrm>
            <a:off x="6060287" y="1153424"/>
            <a:ext cx="1525489" cy="372069"/>
          </a:xfrm>
          <a:prstGeom prst="rect">
            <a:avLst/>
          </a:prstGeom>
          <a:blipFill>
            <a:blip r:embed="rId15" cstate="print"/>
            <a:stretch>
              <a:fillRect/>
            </a:stretch>
          </a:blipFill>
        </p:spPr>
        <p:txBody>
          <a:bodyPr wrap="square" lIns="0" tIns="0" rIns="0" bIns="0" rtlCol="0"/>
          <a:lstStyle/>
          <a:p>
            <a:endParaRPr sz="1406"/>
          </a:p>
        </p:txBody>
      </p:sp>
      <p:sp>
        <p:nvSpPr>
          <p:cNvPr id="53" name="object 58"/>
          <p:cNvSpPr txBox="1"/>
          <p:nvPr/>
        </p:nvSpPr>
        <p:spPr>
          <a:xfrm>
            <a:off x="6176007" y="1229494"/>
            <a:ext cx="1214437" cy="162352"/>
          </a:xfrm>
          <a:prstGeom prst="rect">
            <a:avLst/>
          </a:prstGeom>
        </p:spPr>
        <p:txBody>
          <a:bodyPr vert="horz" wrap="square" lIns="0" tIns="0" rIns="0" bIns="0" rtlCol="0">
            <a:spAutoFit/>
          </a:bodyPr>
          <a:lstStyle/>
          <a:p>
            <a:pPr marL="7441"/>
            <a:r>
              <a:rPr sz="1055" spc="-9" dirty="0">
                <a:latin typeface="Lucida Sans"/>
                <a:cs typeface="Lucida Sans"/>
              </a:rPr>
              <a:t>right</a:t>
            </a:r>
            <a:r>
              <a:rPr sz="1055" spc="-6" dirty="0">
                <a:latin typeface="Lucida Sans"/>
                <a:cs typeface="Lucida Sans"/>
              </a:rPr>
              <a:t>,</a:t>
            </a:r>
            <a:r>
              <a:rPr sz="1055" spc="70" dirty="0">
                <a:latin typeface="Times New Roman"/>
                <a:cs typeface="Times New Roman"/>
              </a:rPr>
              <a:t> </a:t>
            </a:r>
            <a:r>
              <a:rPr sz="1055" spc="-3" dirty="0">
                <a:latin typeface="Lucida Sans"/>
                <a:cs typeface="Lucida Sans"/>
              </a:rPr>
              <a:t>jump</a:t>
            </a:r>
            <a:r>
              <a:rPr sz="1055" dirty="0">
                <a:latin typeface="Lucida Sans"/>
                <a:cs typeface="Lucida Sans"/>
              </a:rPr>
              <a:t>,</a:t>
            </a:r>
            <a:r>
              <a:rPr sz="1055" spc="70" dirty="0">
                <a:latin typeface="Times New Roman"/>
                <a:cs typeface="Times New Roman"/>
              </a:rPr>
              <a:t> </a:t>
            </a:r>
            <a:r>
              <a:rPr sz="1055" dirty="0">
                <a:latin typeface="Lucida Sans"/>
                <a:cs typeface="Lucida Sans"/>
              </a:rPr>
              <a:t>speed</a:t>
            </a:r>
            <a:endParaRPr sz="1055">
              <a:latin typeface="Lucida Sans"/>
              <a:cs typeface="Lucida Sans"/>
            </a:endParaRPr>
          </a:p>
        </p:txBody>
      </p:sp>
      <p:sp>
        <p:nvSpPr>
          <p:cNvPr id="54" name="object 59"/>
          <p:cNvSpPr/>
          <p:nvPr/>
        </p:nvSpPr>
        <p:spPr>
          <a:xfrm>
            <a:off x="6384399" y="1447270"/>
            <a:ext cx="439415" cy="139154"/>
          </a:xfrm>
          <a:custGeom>
            <a:avLst/>
            <a:gdLst/>
            <a:ahLst/>
            <a:cxnLst/>
            <a:rect l="l" t="t" r="r" b="b"/>
            <a:pathLst>
              <a:path w="749934" h="237489">
                <a:moveTo>
                  <a:pt x="749564" y="0"/>
                </a:moveTo>
                <a:lnTo>
                  <a:pt x="0" y="237073"/>
                </a:lnTo>
              </a:path>
            </a:pathLst>
          </a:custGeom>
          <a:ln w="12700">
            <a:solidFill>
              <a:srgbClr val="FF7F00"/>
            </a:solidFill>
          </a:ln>
        </p:spPr>
        <p:txBody>
          <a:bodyPr wrap="square" lIns="0" tIns="0" rIns="0" bIns="0" rtlCol="0"/>
          <a:lstStyle/>
          <a:p>
            <a:endParaRPr sz="1406"/>
          </a:p>
        </p:txBody>
      </p:sp>
      <p:sp>
        <p:nvSpPr>
          <p:cNvPr id="55" name="object 60"/>
          <p:cNvSpPr/>
          <p:nvPr/>
        </p:nvSpPr>
        <p:spPr>
          <a:xfrm>
            <a:off x="6119813" y="3809994"/>
            <a:ext cx="535781" cy="535781"/>
          </a:xfrm>
          <a:custGeom>
            <a:avLst/>
            <a:gdLst/>
            <a:ahLst/>
            <a:cxnLst/>
            <a:rect l="l" t="t" r="r" b="b"/>
            <a:pathLst>
              <a:path w="914400" h="914400">
                <a:moveTo>
                  <a:pt x="457199" y="0"/>
                </a:moveTo>
                <a:lnTo>
                  <a:pt x="383041" y="5984"/>
                </a:lnTo>
                <a:lnTo>
                  <a:pt x="312692" y="23309"/>
                </a:lnTo>
                <a:lnTo>
                  <a:pt x="247093" y="51034"/>
                </a:lnTo>
                <a:lnTo>
                  <a:pt x="187187" y="88217"/>
                </a:lnTo>
                <a:lnTo>
                  <a:pt x="133913" y="133916"/>
                </a:lnTo>
                <a:lnTo>
                  <a:pt x="88215" y="187191"/>
                </a:lnTo>
                <a:lnTo>
                  <a:pt x="51033" y="247098"/>
                </a:lnTo>
                <a:lnTo>
                  <a:pt x="23309" y="312698"/>
                </a:lnTo>
                <a:lnTo>
                  <a:pt x="5984" y="383047"/>
                </a:lnTo>
                <a:lnTo>
                  <a:pt x="0" y="457206"/>
                </a:lnTo>
                <a:lnTo>
                  <a:pt x="1515" y="494704"/>
                </a:lnTo>
                <a:lnTo>
                  <a:pt x="13287" y="567077"/>
                </a:lnTo>
                <a:lnTo>
                  <a:pt x="35930" y="635170"/>
                </a:lnTo>
                <a:lnTo>
                  <a:pt x="68501" y="698041"/>
                </a:lnTo>
                <a:lnTo>
                  <a:pt x="110058" y="754748"/>
                </a:lnTo>
                <a:lnTo>
                  <a:pt x="159662" y="804351"/>
                </a:lnTo>
                <a:lnTo>
                  <a:pt x="216370" y="845907"/>
                </a:lnTo>
                <a:lnTo>
                  <a:pt x="279240" y="878477"/>
                </a:lnTo>
                <a:lnTo>
                  <a:pt x="347332" y="901118"/>
                </a:lnTo>
                <a:lnTo>
                  <a:pt x="419703" y="912890"/>
                </a:lnTo>
                <a:lnTo>
                  <a:pt x="457199" y="914406"/>
                </a:lnTo>
                <a:lnTo>
                  <a:pt x="494696" y="912890"/>
                </a:lnTo>
                <a:lnTo>
                  <a:pt x="567067" y="901118"/>
                </a:lnTo>
                <a:lnTo>
                  <a:pt x="635159" y="878477"/>
                </a:lnTo>
                <a:lnTo>
                  <a:pt x="698029" y="845907"/>
                </a:lnTo>
                <a:lnTo>
                  <a:pt x="754737" y="804351"/>
                </a:lnTo>
                <a:lnTo>
                  <a:pt x="804341" y="754748"/>
                </a:lnTo>
                <a:lnTo>
                  <a:pt x="813701" y="742953"/>
                </a:lnTo>
                <a:lnTo>
                  <a:pt x="457199" y="742953"/>
                </a:lnTo>
                <a:lnTo>
                  <a:pt x="443212" y="742611"/>
                </a:lnTo>
                <a:lnTo>
                  <a:pt x="401542" y="737487"/>
                </a:lnTo>
                <a:lnTo>
                  <a:pt x="360805" y="726216"/>
                </a:lnTo>
                <a:lnTo>
                  <a:pt x="321695" y="708797"/>
                </a:lnTo>
                <a:lnTo>
                  <a:pt x="282678" y="683538"/>
                </a:lnTo>
                <a:lnTo>
                  <a:pt x="249098" y="653157"/>
                </a:lnTo>
                <a:lnTo>
                  <a:pt x="221215" y="618462"/>
                </a:lnTo>
                <a:lnTo>
                  <a:pt x="199269" y="580249"/>
                </a:lnTo>
                <a:lnTo>
                  <a:pt x="183497" y="539316"/>
                </a:lnTo>
                <a:lnTo>
                  <a:pt x="174138" y="496460"/>
                </a:lnTo>
                <a:lnTo>
                  <a:pt x="171432" y="452477"/>
                </a:lnTo>
                <a:lnTo>
                  <a:pt x="172649" y="430312"/>
                </a:lnTo>
                <a:lnTo>
                  <a:pt x="180369" y="386133"/>
                </a:lnTo>
                <a:lnTo>
                  <a:pt x="195339" y="342820"/>
                </a:lnTo>
                <a:lnTo>
                  <a:pt x="205618" y="321737"/>
                </a:lnTo>
                <a:lnTo>
                  <a:pt x="437837" y="321737"/>
                </a:lnTo>
                <a:lnTo>
                  <a:pt x="321716" y="205615"/>
                </a:lnTo>
                <a:lnTo>
                  <a:pt x="360824" y="188198"/>
                </a:lnTo>
                <a:lnTo>
                  <a:pt x="401559" y="176928"/>
                </a:lnTo>
                <a:lnTo>
                  <a:pt x="443225" y="171805"/>
                </a:lnTo>
                <a:lnTo>
                  <a:pt x="457199" y="171464"/>
                </a:lnTo>
                <a:lnTo>
                  <a:pt x="813704" y="171464"/>
                </a:lnTo>
                <a:lnTo>
                  <a:pt x="804341" y="159666"/>
                </a:lnTo>
                <a:lnTo>
                  <a:pt x="754737" y="110061"/>
                </a:lnTo>
                <a:lnTo>
                  <a:pt x="698029" y="68502"/>
                </a:lnTo>
                <a:lnTo>
                  <a:pt x="635159" y="35931"/>
                </a:lnTo>
                <a:lnTo>
                  <a:pt x="567067" y="13288"/>
                </a:lnTo>
                <a:lnTo>
                  <a:pt x="494696" y="1515"/>
                </a:lnTo>
                <a:lnTo>
                  <a:pt x="457199" y="0"/>
                </a:lnTo>
                <a:close/>
              </a:path>
              <a:path w="914400" h="914400">
                <a:moveTo>
                  <a:pt x="437837" y="321737"/>
                </a:moveTo>
                <a:lnTo>
                  <a:pt x="205618" y="321737"/>
                </a:lnTo>
                <a:lnTo>
                  <a:pt x="592683" y="708797"/>
                </a:lnTo>
                <a:lnTo>
                  <a:pt x="579847" y="715297"/>
                </a:lnTo>
                <a:lnTo>
                  <a:pt x="540121" y="730662"/>
                </a:lnTo>
                <a:lnTo>
                  <a:pt x="498997" y="739881"/>
                </a:lnTo>
                <a:lnTo>
                  <a:pt x="457199" y="742953"/>
                </a:lnTo>
                <a:lnTo>
                  <a:pt x="813701" y="742953"/>
                </a:lnTo>
                <a:lnTo>
                  <a:pt x="845898" y="698041"/>
                </a:lnTo>
                <a:lnTo>
                  <a:pt x="878469" y="635170"/>
                </a:lnTo>
                <a:lnTo>
                  <a:pt x="893703" y="592686"/>
                </a:lnTo>
                <a:lnTo>
                  <a:pt x="708781" y="592686"/>
                </a:lnTo>
                <a:lnTo>
                  <a:pt x="437837" y="321737"/>
                </a:lnTo>
                <a:close/>
              </a:path>
              <a:path w="914400" h="914400">
                <a:moveTo>
                  <a:pt x="813704" y="171464"/>
                </a:moveTo>
                <a:lnTo>
                  <a:pt x="457199" y="171464"/>
                </a:lnTo>
                <a:lnTo>
                  <a:pt x="471174" y="171805"/>
                </a:lnTo>
                <a:lnTo>
                  <a:pt x="485123" y="172830"/>
                </a:lnTo>
                <a:lnTo>
                  <a:pt x="526556" y="180002"/>
                </a:lnTo>
                <a:lnTo>
                  <a:pt x="566826" y="193320"/>
                </a:lnTo>
                <a:lnTo>
                  <a:pt x="612869" y="217559"/>
                </a:lnTo>
                <a:lnTo>
                  <a:pt x="649208" y="245482"/>
                </a:lnTo>
                <a:lnTo>
                  <a:pt x="679969" y="278118"/>
                </a:lnTo>
                <a:lnTo>
                  <a:pt x="704914" y="314670"/>
                </a:lnTo>
                <a:lnTo>
                  <a:pt x="723803" y="354342"/>
                </a:lnTo>
                <a:lnTo>
                  <a:pt x="736398" y="396336"/>
                </a:lnTo>
                <a:lnTo>
                  <a:pt x="742460" y="439856"/>
                </a:lnTo>
                <a:lnTo>
                  <a:pt x="742967" y="461939"/>
                </a:lnTo>
                <a:lnTo>
                  <a:pt x="741750" y="484105"/>
                </a:lnTo>
                <a:lnTo>
                  <a:pt x="734030" y="528285"/>
                </a:lnTo>
                <a:lnTo>
                  <a:pt x="719060" y="571601"/>
                </a:lnTo>
                <a:lnTo>
                  <a:pt x="708781" y="592686"/>
                </a:lnTo>
                <a:lnTo>
                  <a:pt x="893703" y="592686"/>
                </a:lnTo>
                <a:lnTo>
                  <a:pt x="901112" y="567077"/>
                </a:lnTo>
                <a:lnTo>
                  <a:pt x="908415" y="531367"/>
                </a:lnTo>
                <a:lnTo>
                  <a:pt x="912884" y="494704"/>
                </a:lnTo>
                <a:lnTo>
                  <a:pt x="914399" y="457206"/>
                </a:lnTo>
                <a:lnTo>
                  <a:pt x="912884" y="419709"/>
                </a:lnTo>
                <a:lnTo>
                  <a:pt x="901112" y="347337"/>
                </a:lnTo>
                <a:lnTo>
                  <a:pt x="878469" y="279245"/>
                </a:lnTo>
                <a:lnTo>
                  <a:pt x="845898" y="216374"/>
                </a:lnTo>
                <a:lnTo>
                  <a:pt x="826184" y="187191"/>
                </a:lnTo>
                <a:lnTo>
                  <a:pt x="813704" y="171464"/>
                </a:lnTo>
                <a:close/>
              </a:path>
            </a:pathLst>
          </a:custGeom>
          <a:solidFill>
            <a:srgbClr val="FF9946"/>
          </a:solidFill>
        </p:spPr>
        <p:txBody>
          <a:bodyPr wrap="square" lIns="0" tIns="0" rIns="0" bIns="0" rtlCol="0"/>
          <a:lstStyle/>
          <a:p>
            <a:endParaRPr sz="1406"/>
          </a:p>
        </p:txBody>
      </p:sp>
      <p:sp>
        <p:nvSpPr>
          <p:cNvPr id="56" name="object 61"/>
          <p:cNvSpPr/>
          <p:nvPr/>
        </p:nvSpPr>
        <p:spPr>
          <a:xfrm>
            <a:off x="6119813" y="3809994"/>
            <a:ext cx="535781" cy="535781"/>
          </a:xfrm>
          <a:custGeom>
            <a:avLst/>
            <a:gdLst/>
            <a:ahLst/>
            <a:cxnLst/>
            <a:rect l="l" t="t" r="r" b="b"/>
            <a:pathLst>
              <a:path w="914400" h="914400">
                <a:moveTo>
                  <a:pt x="0" y="457206"/>
                </a:moveTo>
                <a:lnTo>
                  <a:pt x="1515" y="419708"/>
                </a:lnTo>
                <a:lnTo>
                  <a:pt x="5984" y="383044"/>
                </a:lnTo>
                <a:lnTo>
                  <a:pt x="23309" y="312693"/>
                </a:lnTo>
                <a:lnTo>
                  <a:pt x="51033" y="247093"/>
                </a:lnTo>
                <a:lnTo>
                  <a:pt x="88215" y="187185"/>
                </a:lnTo>
                <a:lnTo>
                  <a:pt x="133913" y="133912"/>
                </a:lnTo>
                <a:lnTo>
                  <a:pt x="187187" y="88214"/>
                </a:lnTo>
                <a:lnTo>
                  <a:pt x="247093" y="51032"/>
                </a:lnTo>
                <a:lnTo>
                  <a:pt x="312692" y="23308"/>
                </a:lnTo>
                <a:lnTo>
                  <a:pt x="383041" y="5984"/>
                </a:lnTo>
                <a:lnTo>
                  <a:pt x="457199" y="0"/>
                </a:lnTo>
                <a:lnTo>
                  <a:pt x="494696" y="1515"/>
                </a:lnTo>
                <a:lnTo>
                  <a:pt x="531358" y="5984"/>
                </a:lnTo>
                <a:lnTo>
                  <a:pt x="601707" y="23308"/>
                </a:lnTo>
                <a:lnTo>
                  <a:pt x="667306" y="51032"/>
                </a:lnTo>
                <a:lnTo>
                  <a:pt x="727212" y="88214"/>
                </a:lnTo>
                <a:lnTo>
                  <a:pt x="780486" y="133912"/>
                </a:lnTo>
                <a:lnTo>
                  <a:pt x="826184" y="187185"/>
                </a:lnTo>
                <a:lnTo>
                  <a:pt x="863366" y="247093"/>
                </a:lnTo>
                <a:lnTo>
                  <a:pt x="891090" y="312693"/>
                </a:lnTo>
                <a:lnTo>
                  <a:pt x="908415" y="383044"/>
                </a:lnTo>
                <a:lnTo>
                  <a:pt x="914399" y="457206"/>
                </a:lnTo>
                <a:lnTo>
                  <a:pt x="912884" y="494704"/>
                </a:lnTo>
                <a:lnTo>
                  <a:pt x="908415" y="531367"/>
                </a:lnTo>
                <a:lnTo>
                  <a:pt x="891090" y="601718"/>
                </a:lnTo>
                <a:lnTo>
                  <a:pt x="863366" y="667317"/>
                </a:lnTo>
                <a:lnTo>
                  <a:pt x="826184" y="727224"/>
                </a:lnTo>
                <a:lnTo>
                  <a:pt x="780486" y="780496"/>
                </a:lnTo>
                <a:lnTo>
                  <a:pt x="727212" y="826194"/>
                </a:lnTo>
                <a:lnTo>
                  <a:pt x="667306" y="863374"/>
                </a:lnTo>
                <a:lnTo>
                  <a:pt x="601707" y="891098"/>
                </a:lnTo>
                <a:lnTo>
                  <a:pt x="531358" y="908422"/>
                </a:lnTo>
                <a:lnTo>
                  <a:pt x="457199" y="914406"/>
                </a:lnTo>
                <a:lnTo>
                  <a:pt x="383041" y="908422"/>
                </a:lnTo>
                <a:lnTo>
                  <a:pt x="312692" y="891098"/>
                </a:lnTo>
                <a:lnTo>
                  <a:pt x="247093" y="863374"/>
                </a:lnTo>
                <a:lnTo>
                  <a:pt x="187187" y="826194"/>
                </a:lnTo>
                <a:lnTo>
                  <a:pt x="133913" y="780496"/>
                </a:lnTo>
                <a:lnTo>
                  <a:pt x="88215" y="727224"/>
                </a:lnTo>
                <a:lnTo>
                  <a:pt x="51033" y="667317"/>
                </a:lnTo>
                <a:lnTo>
                  <a:pt x="23309" y="601718"/>
                </a:lnTo>
                <a:lnTo>
                  <a:pt x="5984" y="531367"/>
                </a:lnTo>
                <a:lnTo>
                  <a:pt x="1515" y="494704"/>
                </a:lnTo>
                <a:lnTo>
                  <a:pt x="0" y="457206"/>
                </a:lnTo>
                <a:close/>
              </a:path>
            </a:pathLst>
          </a:custGeom>
          <a:ln w="25399">
            <a:solidFill>
              <a:srgbClr val="C87531"/>
            </a:solidFill>
          </a:ln>
        </p:spPr>
        <p:txBody>
          <a:bodyPr wrap="square" lIns="0" tIns="0" rIns="0" bIns="0" rtlCol="0"/>
          <a:lstStyle/>
          <a:p>
            <a:endParaRPr sz="1406"/>
          </a:p>
        </p:txBody>
      </p:sp>
      <p:sp>
        <p:nvSpPr>
          <p:cNvPr id="57" name="object 62"/>
          <p:cNvSpPr/>
          <p:nvPr/>
        </p:nvSpPr>
        <p:spPr>
          <a:xfrm>
            <a:off x="6308318" y="3910461"/>
            <a:ext cx="247055" cy="247055"/>
          </a:xfrm>
          <a:custGeom>
            <a:avLst/>
            <a:gdLst/>
            <a:ahLst/>
            <a:cxnLst/>
            <a:rect l="l" t="t" r="r" b="b"/>
            <a:pathLst>
              <a:path w="421640" h="421640">
                <a:moveTo>
                  <a:pt x="387065" y="421222"/>
                </a:moveTo>
                <a:lnTo>
                  <a:pt x="397343" y="400137"/>
                </a:lnTo>
                <a:lnTo>
                  <a:pt x="405749" y="378637"/>
                </a:lnTo>
                <a:lnTo>
                  <a:pt x="412313" y="356821"/>
                </a:lnTo>
                <a:lnTo>
                  <a:pt x="417065" y="334789"/>
                </a:lnTo>
                <a:lnTo>
                  <a:pt x="420034" y="312640"/>
                </a:lnTo>
                <a:lnTo>
                  <a:pt x="421250" y="290474"/>
                </a:lnTo>
                <a:lnTo>
                  <a:pt x="420744" y="268391"/>
                </a:lnTo>
                <a:lnTo>
                  <a:pt x="414682" y="224871"/>
                </a:lnTo>
                <a:lnTo>
                  <a:pt x="402087" y="182877"/>
                </a:lnTo>
                <a:lnTo>
                  <a:pt x="383197" y="143206"/>
                </a:lnTo>
                <a:lnTo>
                  <a:pt x="358253" y="106653"/>
                </a:lnTo>
                <a:lnTo>
                  <a:pt x="327492" y="74018"/>
                </a:lnTo>
                <a:lnTo>
                  <a:pt x="291153" y="46095"/>
                </a:lnTo>
                <a:lnTo>
                  <a:pt x="245110" y="21856"/>
                </a:lnTo>
                <a:lnTo>
                  <a:pt x="204839" y="8537"/>
                </a:lnTo>
                <a:lnTo>
                  <a:pt x="163406" y="1366"/>
                </a:lnTo>
                <a:lnTo>
                  <a:pt x="135483" y="0"/>
                </a:lnTo>
                <a:lnTo>
                  <a:pt x="121509" y="341"/>
                </a:lnTo>
                <a:lnTo>
                  <a:pt x="79843" y="5464"/>
                </a:lnTo>
                <a:lnTo>
                  <a:pt x="39108" y="16733"/>
                </a:lnTo>
                <a:lnTo>
                  <a:pt x="0" y="34150"/>
                </a:lnTo>
                <a:lnTo>
                  <a:pt x="387065" y="421222"/>
                </a:lnTo>
                <a:close/>
              </a:path>
            </a:pathLst>
          </a:custGeom>
          <a:ln w="25399">
            <a:solidFill>
              <a:srgbClr val="C87531"/>
            </a:solidFill>
          </a:ln>
        </p:spPr>
        <p:txBody>
          <a:bodyPr wrap="square" lIns="0" tIns="0" rIns="0" bIns="0" rtlCol="0"/>
          <a:lstStyle/>
          <a:p>
            <a:endParaRPr sz="1406"/>
          </a:p>
        </p:txBody>
      </p:sp>
      <p:sp>
        <p:nvSpPr>
          <p:cNvPr id="58" name="object 63"/>
          <p:cNvSpPr/>
          <p:nvPr/>
        </p:nvSpPr>
        <p:spPr>
          <a:xfrm>
            <a:off x="6220261" y="3998512"/>
            <a:ext cx="247055" cy="247055"/>
          </a:xfrm>
          <a:custGeom>
            <a:avLst/>
            <a:gdLst/>
            <a:ahLst/>
            <a:cxnLst/>
            <a:rect l="l" t="t" r="r" b="b"/>
            <a:pathLst>
              <a:path w="421640" h="421640">
                <a:moveTo>
                  <a:pt x="34185" y="0"/>
                </a:moveTo>
                <a:lnTo>
                  <a:pt x="23906" y="21082"/>
                </a:lnTo>
                <a:lnTo>
                  <a:pt x="15500" y="42581"/>
                </a:lnTo>
                <a:lnTo>
                  <a:pt x="8936" y="64395"/>
                </a:lnTo>
                <a:lnTo>
                  <a:pt x="4185" y="86426"/>
                </a:lnTo>
                <a:lnTo>
                  <a:pt x="1216" y="108574"/>
                </a:lnTo>
                <a:lnTo>
                  <a:pt x="0" y="130739"/>
                </a:lnTo>
                <a:lnTo>
                  <a:pt x="506" y="152821"/>
                </a:lnTo>
                <a:lnTo>
                  <a:pt x="6568" y="196340"/>
                </a:lnTo>
                <a:lnTo>
                  <a:pt x="19163" y="238333"/>
                </a:lnTo>
                <a:lnTo>
                  <a:pt x="38052" y="278004"/>
                </a:lnTo>
                <a:lnTo>
                  <a:pt x="62997" y="314556"/>
                </a:lnTo>
                <a:lnTo>
                  <a:pt x="93758" y="347191"/>
                </a:lnTo>
                <a:lnTo>
                  <a:pt x="130097" y="375114"/>
                </a:lnTo>
                <a:lnTo>
                  <a:pt x="176140" y="399355"/>
                </a:lnTo>
                <a:lnTo>
                  <a:pt x="216410" y="412675"/>
                </a:lnTo>
                <a:lnTo>
                  <a:pt x="257843" y="419848"/>
                </a:lnTo>
                <a:lnTo>
                  <a:pt x="285767" y="421214"/>
                </a:lnTo>
                <a:lnTo>
                  <a:pt x="299741" y="420872"/>
                </a:lnTo>
                <a:lnTo>
                  <a:pt x="341407" y="415749"/>
                </a:lnTo>
                <a:lnTo>
                  <a:pt x="382142" y="404478"/>
                </a:lnTo>
                <a:lnTo>
                  <a:pt x="421250" y="387059"/>
                </a:lnTo>
                <a:lnTo>
                  <a:pt x="34185" y="0"/>
                </a:lnTo>
                <a:close/>
              </a:path>
            </a:pathLst>
          </a:custGeom>
          <a:ln w="25399">
            <a:solidFill>
              <a:srgbClr val="C87531"/>
            </a:solidFill>
          </a:ln>
        </p:spPr>
        <p:txBody>
          <a:bodyPr wrap="square" lIns="0" tIns="0" rIns="0" bIns="0" rtlCol="0"/>
          <a:lstStyle/>
          <a:p>
            <a:endParaRPr sz="1406"/>
          </a:p>
        </p:txBody>
      </p:sp>
      <p:sp>
        <p:nvSpPr>
          <p:cNvPr id="60" name="Title 7"/>
          <p:cNvSpPr>
            <a:spLocks noGrp="1"/>
          </p:cNvSpPr>
          <p:nvPr>
            <p:ph type="title"/>
          </p:nvPr>
        </p:nvSpPr>
        <p:spPr>
          <a:xfrm>
            <a:off x="0" y="-47063"/>
            <a:ext cx="9144001" cy="1080000"/>
          </a:xfrm>
          <a:blipFill>
            <a:blip r:embed="rId16"/>
            <a:stretch>
              <a:fillRect/>
            </a:stretch>
          </a:blipFill>
        </p:spPr>
        <p:txBody>
          <a:bodyPr anchor="ctr" anchorCtr="0"/>
          <a:lstStyle/>
          <a:p>
            <a:r>
              <a:rPr lang="en-GB" sz="3400" cap="none" dirty="0"/>
              <a:t>A* in Mario: Backtrack</a:t>
            </a:r>
            <a:endParaRPr lang="en-GB" sz="3400" b="1" cap="none" dirty="0">
              <a:solidFill>
                <a:srgbClr val="FFC000"/>
              </a:solidFill>
            </a:endParaRPr>
          </a:p>
        </p:txBody>
      </p:sp>
    </p:spTree>
    <p:extLst>
      <p:ext uri="{BB962C8B-B14F-4D97-AF65-F5344CB8AC3E}">
        <p14:creationId xmlns:p14="http://schemas.microsoft.com/office/powerpoint/2010/main" val="35570967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7"/>
          <p:cNvSpPr/>
          <p:nvPr/>
        </p:nvSpPr>
        <p:spPr>
          <a:xfrm>
            <a:off x="5941219" y="3333750"/>
            <a:ext cx="1227832" cy="1183184"/>
          </a:xfrm>
          <a:prstGeom prst="rect">
            <a:avLst/>
          </a:prstGeom>
          <a:blipFill>
            <a:blip r:embed="rId3" cstate="print"/>
            <a:stretch>
              <a:fillRect/>
            </a:stretch>
          </a:blipFill>
        </p:spPr>
        <p:txBody>
          <a:bodyPr wrap="square" lIns="0" tIns="0" rIns="0" bIns="0" rtlCol="0"/>
          <a:lstStyle/>
          <a:p>
            <a:endParaRPr sz="1406"/>
          </a:p>
        </p:txBody>
      </p:sp>
      <p:sp>
        <p:nvSpPr>
          <p:cNvPr id="4" name="object 9"/>
          <p:cNvSpPr/>
          <p:nvPr/>
        </p:nvSpPr>
        <p:spPr>
          <a:xfrm>
            <a:off x="5584031" y="0"/>
            <a:ext cx="1599901" cy="1986855"/>
          </a:xfrm>
          <a:prstGeom prst="rect">
            <a:avLst/>
          </a:prstGeom>
          <a:blipFill>
            <a:blip r:embed="rId4" cstate="print"/>
            <a:stretch>
              <a:fillRect/>
            </a:stretch>
          </a:blipFill>
        </p:spPr>
        <p:txBody>
          <a:bodyPr wrap="square" lIns="0" tIns="0" rIns="0" bIns="0" rtlCol="0"/>
          <a:lstStyle/>
          <a:p>
            <a:endParaRPr sz="1406"/>
          </a:p>
        </p:txBody>
      </p:sp>
      <p:sp>
        <p:nvSpPr>
          <p:cNvPr id="5" name="object 10"/>
          <p:cNvSpPr/>
          <p:nvPr/>
        </p:nvSpPr>
        <p:spPr>
          <a:xfrm>
            <a:off x="4214806" y="3869537"/>
            <a:ext cx="392906" cy="392906"/>
          </a:xfrm>
          <a:custGeom>
            <a:avLst/>
            <a:gdLst/>
            <a:ahLst/>
            <a:cxnLst/>
            <a:rect l="l" t="t" r="r" b="b"/>
            <a:pathLst>
              <a:path w="670559" h="670559">
                <a:moveTo>
                  <a:pt x="335279" y="0"/>
                </a:moveTo>
                <a:lnTo>
                  <a:pt x="280896" y="4387"/>
                </a:lnTo>
                <a:lnTo>
                  <a:pt x="229307" y="17091"/>
                </a:lnTo>
                <a:lnTo>
                  <a:pt x="181201" y="37420"/>
                </a:lnTo>
                <a:lnTo>
                  <a:pt x="137269" y="64685"/>
                </a:lnTo>
                <a:lnTo>
                  <a:pt x="98202" y="98195"/>
                </a:lnTo>
                <a:lnTo>
                  <a:pt x="64690" y="137260"/>
                </a:lnTo>
                <a:lnTo>
                  <a:pt x="37424" y="181191"/>
                </a:lnTo>
                <a:lnTo>
                  <a:pt x="17093" y="229296"/>
                </a:lnTo>
                <a:lnTo>
                  <a:pt x="4388" y="280887"/>
                </a:lnTo>
                <a:lnTo>
                  <a:pt x="0" y="335273"/>
                </a:lnTo>
                <a:lnTo>
                  <a:pt x="1111" y="362771"/>
                </a:lnTo>
                <a:lnTo>
                  <a:pt x="9744" y="415844"/>
                </a:lnTo>
                <a:lnTo>
                  <a:pt x="26348" y="465778"/>
                </a:lnTo>
                <a:lnTo>
                  <a:pt x="50233" y="511883"/>
                </a:lnTo>
                <a:lnTo>
                  <a:pt x="80709" y="553468"/>
                </a:lnTo>
                <a:lnTo>
                  <a:pt x="117085" y="589844"/>
                </a:lnTo>
                <a:lnTo>
                  <a:pt x="158670" y="620320"/>
                </a:lnTo>
                <a:lnTo>
                  <a:pt x="204775" y="644205"/>
                </a:lnTo>
                <a:lnTo>
                  <a:pt x="254709" y="660809"/>
                </a:lnTo>
                <a:lnTo>
                  <a:pt x="307782" y="669442"/>
                </a:lnTo>
                <a:lnTo>
                  <a:pt x="335279" y="670553"/>
                </a:lnTo>
                <a:lnTo>
                  <a:pt x="362781" y="669442"/>
                </a:lnTo>
                <a:lnTo>
                  <a:pt x="415860" y="660809"/>
                </a:lnTo>
                <a:lnTo>
                  <a:pt x="465797" y="644205"/>
                </a:lnTo>
                <a:lnTo>
                  <a:pt x="511902" y="620320"/>
                </a:lnTo>
                <a:lnTo>
                  <a:pt x="553487" y="589844"/>
                </a:lnTo>
                <a:lnTo>
                  <a:pt x="589860" y="553468"/>
                </a:lnTo>
                <a:lnTo>
                  <a:pt x="620333" y="511883"/>
                </a:lnTo>
                <a:lnTo>
                  <a:pt x="644215" y="465778"/>
                </a:lnTo>
                <a:lnTo>
                  <a:pt x="660817" y="415844"/>
                </a:lnTo>
                <a:lnTo>
                  <a:pt x="669448" y="362771"/>
                </a:lnTo>
                <a:lnTo>
                  <a:pt x="670559" y="335273"/>
                </a:lnTo>
                <a:lnTo>
                  <a:pt x="669448" y="307774"/>
                </a:lnTo>
                <a:lnTo>
                  <a:pt x="660817" y="254699"/>
                </a:lnTo>
                <a:lnTo>
                  <a:pt x="644215" y="204765"/>
                </a:lnTo>
                <a:lnTo>
                  <a:pt x="620333" y="158660"/>
                </a:lnTo>
                <a:lnTo>
                  <a:pt x="589860" y="117076"/>
                </a:lnTo>
                <a:lnTo>
                  <a:pt x="553487" y="80702"/>
                </a:lnTo>
                <a:lnTo>
                  <a:pt x="511902" y="50228"/>
                </a:lnTo>
                <a:lnTo>
                  <a:pt x="465797" y="26345"/>
                </a:lnTo>
                <a:lnTo>
                  <a:pt x="415860" y="9743"/>
                </a:lnTo>
                <a:lnTo>
                  <a:pt x="362781" y="1111"/>
                </a:lnTo>
                <a:lnTo>
                  <a:pt x="335279" y="0"/>
                </a:lnTo>
                <a:close/>
              </a:path>
            </a:pathLst>
          </a:custGeom>
          <a:ln w="25399">
            <a:solidFill>
              <a:srgbClr val="BCC7DD"/>
            </a:solidFill>
          </a:ln>
        </p:spPr>
        <p:txBody>
          <a:bodyPr wrap="square" lIns="0" tIns="0" rIns="0" bIns="0" rtlCol="0"/>
          <a:lstStyle/>
          <a:p>
            <a:endParaRPr sz="1406"/>
          </a:p>
        </p:txBody>
      </p:sp>
      <p:sp>
        <p:nvSpPr>
          <p:cNvPr id="6" name="object 11"/>
          <p:cNvSpPr/>
          <p:nvPr/>
        </p:nvSpPr>
        <p:spPr>
          <a:xfrm>
            <a:off x="5613803" y="2210092"/>
            <a:ext cx="1518047" cy="461366"/>
          </a:xfrm>
          <a:prstGeom prst="rect">
            <a:avLst/>
          </a:prstGeom>
          <a:blipFill>
            <a:blip r:embed="rId5" cstate="print"/>
            <a:stretch>
              <a:fillRect/>
            </a:stretch>
          </a:blipFill>
        </p:spPr>
        <p:txBody>
          <a:bodyPr wrap="square" lIns="0" tIns="0" rIns="0" bIns="0" rtlCol="0"/>
          <a:lstStyle/>
          <a:p>
            <a:endParaRPr sz="1406"/>
          </a:p>
        </p:txBody>
      </p:sp>
      <p:sp>
        <p:nvSpPr>
          <p:cNvPr id="7" name="object 12"/>
          <p:cNvSpPr txBox="1"/>
          <p:nvPr/>
        </p:nvSpPr>
        <p:spPr>
          <a:xfrm>
            <a:off x="5759288" y="2314386"/>
            <a:ext cx="1202159" cy="252505"/>
          </a:xfrm>
          <a:prstGeom prst="rect">
            <a:avLst/>
          </a:prstGeom>
        </p:spPr>
        <p:txBody>
          <a:bodyPr vert="horz" wrap="square" lIns="0" tIns="0" rIns="0" bIns="0" rtlCol="0">
            <a:spAutoFit/>
          </a:bodyPr>
          <a:lstStyle/>
          <a:p>
            <a:pPr marL="7441"/>
            <a:r>
              <a:rPr sz="1406" spc="-12" dirty="0">
                <a:latin typeface="Lucida Sans"/>
                <a:cs typeface="Lucida Sans"/>
              </a:rPr>
              <a:t>curren</a:t>
            </a:r>
            <a:r>
              <a:rPr sz="1406" spc="-6" dirty="0">
                <a:latin typeface="Lucida Sans"/>
                <a:cs typeface="Lucida Sans"/>
              </a:rPr>
              <a:t>t</a:t>
            </a:r>
            <a:r>
              <a:rPr sz="1406" spc="97" dirty="0">
                <a:latin typeface="Times New Roman"/>
                <a:cs typeface="Times New Roman"/>
              </a:rPr>
              <a:t> </a:t>
            </a:r>
            <a:r>
              <a:rPr sz="1641" dirty="0">
                <a:latin typeface="Lucida Sans"/>
                <a:cs typeface="Lucida Sans"/>
              </a:rPr>
              <a:t>node</a:t>
            </a:r>
            <a:endParaRPr sz="1641">
              <a:latin typeface="Lucida Sans"/>
              <a:cs typeface="Lucida Sans"/>
            </a:endParaRPr>
          </a:p>
        </p:txBody>
      </p:sp>
      <p:sp>
        <p:nvSpPr>
          <p:cNvPr id="8" name="object 13"/>
          <p:cNvSpPr/>
          <p:nvPr/>
        </p:nvSpPr>
        <p:spPr>
          <a:xfrm>
            <a:off x="5182195" y="1586180"/>
            <a:ext cx="392906" cy="392906"/>
          </a:xfrm>
          <a:custGeom>
            <a:avLst/>
            <a:gdLst/>
            <a:ahLst/>
            <a:cxnLst/>
            <a:rect l="l" t="t" r="r" b="b"/>
            <a:pathLst>
              <a:path w="670559" h="670560">
                <a:moveTo>
                  <a:pt x="335279" y="0"/>
                </a:moveTo>
                <a:lnTo>
                  <a:pt x="280896" y="4388"/>
                </a:lnTo>
                <a:lnTo>
                  <a:pt x="229307" y="17093"/>
                </a:lnTo>
                <a:lnTo>
                  <a:pt x="181201" y="37424"/>
                </a:lnTo>
                <a:lnTo>
                  <a:pt x="137269" y="64690"/>
                </a:lnTo>
                <a:lnTo>
                  <a:pt x="98202" y="98202"/>
                </a:lnTo>
                <a:lnTo>
                  <a:pt x="64690" y="137269"/>
                </a:lnTo>
                <a:lnTo>
                  <a:pt x="37424" y="181201"/>
                </a:lnTo>
                <a:lnTo>
                  <a:pt x="17093" y="229307"/>
                </a:lnTo>
                <a:lnTo>
                  <a:pt x="4388" y="280896"/>
                </a:lnTo>
                <a:lnTo>
                  <a:pt x="0" y="335279"/>
                </a:lnTo>
                <a:lnTo>
                  <a:pt x="1111" y="362777"/>
                </a:lnTo>
                <a:lnTo>
                  <a:pt x="9744" y="415850"/>
                </a:lnTo>
                <a:lnTo>
                  <a:pt x="26348" y="465784"/>
                </a:lnTo>
                <a:lnTo>
                  <a:pt x="50233" y="511889"/>
                </a:lnTo>
                <a:lnTo>
                  <a:pt x="80709" y="553474"/>
                </a:lnTo>
                <a:lnTo>
                  <a:pt x="117085" y="589850"/>
                </a:lnTo>
                <a:lnTo>
                  <a:pt x="158670" y="620326"/>
                </a:lnTo>
                <a:lnTo>
                  <a:pt x="204775" y="644211"/>
                </a:lnTo>
                <a:lnTo>
                  <a:pt x="254709" y="660815"/>
                </a:lnTo>
                <a:lnTo>
                  <a:pt x="307782" y="669448"/>
                </a:lnTo>
                <a:lnTo>
                  <a:pt x="335279" y="670559"/>
                </a:lnTo>
                <a:lnTo>
                  <a:pt x="362777" y="669448"/>
                </a:lnTo>
                <a:lnTo>
                  <a:pt x="415850" y="660815"/>
                </a:lnTo>
                <a:lnTo>
                  <a:pt x="465784" y="644211"/>
                </a:lnTo>
                <a:lnTo>
                  <a:pt x="511889" y="620326"/>
                </a:lnTo>
                <a:lnTo>
                  <a:pt x="553474" y="589850"/>
                </a:lnTo>
                <a:lnTo>
                  <a:pt x="589850" y="553474"/>
                </a:lnTo>
                <a:lnTo>
                  <a:pt x="620326" y="511889"/>
                </a:lnTo>
                <a:lnTo>
                  <a:pt x="644211" y="465784"/>
                </a:lnTo>
                <a:lnTo>
                  <a:pt x="660815" y="415850"/>
                </a:lnTo>
                <a:lnTo>
                  <a:pt x="669448" y="362777"/>
                </a:lnTo>
                <a:lnTo>
                  <a:pt x="670559" y="335279"/>
                </a:lnTo>
                <a:lnTo>
                  <a:pt x="669448" y="307782"/>
                </a:lnTo>
                <a:lnTo>
                  <a:pt x="660815" y="254709"/>
                </a:lnTo>
                <a:lnTo>
                  <a:pt x="644211" y="204775"/>
                </a:lnTo>
                <a:lnTo>
                  <a:pt x="620326" y="158670"/>
                </a:lnTo>
                <a:lnTo>
                  <a:pt x="589850" y="117085"/>
                </a:lnTo>
                <a:lnTo>
                  <a:pt x="553474" y="80709"/>
                </a:lnTo>
                <a:lnTo>
                  <a:pt x="511889" y="50233"/>
                </a:lnTo>
                <a:lnTo>
                  <a:pt x="465784" y="26348"/>
                </a:lnTo>
                <a:lnTo>
                  <a:pt x="415850" y="9744"/>
                </a:lnTo>
                <a:lnTo>
                  <a:pt x="362777" y="1111"/>
                </a:lnTo>
                <a:lnTo>
                  <a:pt x="335279" y="0"/>
                </a:lnTo>
                <a:close/>
              </a:path>
            </a:pathLst>
          </a:custGeom>
          <a:ln w="25399">
            <a:solidFill>
              <a:srgbClr val="8A8F96"/>
            </a:solidFill>
          </a:ln>
        </p:spPr>
        <p:txBody>
          <a:bodyPr wrap="square" lIns="0" tIns="0" rIns="0" bIns="0" rtlCol="0"/>
          <a:lstStyle/>
          <a:p>
            <a:endParaRPr sz="1406"/>
          </a:p>
        </p:txBody>
      </p:sp>
      <p:sp>
        <p:nvSpPr>
          <p:cNvPr id="9" name="object 14"/>
          <p:cNvSpPr/>
          <p:nvPr/>
        </p:nvSpPr>
        <p:spPr>
          <a:xfrm>
            <a:off x="5219396" y="3869537"/>
            <a:ext cx="392906" cy="392906"/>
          </a:xfrm>
          <a:custGeom>
            <a:avLst/>
            <a:gdLst/>
            <a:ahLst/>
            <a:cxnLst/>
            <a:rect l="l" t="t" r="r" b="b"/>
            <a:pathLst>
              <a:path w="670559" h="670559">
                <a:moveTo>
                  <a:pt x="335279" y="0"/>
                </a:moveTo>
                <a:lnTo>
                  <a:pt x="280896" y="4387"/>
                </a:lnTo>
                <a:lnTo>
                  <a:pt x="229307" y="17091"/>
                </a:lnTo>
                <a:lnTo>
                  <a:pt x="181201" y="37420"/>
                </a:lnTo>
                <a:lnTo>
                  <a:pt x="137269" y="64685"/>
                </a:lnTo>
                <a:lnTo>
                  <a:pt x="98202" y="98195"/>
                </a:lnTo>
                <a:lnTo>
                  <a:pt x="64690" y="137260"/>
                </a:lnTo>
                <a:lnTo>
                  <a:pt x="37424" y="181191"/>
                </a:lnTo>
                <a:lnTo>
                  <a:pt x="17093" y="229296"/>
                </a:lnTo>
                <a:lnTo>
                  <a:pt x="4388" y="280887"/>
                </a:lnTo>
                <a:lnTo>
                  <a:pt x="0" y="335273"/>
                </a:lnTo>
                <a:lnTo>
                  <a:pt x="1111" y="362771"/>
                </a:lnTo>
                <a:lnTo>
                  <a:pt x="9744" y="415844"/>
                </a:lnTo>
                <a:lnTo>
                  <a:pt x="26348" y="465778"/>
                </a:lnTo>
                <a:lnTo>
                  <a:pt x="50233" y="511883"/>
                </a:lnTo>
                <a:lnTo>
                  <a:pt x="80709" y="553468"/>
                </a:lnTo>
                <a:lnTo>
                  <a:pt x="117085" y="589844"/>
                </a:lnTo>
                <a:lnTo>
                  <a:pt x="158670" y="620320"/>
                </a:lnTo>
                <a:lnTo>
                  <a:pt x="204775" y="644205"/>
                </a:lnTo>
                <a:lnTo>
                  <a:pt x="254709" y="660809"/>
                </a:lnTo>
                <a:lnTo>
                  <a:pt x="307782" y="669442"/>
                </a:lnTo>
                <a:lnTo>
                  <a:pt x="335279" y="670553"/>
                </a:lnTo>
                <a:lnTo>
                  <a:pt x="362781" y="669442"/>
                </a:lnTo>
                <a:lnTo>
                  <a:pt x="415860" y="660809"/>
                </a:lnTo>
                <a:lnTo>
                  <a:pt x="465797" y="644205"/>
                </a:lnTo>
                <a:lnTo>
                  <a:pt x="511902" y="620320"/>
                </a:lnTo>
                <a:lnTo>
                  <a:pt x="553487" y="589844"/>
                </a:lnTo>
                <a:lnTo>
                  <a:pt x="589860" y="553468"/>
                </a:lnTo>
                <a:lnTo>
                  <a:pt x="620333" y="511883"/>
                </a:lnTo>
                <a:lnTo>
                  <a:pt x="644215" y="465778"/>
                </a:lnTo>
                <a:lnTo>
                  <a:pt x="660817" y="415844"/>
                </a:lnTo>
                <a:lnTo>
                  <a:pt x="669448" y="362771"/>
                </a:lnTo>
                <a:lnTo>
                  <a:pt x="670559" y="335273"/>
                </a:lnTo>
                <a:lnTo>
                  <a:pt x="669448" y="307774"/>
                </a:lnTo>
                <a:lnTo>
                  <a:pt x="660817" y="254699"/>
                </a:lnTo>
                <a:lnTo>
                  <a:pt x="644215" y="204765"/>
                </a:lnTo>
                <a:lnTo>
                  <a:pt x="620333" y="158660"/>
                </a:lnTo>
                <a:lnTo>
                  <a:pt x="589860" y="117076"/>
                </a:lnTo>
                <a:lnTo>
                  <a:pt x="553487" y="80702"/>
                </a:lnTo>
                <a:lnTo>
                  <a:pt x="511902" y="50228"/>
                </a:lnTo>
                <a:lnTo>
                  <a:pt x="465797" y="26345"/>
                </a:lnTo>
                <a:lnTo>
                  <a:pt x="415860" y="9743"/>
                </a:lnTo>
                <a:lnTo>
                  <a:pt x="362781" y="1111"/>
                </a:lnTo>
                <a:lnTo>
                  <a:pt x="335279" y="0"/>
                </a:lnTo>
                <a:close/>
              </a:path>
            </a:pathLst>
          </a:custGeom>
          <a:ln w="25399">
            <a:solidFill>
              <a:srgbClr val="8A8F96"/>
            </a:solidFill>
          </a:ln>
        </p:spPr>
        <p:txBody>
          <a:bodyPr wrap="square" lIns="0" tIns="0" rIns="0" bIns="0" rtlCol="0"/>
          <a:lstStyle/>
          <a:p>
            <a:endParaRPr sz="1406"/>
          </a:p>
        </p:txBody>
      </p:sp>
      <p:sp>
        <p:nvSpPr>
          <p:cNvPr id="10" name="object 15"/>
          <p:cNvSpPr/>
          <p:nvPr/>
        </p:nvSpPr>
        <p:spPr>
          <a:xfrm>
            <a:off x="2210590" y="3869537"/>
            <a:ext cx="392906" cy="392906"/>
          </a:xfrm>
          <a:custGeom>
            <a:avLst/>
            <a:gdLst/>
            <a:ahLst/>
            <a:cxnLst/>
            <a:rect l="l" t="t" r="r" b="b"/>
            <a:pathLst>
              <a:path w="670560" h="670559">
                <a:moveTo>
                  <a:pt x="335279" y="0"/>
                </a:moveTo>
                <a:lnTo>
                  <a:pt x="280896" y="4387"/>
                </a:lnTo>
                <a:lnTo>
                  <a:pt x="229307" y="17091"/>
                </a:lnTo>
                <a:lnTo>
                  <a:pt x="181201" y="37420"/>
                </a:lnTo>
                <a:lnTo>
                  <a:pt x="137269" y="64685"/>
                </a:lnTo>
                <a:lnTo>
                  <a:pt x="98202" y="98195"/>
                </a:lnTo>
                <a:lnTo>
                  <a:pt x="64690" y="137260"/>
                </a:lnTo>
                <a:lnTo>
                  <a:pt x="37424" y="181191"/>
                </a:lnTo>
                <a:lnTo>
                  <a:pt x="17093" y="229296"/>
                </a:lnTo>
                <a:lnTo>
                  <a:pt x="4388" y="280887"/>
                </a:lnTo>
                <a:lnTo>
                  <a:pt x="0" y="335273"/>
                </a:lnTo>
                <a:lnTo>
                  <a:pt x="1111" y="362771"/>
                </a:lnTo>
                <a:lnTo>
                  <a:pt x="9744" y="415844"/>
                </a:lnTo>
                <a:lnTo>
                  <a:pt x="26348" y="465778"/>
                </a:lnTo>
                <a:lnTo>
                  <a:pt x="50233" y="511883"/>
                </a:lnTo>
                <a:lnTo>
                  <a:pt x="80709" y="553468"/>
                </a:lnTo>
                <a:lnTo>
                  <a:pt x="117085" y="589844"/>
                </a:lnTo>
                <a:lnTo>
                  <a:pt x="158670" y="620320"/>
                </a:lnTo>
                <a:lnTo>
                  <a:pt x="204775" y="644205"/>
                </a:lnTo>
                <a:lnTo>
                  <a:pt x="254709" y="660809"/>
                </a:lnTo>
                <a:lnTo>
                  <a:pt x="307782" y="669442"/>
                </a:lnTo>
                <a:lnTo>
                  <a:pt x="335279" y="670553"/>
                </a:lnTo>
                <a:lnTo>
                  <a:pt x="362779" y="669442"/>
                </a:lnTo>
                <a:lnTo>
                  <a:pt x="415854" y="660809"/>
                </a:lnTo>
                <a:lnTo>
                  <a:pt x="465790" y="644205"/>
                </a:lnTo>
                <a:lnTo>
                  <a:pt x="511895" y="620320"/>
                </a:lnTo>
                <a:lnTo>
                  <a:pt x="553481" y="589844"/>
                </a:lnTo>
                <a:lnTo>
                  <a:pt x="589856" y="553468"/>
                </a:lnTo>
                <a:lnTo>
                  <a:pt x="620331" y="511883"/>
                </a:lnTo>
                <a:lnTo>
                  <a:pt x="644215" y="465778"/>
                </a:lnTo>
                <a:lnTo>
                  <a:pt x="660819" y="415844"/>
                </a:lnTo>
                <a:lnTo>
                  <a:pt x="669451" y="362771"/>
                </a:lnTo>
                <a:lnTo>
                  <a:pt x="670563" y="335273"/>
                </a:lnTo>
                <a:lnTo>
                  <a:pt x="669451" y="307774"/>
                </a:lnTo>
                <a:lnTo>
                  <a:pt x="660819" y="254699"/>
                </a:lnTo>
                <a:lnTo>
                  <a:pt x="644215" y="204765"/>
                </a:lnTo>
                <a:lnTo>
                  <a:pt x="620331" y="158660"/>
                </a:lnTo>
                <a:lnTo>
                  <a:pt x="589856" y="117076"/>
                </a:lnTo>
                <a:lnTo>
                  <a:pt x="553481" y="80702"/>
                </a:lnTo>
                <a:lnTo>
                  <a:pt x="511895" y="50228"/>
                </a:lnTo>
                <a:lnTo>
                  <a:pt x="465790" y="26345"/>
                </a:lnTo>
                <a:lnTo>
                  <a:pt x="415854" y="9743"/>
                </a:lnTo>
                <a:lnTo>
                  <a:pt x="362779" y="1111"/>
                </a:lnTo>
                <a:lnTo>
                  <a:pt x="335279" y="0"/>
                </a:lnTo>
                <a:close/>
              </a:path>
            </a:pathLst>
          </a:custGeom>
          <a:ln w="25399">
            <a:solidFill>
              <a:srgbClr val="8A8F96"/>
            </a:solidFill>
          </a:ln>
        </p:spPr>
        <p:txBody>
          <a:bodyPr wrap="square" lIns="0" tIns="0" rIns="0" bIns="0" rtlCol="0"/>
          <a:lstStyle/>
          <a:p>
            <a:endParaRPr sz="1406"/>
          </a:p>
        </p:txBody>
      </p:sp>
      <p:sp>
        <p:nvSpPr>
          <p:cNvPr id="11" name="object 16"/>
          <p:cNvSpPr/>
          <p:nvPr/>
        </p:nvSpPr>
        <p:spPr>
          <a:xfrm>
            <a:off x="3212038" y="3869537"/>
            <a:ext cx="394395" cy="392906"/>
          </a:xfrm>
          <a:custGeom>
            <a:avLst/>
            <a:gdLst/>
            <a:ahLst/>
            <a:cxnLst/>
            <a:rect l="l" t="t" r="r" b="b"/>
            <a:pathLst>
              <a:path w="673100" h="670559">
                <a:moveTo>
                  <a:pt x="336407" y="0"/>
                </a:moveTo>
                <a:lnTo>
                  <a:pt x="281844" y="4387"/>
                </a:lnTo>
                <a:lnTo>
                  <a:pt x="230083" y="17091"/>
                </a:lnTo>
                <a:lnTo>
                  <a:pt x="181816" y="37420"/>
                </a:lnTo>
                <a:lnTo>
                  <a:pt x="137737" y="64685"/>
                </a:lnTo>
                <a:lnTo>
                  <a:pt x="98538" y="98195"/>
                </a:lnTo>
                <a:lnTo>
                  <a:pt x="64912" y="137260"/>
                </a:lnTo>
                <a:lnTo>
                  <a:pt x="37552" y="181191"/>
                </a:lnTo>
                <a:lnTo>
                  <a:pt x="17151" y="229296"/>
                </a:lnTo>
                <a:lnTo>
                  <a:pt x="4403" y="280887"/>
                </a:lnTo>
                <a:lnTo>
                  <a:pt x="0" y="335273"/>
                </a:lnTo>
                <a:lnTo>
                  <a:pt x="1115" y="362771"/>
                </a:lnTo>
                <a:lnTo>
                  <a:pt x="9777" y="415844"/>
                </a:lnTo>
                <a:lnTo>
                  <a:pt x="26439" y="465778"/>
                </a:lnTo>
                <a:lnTo>
                  <a:pt x="50405" y="511883"/>
                </a:lnTo>
                <a:lnTo>
                  <a:pt x="80985" y="553468"/>
                </a:lnTo>
                <a:lnTo>
                  <a:pt x="117484" y="589844"/>
                </a:lnTo>
                <a:lnTo>
                  <a:pt x="159210" y="620320"/>
                </a:lnTo>
                <a:lnTo>
                  <a:pt x="205469" y="644205"/>
                </a:lnTo>
                <a:lnTo>
                  <a:pt x="255570" y="660809"/>
                </a:lnTo>
                <a:lnTo>
                  <a:pt x="308819" y="669442"/>
                </a:lnTo>
                <a:lnTo>
                  <a:pt x="336407" y="670553"/>
                </a:lnTo>
                <a:lnTo>
                  <a:pt x="364000" y="669442"/>
                </a:lnTo>
                <a:lnTo>
                  <a:pt x="417254" y="660809"/>
                </a:lnTo>
                <a:lnTo>
                  <a:pt x="467358" y="644205"/>
                </a:lnTo>
                <a:lnTo>
                  <a:pt x="513618" y="620320"/>
                </a:lnTo>
                <a:lnTo>
                  <a:pt x="555343" y="589844"/>
                </a:lnTo>
                <a:lnTo>
                  <a:pt x="591840" y="553468"/>
                </a:lnTo>
                <a:lnTo>
                  <a:pt x="622417" y="511883"/>
                </a:lnTo>
                <a:lnTo>
                  <a:pt x="646380" y="465778"/>
                </a:lnTo>
                <a:lnTo>
                  <a:pt x="663039" y="415844"/>
                </a:lnTo>
                <a:lnTo>
                  <a:pt x="671700" y="362771"/>
                </a:lnTo>
                <a:lnTo>
                  <a:pt x="672815" y="335273"/>
                </a:lnTo>
                <a:lnTo>
                  <a:pt x="671700" y="307774"/>
                </a:lnTo>
                <a:lnTo>
                  <a:pt x="663039" y="254699"/>
                </a:lnTo>
                <a:lnTo>
                  <a:pt x="646380" y="204765"/>
                </a:lnTo>
                <a:lnTo>
                  <a:pt x="622417" y="158660"/>
                </a:lnTo>
                <a:lnTo>
                  <a:pt x="591840" y="117076"/>
                </a:lnTo>
                <a:lnTo>
                  <a:pt x="555343" y="80702"/>
                </a:lnTo>
                <a:lnTo>
                  <a:pt x="513618" y="50228"/>
                </a:lnTo>
                <a:lnTo>
                  <a:pt x="467358" y="26345"/>
                </a:lnTo>
                <a:lnTo>
                  <a:pt x="417254" y="9743"/>
                </a:lnTo>
                <a:lnTo>
                  <a:pt x="364000" y="1111"/>
                </a:lnTo>
                <a:lnTo>
                  <a:pt x="336407" y="0"/>
                </a:lnTo>
                <a:close/>
              </a:path>
            </a:pathLst>
          </a:custGeom>
          <a:ln w="25399">
            <a:solidFill>
              <a:srgbClr val="8A8F96"/>
            </a:solidFill>
          </a:ln>
        </p:spPr>
        <p:txBody>
          <a:bodyPr wrap="square" lIns="0" tIns="0" rIns="0" bIns="0" rtlCol="0"/>
          <a:lstStyle/>
          <a:p>
            <a:endParaRPr sz="1406"/>
          </a:p>
        </p:txBody>
      </p:sp>
      <p:sp>
        <p:nvSpPr>
          <p:cNvPr id="12" name="object 17"/>
          <p:cNvSpPr/>
          <p:nvPr/>
        </p:nvSpPr>
        <p:spPr>
          <a:xfrm>
            <a:off x="6187285" y="1586180"/>
            <a:ext cx="394395" cy="392906"/>
          </a:xfrm>
          <a:custGeom>
            <a:avLst/>
            <a:gdLst/>
            <a:ahLst/>
            <a:cxnLst/>
            <a:rect l="l" t="t" r="r" b="b"/>
            <a:pathLst>
              <a:path w="673100" h="670560">
                <a:moveTo>
                  <a:pt x="607912" y="137269"/>
                </a:moveTo>
                <a:lnTo>
                  <a:pt x="64903" y="137269"/>
                </a:lnTo>
                <a:lnTo>
                  <a:pt x="50398" y="158670"/>
                </a:lnTo>
                <a:lnTo>
                  <a:pt x="26434" y="204775"/>
                </a:lnTo>
                <a:lnTo>
                  <a:pt x="9776" y="254709"/>
                </a:lnTo>
                <a:lnTo>
                  <a:pt x="1115" y="307782"/>
                </a:lnTo>
                <a:lnTo>
                  <a:pt x="0" y="335279"/>
                </a:lnTo>
                <a:lnTo>
                  <a:pt x="1115" y="362777"/>
                </a:lnTo>
                <a:lnTo>
                  <a:pt x="9776" y="415850"/>
                </a:lnTo>
                <a:lnTo>
                  <a:pt x="26434" y="465784"/>
                </a:lnTo>
                <a:lnTo>
                  <a:pt x="50398" y="511889"/>
                </a:lnTo>
                <a:lnTo>
                  <a:pt x="80974" y="553474"/>
                </a:lnTo>
                <a:lnTo>
                  <a:pt x="117471" y="589850"/>
                </a:lnTo>
                <a:lnTo>
                  <a:pt x="159196" y="620326"/>
                </a:lnTo>
                <a:lnTo>
                  <a:pt x="205457" y="644211"/>
                </a:lnTo>
                <a:lnTo>
                  <a:pt x="255560" y="660815"/>
                </a:lnTo>
                <a:lnTo>
                  <a:pt x="308815" y="669448"/>
                </a:lnTo>
                <a:lnTo>
                  <a:pt x="336407" y="670559"/>
                </a:lnTo>
                <a:lnTo>
                  <a:pt x="364000" y="669448"/>
                </a:lnTo>
                <a:lnTo>
                  <a:pt x="417254" y="660815"/>
                </a:lnTo>
                <a:lnTo>
                  <a:pt x="467358" y="644211"/>
                </a:lnTo>
                <a:lnTo>
                  <a:pt x="513618" y="620326"/>
                </a:lnTo>
                <a:lnTo>
                  <a:pt x="555343" y="589850"/>
                </a:lnTo>
                <a:lnTo>
                  <a:pt x="591840" y="553474"/>
                </a:lnTo>
                <a:lnTo>
                  <a:pt x="622417" y="511889"/>
                </a:lnTo>
                <a:lnTo>
                  <a:pt x="646380" y="465784"/>
                </a:lnTo>
                <a:lnTo>
                  <a:pt x="663039" y="415850"/>
                </a:lnTo>
                <a:lnTo>
                  <a:pt x="671700" y="362777"/>
                </a:lnTo>
                <a:lnTo>
                  <a:pt x="672815" y="335279"/>
                </a:lnTo>
                <a:lnTo>
                  <a:pt x="671700" y="307782"/>
                </a:lnTo>
                <a:lnTo>
                  <a:pt x="663039" y="254709"/>
                </a:lnTo>
                <a:lnTo>
                  <a:pt x="646380" y="204775"/>
                </a:lnTo>
                <a:lnTo>
                  <a:pt x="622417" y="158670"/>
                </a:lnTo>
                <a:lnTo>
                  <a:pt x="607912" y="137269"/>
                </a:lnTo>
                <a:close/>
              </a:path>
              <a:path w="673100" h="670560">
                <a:moveTo>
                  <a:pt x="336407" y="0"/>
                </a:moveTo>
                <a:lnTo>
                  <a:pt x="281837" y="4388"/>
                </a:lnTo>
                <a:lnTo>
                  <a:pt x="230071" y="17093"/>
                </a:lnTo>
                <a:lnTo>
                  <a:pt x="181803" y="37424"/>
                </a:lnTo>
                <a:lnTo>
                  <a:pt x="137723" y="64690"/>
                </a:lnTo>
                <a:lnTo>
                  <a:pt x="98526" y="98202"/>
                </a:lnTo>
                <a:lnTo>
                  <a:pt x="80974" y="117085"/>
                </a:lnTo>
                <a:lnTo>
                  <a:pt x="591840" y="117085"/>
                </a:lnTo>
                <a:lnTo>
                  <a:pt x="555343" y="80709"/>
                </a:lnTo>
                <a:lnTo>
                  <a:pt x="513618" y="50233"/>
                </a:lnTo>
                <a:lnTo>
                  <a:pt x="467358" y="26348"/>
                </a:lnTo>
                <a:lnTo>
                  <a:pt x="417254" y="9744"/>
                </a:lnTo>
                <a:lnTo>
                  <a:pt x="364000" y="1111"/>
                </a:lnTo>
                <a:lnTo>
                  <a:pt x="336407" y="0"/>
                </a:lnTo>
                <a:close/>
              </a:path>
            </a:pathLst>
          </a:custGeom>
          <a:solidFill>
            <a:srgbClr val="F8D539"/>
          </a:solidFill>
        </p:spPr>
        <p:txBody>
          <a:bodyPr wrap="square" lIns="0" tIns="0" rIns="0" bIns="0" rtlCol="0"/>
          <a:lstStyle/>
          <a:p>
            <a:endParaRPr sz="1406"/>
          </a:p>
        </p:txBody>
      </p:sp>
      <p:sp>
        <p:nvSpPr>
          <p:cNvPr id="13" name="object 18"/>
          <p:cNvSpPr/>
          <p:nvPr/>
        </p:nvSpPr>
        <p:spPr>
          <a:xfrm>
            <a:off x="6187285" y="1586180"/>
            <a:ext cx="394395" cy="392906"/>
          </a:xfrm>
          <a:custGeom>
            <a:avLst/>
            <a:gdLst/>
            <a:ahLst/>
            <a:cxnLst/>
            <a:rect l="l" t="t" r="r" b="b"/>
            <a:pathLst>
              <a:path w="673100" h="670560">
                <a:moveTo>
                  <a:pt x="336407" y="0"/>
                </a:moveTo>
                <a:lnTo>
                  <a:pt x="281837" y="4388"/>
                </a:lnTo>
                <a:lnTo>
                  <a:pt x="230071" y="17093"/>
                </a:lnTo>
                <a:lnTo>
                  <a:pt x="181803" y="37424"/>
                </a:lnTo>
                <a:lnTo>
                  <a:pt x="137723" y="64690"/>
                </a:lnTo>
                <a:lnTo>
                  <a:pt x="98526" y="98202"/>
                </a:lnTo>
                <a:lnTo>
                  <a:pt x="64903" y="137269"/>
                </a:lnTo>
                <a:lnTo>
                  <a:pt x="37546" y="181201"/>
                </a:lnTo>
                <a:lnTo>
                  <a:pt x="17149" y="229307"/>
                </a:lnTo>
                <a:lnTo>
                  <a:pt x="4402" y="280896"/>
                </a:lnTo>
                <a:lnTo>
                  <a:pt x="0" y="335279"/>
                </a:lnTo>
                <a:lnTo>
                  <a:pt x="1115" y="362777"/>
                </a:lnTo>
                <a:lnTo>
                  <a:pt x="9776" y="415850"/>
                </a:lnTo>
                <a:lnTo>
                  <a:pt x="26434" y="465784"/>
                </a:lnTo>
                <a:lnTo>
                  <a:pt x="50398" y="511889"/>
                </a:lnTo>
                <a:lnTo>
                  <a:pt x="80974" y="553474"/>
                </a:lnTo>
                <a:lnTo>
                  <a:pt x="117471" y="589850"/>
                </a:lnTo>
                <a:lnTo>
                  <a:pt x="159196" y="620326"/>
                </a:lnTo>
                <a:lnTo>
                  <a:pt x="205457" y="644211"/>
                </a:lnTo>
                <a:lnTo>
                  <a:pt x="255560" y="660815"/>
                </a:lnTo>
                <a:lnTo>
                  <a:pt x="308815" y="669448"/>
                </a:lnTo>
                <a:lnTo>
                  <a:pt x="336407" y="670559"/>
                </a:lnTo>
                <a:lnTo>
                  <a:pt x="364000" y="669448"/>
                </a:lnTo>
                <a:lnTo>
                  <a:pt x="417254" y="660815"/>
                </a:lnTo>
                <a:lnTo>
                  <a:pt x="467358" y="644211"/>
                </a:lnTo>
                <a:lnTo>
                  <a:pt x="513618" y="620326"/>
                </a:lnTo>
                <a:lnTo>
                  <a:pt x="555343" y="589850"/>
                </a:lnTo>
                <a:lnTo>
                  <a:pt x="591840" y="553474"/>
                </a:lnTo>
                <a:lnTo>
                  <a:pt x="622417" y="511889"/>
                </a:lnTo>
                <a:lnTo>
                  <a:pt x="646380" y="465784"/>
                </a:lnTo>
                <a:lnTo>
                  <a:pt x="663039" y="415850"/>
                </a:lnTo>
                <a:lnTo>
                  <a:pt x="671700" y="362777"/>
                </a:lnTo>
                <a:lnTo>
                  <a:pt x="672815" y="335279"/>
                </a:lnTo>
                <a:lnTo>
                  <a:pt x="671700" y="307782"/>
                </a:lnTo>
                <a:lnTo>
                  <a:pt x="663039" y="254709"/>
                </a:lnTo>
                <a:lnTo>
                  <a:pt x="646380" y="204775"/>
                </a:lnTo>
                <a:lnTo>
                  <a:pt x="622417" y="158670"/>
                </a:lnTo>
                <a:lnTo>
                  <a:pt x="591840" y="117085"/>
                </a:lnTo>
                <a:lnTo>
                  <a:pt x="555343" y="80709"/>
                </a:lnTo>
                <a:lnTo>
                  <a:pt x="513618" y="50233"/>
                </a:lnTo>
                <a:lnTo>
                  <a:pt x="467358" y="26348"/>
                </a:lnTo>
                <a:lnTo>
                  <a:pt x="417254" y="9744"/>
                </a:lnTo>
                <a:lnTo>
                  <a:pt x="364000" y="1111"/>
                </a:lnTo>
                <a:lnTo>
                  <a:pt x="336407" y="0"/>
                </a:lnTo>
                <a:close/>
              </a:path>
            </a:pathLst>
          </a:custGeom>
          <a:ln w="25399">
            <a:solidFill>
              <a:srgbClr val="C1A526"/>
            </a:solidFill>
          </a:ln>
        </p:spPr>
        <p:txBody>
          <a:bodyPr wrap="square" lIns="0" tIns="0" rIns="0" bIns="0" rtlCol="0"/>
          <a:lstStyle/>
          <a:p>
            <a:endParaRPr sz="1406"/>
          </a:p>
        </p:txBody>
      </p:sp>
      <p:sp>
        <p:nvSpPr>
          <p:cNvPr id="14" name="object 19"/>
          <p:cNvSpPr/>
          <p:nvPr/>
        </p:nvSpPr>
        <p:spPr>
          <a:xfrm>
            <a:off x="4183052" y="1586180"/>
            <a:ext cx="392906" cy="392906"/>
          </a:xfrm>
          <a:custGeom>
            <a:avLst/>
            <a:gdLst/>
            <a:ahLst/>
            <a:cxnLst/>
            <a:rect l="l" t="t" r="r" b="b"/>
            <a:pathLst>
              <a:path w="670559" h="670560">
                <a:moveTo>
                  <a:pt x="335279" y="0"/>
                </a:moveTo>
                <a:lnTo>
                  <a:pt x="280896" y="4388"/>
                </a:lnTo>
                <a:lnTo>
                  <a:pt x="229307" y="17093"/>
                </a:lnTo>
                <a:lnTo>
                  <a:pt x="181201" y="37424"/>
                </a:lnTo>
                <a:lnTo>
                  <a:pt x="137269" y="64690"/>
                </a:lnTo>
                <a:lnTo>
                  <a:pt x="98202" y="98202"/>
                </a:lnTo>
                <a:lnTo>
                  <a:pt x="64690" y="137269"/>
                </a:lnTo>
                <a:lnTo>
                  <a:pt x="37424" y="181201"/>
                </a:lnTo>
                <a:lnTo>
                  <a:pt x="17093" y="229307"/>
                </a:lnTo>
                <a:lnTo>
                  <a:pt x="4388" y="280896"/>
                </a:lnTo>
                <a:lnTo>
                  <a:pt x="0" y="335279"/>
                </a:lnTo>
                <a:lnTo>
                  <a:pt x="1111" y="362777"/>
                </a:lnTo>
                <a:lnTo>
                  <a:pt x="9744" y="415850"/>
                </a:lnTo>
                <a:lnTo>
                  <a:pt x="26348" y="465784"/>
                </a:lnTo>
                <a:lnTo>
                  <a:pt x="50233" y="511889"/>
                </a:lnTo>
                <a:lnTo>
                  <a:pt x="80709" y="553474"/>
                </a:lnTo>
                <a:lnTo>
                  <a:pt x="117085" y="589850"/>
                </a:lnTo>
                <a:lnTo>
                  <a:pt x="158670" y="620326"/>
                </a:lnTo>
                <a:lnTo>
                  <a:pt x="204775" y="644211"/>
                </a:lnTo>
                <a:lnTo>
                  <a:pt x="254709" y="660815"/>
                </a:lnTo>
                <a:lnTo>
                  <a:pt x="307782" y="669448"/>
                </a:lnTo>
                <a:lnTo>
                  <a:pt x="335279" y="670559"/>
                </a:lnTo>
                <a:lnTo>
                  <a:pt x="362781" y="669448"/>
                </a:lnTo>
                <a:lnTo>
                  <a:pt x="415860" y="660815"/>
                </a:lnTo>
                <a:lnTo>
                  <a:pt x="465797" y="644211"/>
                </a:lnTo>
                <a:lnTo>
                  <a:pt x="511902" y="620326"/>
                </a:lnTo>
                <a:lnTo>
                  <a:pt x="553487" y="589850"/>
                </a:lnTo>
                <a:lnTo>
                  <a:pt x="589860" y="553474"/>
                </a:lnTo>
                <a:lnTo>
                  <a:pt x="620333" y="511889"/>
                </a:lnTo>
                <a:lnTo>
                  <a:pt x="644215" y="465784"/>
                </a:lnTo>
                <a:lnTo>
                  <a:pt x="660817" y="415850"/>
                </a:lnTo>
                <a:lnTo>
                  <a:pt x="669448" y="362777"/>
                </a:lnTo>
                <a:lnTo>
                  <a:pt x="670559" y="335279"/>
                </a:lnTo>
                <a:lnTo>
                  <a:pt x="669448" y="307782"/>
                </a:lnTo>
                <a:lnTo>
                  <a:pt x="660817" y="254709"/>
                </a:lnTo>
                <a:lnTo>
                  <a:pt x="644215" y="204775"/>
                </a:lnTo>
                <a:lnTo>
                  <a:pt x="620333" y="158670"/>
                </a:lnTo>
                <a:lnTo>
                  <a:pt x="589860" y="117085"/>
                </a:lnTo>
                <a:lnTo>
                  <a:pt x="553487" y="80709"/>
                </a:lnTo>
                <a:lnTo>
                  <a:pt x="511902" y="50233"/>
                </a:lnTo>
                <a:lnTo>
                  <a:pt x="465797" y="26348"/>
                </a:lnTo>
                <a:lnTo>
                  <a:pt x="415860" y="9744"/>
                </a:lnTo>
                <a:lnTo>
                  <a:pt x="362781" y="1111"/>
                </a:lnTo>
                <a:lnTo>
                  <a:pt x="335279" y="0"/>
                </a:lnTo>
                <a:close/>
              </a:path>
            </a:pathLst>
          </a:custGeom>
          <a:ln w="25399">
            <a:solidFill>
              <a:srgbClr val="8A8F96"/>
            </a:solidFill>
          </a:ln>
        </p:spPr>
        <p:txBody>
          <a:bodyPr wrap="square" lIns="0" tIns="0" rIns="0" bIns="0" rtlCol="0"/>
          <a:lstStyle/>
          <a:p>
            <a:endParaRPr sz="1406"/>
          </a:p>
        </p:txBody>
      </p:sp>
      <p:sp>
        <p:nvSpPr>
          <p:cNvPr id="15" name="object 20"/>
          <p:cNvSpPr/>
          <p:nvPr/>
        </p:nvSpPr>
        <p:spPr>
          <a:xfrm>
            <a:off x="4543473" y="1951869"/>
            <a:ext cx="1694780" cy="1961183"/>
          </a:xfrm>
          <a:custGeom>
            <a:avLst/>
            <a:gdLst/>
            <a:ahLst/>
            <a:cxnLst/>
            <a:rect l="l" t="t" r="r" b="b"/>
            <a:pathLst>
              <a:path w="2892425" h="3347084">
                <a:moveTo>
                  <a:pt x="0" y="3346978"/>
                </a:moveTo>
                <a:lnTo>
                  <a:pt x="144402" y="3179871"/>
                </a:lnTo>
                <a:lnTo>
                  <a:pt x="288804" y="3012765"/>
                </a:lnTo>
                <a:lnTo>
                  <a:pt x="433207" y="2845658"/>
                </a:lnTo>
                <a:lnTo>
                  <a:pt x="577611" y="2678551"/>
                </a:lnTo>
                <a:lnTo>
                  <a:pt x="722014" y="2511444"/>
                </a:lnTo>
                <a:lnTo>
                  <a:pt x="866418" y="2344337"/>
                </a:lnTo>
                <a:lnTo>
                  <a:pt x="1010822" y="2177230"/>
                </a:lnTo>
                <a:lnTo>
                  <a:pt x="1155227" y="2010123"/>
                </a:lnTo>
                <a:lnTo>
                  <a:pt x="1299631" y="1843016"/>
                </a:lnTo>
                <a:lnTo>
                  <a:pt x="1444035" y="1675908"/>
                </a:lnTo>
                <a:lnTo>
                  <a:pt x="1588440" y="1508800"/>
                </a:lnTo>
                <a:lnTo>
                  <a:pt x="1732844" y="1341692"/>
                </a:lnTo>
                <a:lnTo>
                  <a:pt x="1877248" y="1174584"/>
                </a:lnTo>
                <a:lnTo>
                  <a:pt x="2021652" y="1007475"/>
                </a:lnTo>
                <a:lnTo>
                  <a:pt x="2166056" y="840366"/>
                </a:lnTo>
                <a:lnTo>
                  <a:pt x="2310460" y="673257"/>
                </a:lnTo>
                <a:lnTo>
                  <a:pt x="2454863" y="506147"/>
                </a:lnTo>
                <a:lnTo>
                  <a:pt x="2599266" y="339037"/>
                </a:lnTo>
                <a:lnTo>
                  <a:pt x="2743669" y="171926"/>
                </a:lnTo>
                <a:lnTo>
                  <a:pt x="2888071" y="4815"/>
                </a:lnTo>
                <a:lnTo>
                  <a:pt x="2892247" y="0"/>
                </a:lnTo>
              </a:path>
            </a:pathLst>
          </a:custGeom>
          <a:ln w="12700">
            <a:solidFill>
              <a:srgbClr val="9DACCA"/>
            </a:solidFill>
          </a:ln>
        </p:spPr>
        <p:txBody>
          <a:bodyPr wrap="square" lIns="0" tIns="0" rIns="0" bIns="0" rtlCol="0"/>
          <a:lstStyle/>
          <a:p>
            <a:endParaRPr sz="1406"/>
          </a:p>
        </p:txBody>
      </p:sp>
      <p:sp>
        <p:nvSpPr>
          <p:cNvPr id="16" name="object 21"/>
          <p:cNvSpPr/>
          <p:nvPr/>
        </p:nvSpPr>
        <p:spPr>
          <a:xfrm>
            <a:off x="6196000" y="1936028"/>
            <a:ext cx="56183" cy="58787"/>
          </a:xfrm>
          <a:custGeom>
            <a:avLst/>
            <a:gdLst/>
            <a:ahLst/>
            <a:cxnLst/>
            <a:rect l="l" t="t" r="r" b="b"/>
            <a:pathLst>
              <a:path w="95884" h="100329">
                <a:moveTo>
                  <a:pt x="89310" y="31851"/>
                </a:moveTo>
                <a:lnTo>
                  <a:pt x="67787" y="31851"/>
                </a:lnTo>
                <a:lnTo>
                  <a:pt x="57546" y="86349"/>
                </a:lnTo>
                <a:lnTo>
                  <a:pt x="56479" y="92080"/>
                </a:lnTo>
                <a:lnTo>
                  <a:pt x="60258" y="97627"/>
                </a:lnTo>
                <a:lnTo>
                  <a:pt x="71749" y="99761"/>
                </a:lnTo>
                <a:lnTo>
                  <a:pt x="77297" y="95981"/>
                </a:lnTo>
                <a:lnTo>
                  <a:pt x="78364" y="90251"/>
                </a:lnTo>
                <a:lnTo>
                  <a:pt x="89310" y="31851"/>
                </a:lnTo>
                <a:close/>
              </a:path>
              <a:path w="95884" h="100329">
                <a:moveTo>
                  <a:pt x="95280" y="0"/>
                </a:moveTo>
                <a:lnTo>
                  <a:pt x="2956" y="31729"/>
                </a:lnTo>
                <a:lnTo>
                  <a:pt x="0" y="37764"/>
                </a:lnTo>
                <a:lnTo>
                  <a:pt x="1889" y="43281"/>
                </a:lnTo>
                <a:lnTo>
                  <a:pt x="3809" y="48828"/>
                </a:lnTo>
                <a:lnTo>
                  <a:pt x="9814" y="51755"/>
                </a:lnTo>
                <a:lnTo>
                  <a:pt x="67787" y="31851"/>
                </a:lnTo>
                <a:lnTo>
                  <a:pt x="89310" y="31851"/>
                </a:lnTo>
                <a:lnTo>
                  <a:pt x="95280" y="0"/>
                </a:lnTo>
                <a:close/>
              </a:path>
            </a:pathLst>
          </a:custGeom>
          <a:solidFill>
            <a:srgbClr val="9DACCA"/>
          </a:solidFill>
        </p:spPr>
        <p:txBody>
          <a:bodyPr wrap="square" lIns="0" tIns="0" rIns="0" bIns="0" rtlCol="0"/>
          <a:lstStyle/>
          <a:p>
            <a:endParaRPr sz="1406"/>
          </a:p>
        </p:txBody>
      </p:sp>
      <p:sp>
        <p:nvSpPr>
          <p:cNvPr id="17" name="object 22"/>
          <p:cNvSpPr/>
          <p:nvPr/>
        </p:nvSpPr>
        <p:spPr>
          <a:xfrm>
            <a:off x="3181624" y="1586180"/>
            <a:ext cx="392906" cy="392906"/>
          </a:xfrm>
          <a:custGeom>
            <a:avLst/>
            <a:gdLst/>
            <a:ahLst/>
            <a:cxnLst/>
            <a:rect l="l" t="t" r="r" b="b"/>
            <a:pathLst>
              <a:path w="670560" h="670560">
                <a:moveTo>
                  <a:pt x="335279" y="0"/>
                </a:moveTo>
                <a:lnTo>
                  <a:pt x="280889" y="4388"/>
                </a:lnTo>
                <a:lnTo>
                  <a:pt x="229295" y="17093"/>
                </a:lnTo>
                <a:lnTo>
                  <a:pt x="181187" y="37424"/>
                </a:lnTo>
                <a:lnTo>
                  <a:pt x="137256" y="64690"/>
                </a:lnTo>
                <a:lnTo>
                  <a:pt x="98191" y="98202"/>
                </a:lnTo>
                <a:lnTo>
                  <a:pt x="64681" y="137269"/>
                </a:lnTo>
                <a:lnTo>
                  <a:pt x="37418" y="181201"/>
                </a:lnTo>
                <a:lnTo>
                  <a:pt x="17090" y="229307"/>
                </a:lnTo>
                <a:lnTo>
                  <a:pt x="4387" y="280896"/>
                </a:lnTo>
                <a:lnTo>
                  <a:pt x="0" y="335279"/>
                </a:lnTo>
                <a:lnTo>
                  <a:pt x="1111" y="362777"/>
                </a:lnTo>
                <a:lnTo>
                  <a:pt x="9742" y="415850"/>
                </a:lnTo>
                <a:lnTo>
                  <a:pt x="26344" y="465784"/>
                </a:lnTo>
                <a:lnTo>
                  <a:pt x="50226" y="511889"/>
                </a:lnTo>
                <a:lnTo>
                  <a:pt x="80699" y="553474"/>
                </a:lnTo>
                <a:lnTo>
                  <a:pt x="117072" y="589850"/>
                </a:lnTo>
                <a:lnTo>
                  <a:pt x="158657" y="620326"/>
                </a:lnTo>
                <a:lnTo>
                  <a:pt x="204762" y="644211"/>
                </a:lnTo>
                <a:lnTo>
                  <a:pt x="254699" y="660815"/>
                </a:lnTo>
                <a:lnTo>
                  <a:pt x="307778" y="669448"/>
                </a:lnTo>
                <a:lnTo>
                  <a:pt x="335279" y="670559"/>
                </a:lnTo>
                <a:lnTo>
                  <a:pt x="362777" y="669448"/>
                </a:lnTo>
                <a:lnTo>
                  <a:pt x="415850" y="660815"/>
                </a:lnTo>
                <a:lnTo>
                  <a:pt x="465784" y="644211"/>
                </a:lnTo>
                <a:lnTo>
                  <a:pt x="511889" y="620326"/>
                </a:lnTo>
                <a:lnTo>
                  <a:pt x="553474" y="589850"/>
                </a:lnTo>
                <a:lnTo>
                  <a:pt x="589850" y="553474"/>
                </a:lnTo>
                <a:lnTo>
                  <a:pt x="620326" y="511889"/>
                </a:lnTo>
                <a:lnTo>
                  <a:pt x="644211" y="465784"/>
                </a:lnTo>
                <a:lnTo>
                  <a:pt x="660815" y="415850"/>
                </a:lnTo>
                <a:lnTo>
                  <a:pt x="669448" y="362777"/>
                </a:lnTo>
                <a:lnTo>
                  <a:pt x="670559" y="335279"/>
                </a:lnTo>
                <a:lnTo>
                  <a:pt x="669448" y="307782"/>
                </a:lnTo>
                <a:lnTo>
                  <a:pt x="660815" y="254709"/>
                </a:lnTo>
                <a:lnTo>
                  <a:pt x="644211" y="204775"/>
                </a:lnTo>
                <a:lnTo>
                  <a:pt x="620326" y="158670"/>
                </a:lnTo>
                <a:lnTo>
                  <a:pt x="589850" y="117085"/>
                </a:lnTo>
                <a:lnTo>
                  <a:pt x="553474" y="80709"/>
                </a:lnTo>
                <a:lnTo>
                  <a:pt x="511889" y="50233"/>
                </a:lnTo>
                <a:lnTo>
                  <a:pt x="465784" y="26348"/>
                </a:lnTo>
                <a:lnTo>
                  <a:pt x="415850" y="9744"/>
                </a:lnTo>
                <a:lnTo>
                  <a:pt x="362777" y="1111"/>
                </a:lnTo>
                <a:lnTo>
                  <a:pt x="335279" y="0"/>
                </a:lnTo>
                <a:close/>
              </a:path>
            </a:pathLst>
          </a:custGeom>
          <a:ln w="25399">
            <a:solidFill>
              <a:srgbClr val="8A8F96"/>
            </a:solidFill>
          </a:ln>
        </p:spPr>
        <p:txBody>
          <a:bodyPr wrap="square" lIns="0" tIns="0" rIns="0" bIns="0" rtlCol="0"/>
          <a:lstStyle/>
          <a:p>
            <a:endParaRPr sz="1406"/>
          </a:p>
        </p:txBody>
      </p:sp>
      <p:sp>
        <p:nvSpPr>
          <p:cNvPr id="18" name="object 23"/>
          <p:cNvSpPr/>
          <p:nvPr/>
        </p:nvSpPr>
        <p:spPr>
          <a:xfrm>
            <a:off x="2178841" y="1586180"/>
            <a:ext cx="392906" cy="392906"/>
          </a:xfrm>
          <a:custGeom>
            <a:avLst/>
            <a:gdLst/>
            <a:ahLst/>
            <a:cxnLst/>
            <a:rect l="l" t="t" r="r" b="b"/>
            <a:pathLst>
              <a:path w="670560" h="670560">
                <a:moveTo>
                  <a:pt x="335279" y="0"/>
                </a:moveTo>
                <a:lnTo>
                  <a:pt x="280896" y="4388"/>
                </a:lnTo>
                <a:lnTo>
                  <a:pt x="229307" y="17093"/>
                </a:lnTo>
                <a:lnTo>
                  <a:pt x="181201" y="37424"/>
                </a:lnTo>
                <a:lnTo>
                  <a:pt x="137269" y="64690"/>
                </a:lnTo>
                <a:lnTo>
                  <a:pt x="98202" y="98202"/>
                </a:lnTo>
                <a:lnTo>
                  <a:pt x="64690" y="137269"/>
                </a:lnTo>
                <a:lnTo>
                  <a:pt x="37424" y="181201"/>
                </a:lnTo>
                <a:lnTo>
                  <a:pt x="17093" y="229307"/>
                </a:lnTo>
                <a:lnTo>
                  <a:pt x="4388" y="280896"/>
                </a:lnTo>
                <a:lnTo>
                  <a:pt x="0" y="335279"/>
                </a:lnTo>
                <a:lnTo>
                  <a:pt x="1111" y="362777"/>
                </a:lnTo>
                <a:lnTo>
                  <a:pt x="9744" y="415850"/>
                </a:lnTo>
                <a:lnTo>
                  <a:pt x="26348" y="465784"/>
                </a:lnTo>
                <a:lnTo>
                  <a:pt x="50233" y="511889"/>
                </a:lnTo>
                <a:lnTo>
                  <a:pt x="80709" y="553474"/>
                </a:lnTo>
                <a:lnTo>
                  <a:pt x="117085" y="589850"/>
                </a:lnTo>
                <a:lnTo>
                  <a:pt x="158670" y="620326"/>
                </a:lnTo>
                <a:lnTo>
                  <a:pt x="204775" y="644211"/>
                </a:lnTo>
                <a:lnTo>
                  <a:pt x="254709" y="660815"/>
                </a:lnTo>
                <a:lnTo>
                  <a:pt x="307782" y="669448"/>
                </a:lnTo>
                <a:lnTo>
                  <a:pt x="335279" y="670559"/>
                </a:lnTo>
                <a:lnTo>
                  <a:pt x="362779" y="669448"/>
                </a:lnTo>
                <a:lnTo>
                  <a:pt x="415853" y="660815"/>
                </a:lnTo>
                <a:lnTo>
                  <a:pt x="465788" y="644211"/>
                </a:lnTo>
                <a:lnTo>
                  <a:pt x="511893" y="620326"/>
                </a:lnTo>
                <a:lnTo>
                  <a:pt x="553477" y="589850"/>
                </a:lnTo>
                <a:lnTo>
                  <a:pt x="589851" y="553474"/>
                </a:lnTo>
                <a:lnTo>
                  <a:pt x="620324" y="511889"/>
                </a:lnTo>
                <a:lnTo>
                  <a:pt x="644208" y="465784"/>
                </a:lnTo>
                <a:lnTo>
                  <a:pt x="660810" y="415850"/>
                </a:lnTo>
                <a:lnTo>
                  <a:pt x="669442" y="362777"/>
                </a:lnTo>
                <a:lnTo>
                  <a:pt x="670553" y="335279"/>
                </a:lnTo>
                <a:lnTo>
                  <a:pt x="669442" y="307782"/>
                </a:lnTo>
                <a:lnTo>
                  <a:pt x="660810" y="254709"/>
                </a:lnTo>
                <a:lnTo>
                  <a:pt x="644208" y="204775"/>
                </a:lnTo>
                <a:lnTo>
                  <a:pt x="620324" y="158670"/>
                </a:lnTo>
                <a:lnTo>
                  <a:pt x="589851" y="117085"/>
                </a:lnTo>
                <a:lnTo>
                  <a:pt x="553477" y="80709"/>
                </a:lnTo>
                <a:lnTo>
                  <a:pt x="511893" y="50233"/>
                </a:lnTo>
                <a:lnTo>
                  <a:pt x="465788" y="26348"/>
                </a:lnTo>
                <a:lnTo>
                  <a:pt x="415853" y="9744"/>
                </a:lnTo>
                <a:lnTo>
                  <a:pt x="362779" y="1111"/>
                </a:lnTo>
                <a:lnTo>
                  <a:pt x="335279" y="0"/>
                </a:lnTo>
                <a:close/>
              </a:path>
            </a:pathLst>
          </a:custGeom>
          <a:ln w="25399">
            <a:solidFill>
              <a:srgbClr val="8A8F96"/>
            </a:solidFill>
          </a:ln>
        </p:spPr>
        <p:txBody>
          <a:bodyPr wrap="square" lIns="0" tIns="0" rIns="0" bIns="0" rtlCol="0"/>
          <a:lstStyle/>
          <a:p>
            <a:endParaRPr sz="1406"/>
          </a:p>
        </p:txBody>
      </p:sp>
      <p:sp>
        <p:nvSpPr>
          <p:cNvPr id="19" name="object 24"/>
          <p:cNvSpPr/>
          <p:nvPr/>
        </p:nvSpPr>
        <p:spPr>
          <a:xfrm>
            <a:off x="6372826" y="1979086"/>
            <a:ext cx="13395" cy="283145"/>
          </a:xfrm>
          <a:custGeom>
            <a:avLst/>
            <a:gdLst/>
            <a:ahLst/>
            <a:cxnLst/>
            <a:rect l="l" t="t" r="r" b="b"/>
            <a:pathLst>
              <a:path w="22859" h="483235">
                <a:moveTo>
                  <a:pt x="0" y="483168"/>
                </a:moveTo>
                <a:lnTo>
                  <a:pt x="22555" y="0"/>
                </a:lnTo>
              </a:path>
            </a:pathLst>
          </a:custGeom>
          <a:ln w="12700">
            <a:solidFill>
              <a:srgbClr val="FF7F00"/>
            </a:solidFill>
          </a:ln>
        </p:spPr>
        <p:txBody>
          <a:bodyPr wrap="square" lIns="0" tIns="0" rIns="0" bIns="0" rtlCol="0"/>
          <a:lstStyle/>
          <a:p>
            <a:endParaRPr sz="1406"/>
          </a:p>
        </p:txBody>
      </p:sp>
      <p:sp>
        <p:nvSpPr>
          <p:cNvPr id="20" name="object 25"/>
          <p:cNvSpPr/>
          <p:nvPr/>
        </p:nvSpPr>
        <p:spPr>
          <a:xfrm>
            <a:off x="6119813" y="3809994"/>
            <a:ext cx="535781" cy="535781"/>
          </a:xfrm>
          <a:custGeom>
            <a:avLst/>
            <a:gdLst/>
            <a:ahLst/>
            <a:cxnLst/>
            <a:rect l="l" t="t" r="r" b="b"/>
            <a:pathLst>
              <a:path w="914400" h="914400">
                <a:moveTo>
                  <a:pt x="457199" y="0"/>
                </a:moveTo>
                <a:lnTo>
                  <a:pt x="383041" y="5984"/>
                </a:lnTo>
                <a:lnTo>
                  <a:pt x="312692" y="23309"/>
                </a:lnTo>
                <a:lnTo>
                  <a:pt x="247093" y="51034"/>
                </a:lnTo>
                <a:lnTo>
                  <a:pt x="187187" y="88217"/>
                </a:lnTo>
                <a:lnTo>
                  <a:pt x="133913" y="133916"/>
                </a:lnTo>
                <a:lnTo>
                  <a:pt x="88215" y="187191"/>
                </a:lnTo>
                <a:lnTo>
                  <a:pt x="51033" y="247098"/>
                </a:lnTo>
                <a:lnTo>
                  <a:pt x="23309" y="312698"/>
                </a:lnTo>
                <a:lnTo>
                  <a:pt x="5984" y="383047"/>
                </a:lnTo>
                <a:lnTo>
                  <a:pt x="0" y="457206"/>
                </a:lnTo>
                <a:lnTo>
                  <a:pt x="1515" y="494704"/>
                </a:lnTo>
                <a:lnTo>
                  <a:pt x="13287" y="567077"/>
                </a:lnTo>
                <a:lnTo>
                  <a:pt x="35930" y="635170"/>
                </a:lnTo>
                <a:lnTo>
                  <a:pt x="68501" y="698041"/>
                </a:lnTo>
                <a:lnTo>
                  <a:pt x="110058" y="754748"/>
                </a:lnTo>
                <a:lnTo>
                  <a:pt x="159662" y="804351"/>
                </a:lnTo>
                <a:lnTo>
                  <a:pt x="216370" y="845907"/>
                </a:lnTo>
                <a:lnTo>
                  <a:pt x="279240" y="878477"/>
                </a:lnTo>
                <a:lnTo>
                  <a:pt x="347332" y="901118"/>
                </a:lnTo>
                <a:lnTo>
                  <a:pt x="419703" y="912890"/>
                </a:lnTo>
                <a:lnTo>
                  <a:pt x="457199" y="914406"/>
                </a:lnTo>
                <a:lnTo>
                  <a:pt x="494696" y="912890"/>
                </a:lnTo>
                <a:lnTo>
                  <a:pt x="567067" y="901118"/>
                </a:lnTo>
                <a:lnTo>
                  <a:pt x="635159" y="878477"/>
                </a:lnTo>
                <a:lnTo>
                  <a:pt x="698029" y="845907"/>
                </a:lnTo>
                <a:lnTo>
                  <a:pt x="754737" y="804351"/>
                </a:lnTo>
                <a:lnTo>
                  <a:pt x="804341" y="754748"/>
                </a:lnTo>
                <a:lnTo>
                  <a:pt x="813701" y="742953"/>
                </a:lnTo>
                <a:lnTo>
                  <a:pt x="457199" y="742953"/>
                </a:lnTo>
                <a:lnTo>
                  <a:pt x="443212" y="742611"/>
                </a:lnTo>
                <a:lnTo>
                  <a:pt x="401542" y="737487"/>
                </a:lnTo>
                <a:lnTo>
                  <a:pt x="360805" y="726216"/>
                </a:lnTo>
                <a:lnTo>
                  <a:pt x="321695" y="708797"/>
                </a:lnTo>
                <a:lnTo>
                  <a:pt x="282678" y="683538"/>
                </a:lnTo>
                <a:lnTo>
                  <a:pt x="249098" y="653157"/>
                </a:lnTo>
                <a:lnTo>
                  <a:pt x="221215" y="618462"/>
                </a:lnTo>
                <a:lnTo>
                  <a:pt x="199269" y="580249"/>
                </a:lnTo>
                <a:lnTo>
                  <a:pt x="183497" y="539316"/>
                </a:lnTo>
                <a:lnTo>
                  <a:pt x="174138" y="496460"/>
                </a:lnTo>
                <a:lnTo>
                  <a:pt x="171432" y="452477"/>
                </a:lnTo>
                <a:lnTo>
                  <a:pt x="172649" y="430312"/>
                </a:lnTo>
                <a:lnTo>
                  <a:pt x="180369" y="386133"/>
                </a:lnTo>
                <a:lnTo>
                  <a:pt x="195339" y="342820"/>
                </a:lnTo>
                <a:lnTo>
                  <a:pt x="205618" y="321737"/>
                </a:lnTo>
                <a:lnTo>
                  <a:pt x="437837" y="321737"/>
                </a:lnTo>
                <a:lnTo>
                  <a:pt x="321716" y="205615"/>
                </a:lnTo>
                <a:lnTo>
                  <a:pt x="360824" y="188198"/>
                </a:lnTo>
                <a:lnTo>
                  <a:pt x="401559" y="176928"/>
                </a:lnTo>
                <a:lnTo>
                  <a:pt x="443225" y="171805"/>
                </a:lnTo>
                <a:lnTo>
                  <a:pt x="457199" y="171464"/>
                </a:lnTo>
                <a:lnTo>
                  <a:pt x="813704" y="171464"/>
                </a:lnTo>
                <a:lnTo>
                  <a:pt x="804341" y="159666"/>
                </a:lnTo>
                <a:lnTo>
                  <a:pt x="754737" y="110061"/>
                </a:lnTo>
                <a:lnTo>
                  <a:pt x="698029" y="68502"/>
                </a:lnTo>
                <a:lnTo>
                  <a:pt x="635159" y="35931"/>
                </a:lnTo>
                <a:lnTo>
                  <a:pt x="567067" y="13288"/>
                </a:lnTo>
                <a:lnTo>
                  <a:pt x="494696" y="1515"/>
                </a:lnTo>
                <a:lnTo>
                  <a:pt x="457199" y="0"/>
                </a:lnTo>
                <a:close/>
              </a:path>
              <a:path w="914400" h="914400">
                <a:moveTo>
                  <a:pt x="437837" y="321737"/>
                </a:moveTo>
                <a:lnTo>
                  <a:pt x="205618" y="321737"/>
                </a:lnTo>
                <a:lnTo>
                  <a:pt x="592683" y="708797"/>
                </a:lnTo>
                <a:lnTo>
                  <a:pt x="579847" y="715297"/>
                </a:lnTo>
                <a:lnTo>
                  <a:pt x="540121" y="730662"/>
                </a:lnTo>
                <a:lnTo>
                  <a:pt x="498997" y="739881"/>
                </a:lnTo>
                <a:lnTo>
                  <a:pt x="457199" y="742953"/>
                </a:lnTo>
                <a:lnTo>
                  <a:pt x="813701" y="742953"/>
                </a:lnTo>
                <a:lnTo>
                  <a:pt x="845898" y="698041"/>
                </a:lnTo>
                <a:lnTo>
                  <a:pt x="878469" y="635170"/>
                </a:lnTo>
                <a:lnTo>
                  <a:pt x="893703" y="592686"/>
                </a:lnTo>
                <a:lnTo>
                  <a:pt x="708781" y="592686"/>
                </a:lnTo>
                <a:lnTo>
                  <a:pt x="437837" y="321737"/>
                </a:lnTo>
                <a:close/>
              </a:path>
              <a:path w="914400" h="914400">
                <a:moveTo>
                  <a:pt x="813704" y="171464"/>
                </a:moveTo>
                <a:lnTo>
                  <a:pt x="457199" y="171464"/>
                </a:lnTo>
                <a:lnTo>
                  <a:pt x="471174" y="171805"/>
                </a:lnTo>
                <a:lnTo>
                  <a:pt x="485123" y="172830"/>
                </a:lnTo>
                <a:lnTo>
                  <a:pt x="526556" y="180002"/>
                </a:lnTo>
                <a:lnTo>
                  <a:pt x="566826" y="193320"/>
                </a:lnTo>
                <a:lnTo>
                  <a:pt x="612869" y="217559"/>
                </a:lnTo>
                <a:lnTo>
                  <a:pt x="649208" y="245482"/>
                </a:lnTo>
                <a:lnTo>
                  <a:pt x="679969" y="278118"/>
                </a:lnTo>
                <a:lnTo>
                  <a:pt x="704914" y="314670"/>
                </a:lnTo>
                <a:lnTo>
                  <a:pt x="723803" y="354342"/>
                </a:lnTo>
                <a:lnTo>
                  <a:pt x="736398" y="396336"/>
                </a:lnTo>
                <a:lnTo>
                  <a:pt x="742460" y="439856"/>
                </a:lnTo>
                <a:lnTo>
                  <a:pt x="742967" y="461939"/>
                </a:lnTo>
                <a:lnTo>
                  <a:pt x="741750" y="484105"/>
                </a:lnTo>
                <a:lnTo>
                  <a:pt x="734030" y="528285"/>
                </a:lnTo>
                <a:lnTo>
                  <a:pt x="719060" y="571601"/>
                </a:lnTo>
                <a:lnTo>
                  <a:pt x="708781" y="592686"/>
                </a:lnTo>
                <a:lnTo>
                  <a:pt x="893703" y="592686"/>
                </a:lnTo>
                <a:lnTo>
                  <a:pt x="901112" y="567077"/>
                </a:lnTo>
                <a:lnTo>
                  <a:pt x="908415" y="531367"/>
                </a:lnTo>
                <a:lnTo>
                  <a:pt x="912884" y="494704"/>
                </a:lnTo>
                <a:lnTo>
                  <a:pt x="914399" y="457206"/>
                </a:lnTo>
                <a:lnTo>
                  <a:pt x="912884" y="419709"/>
                </a:lnTo>
                <a:lnTo>
                  <a:pt x="901112" y="347337"/>
                </a:lnTo>
                <a:lnTo>
                  <a:pt x="878469" y="279245"/>
                </a:lnTo>
                <a:lnTo>
                  <a:pt x="845898" y="216374"/>
                </a:lnTo>
                <a:lnTo>
                  <a:pt x="826184" y="187191"/>
                </a:lnTo>
                <a:lnTo>
                  <a:pt x="813704" y="171464"/>
                </a:lnTo>
                <a:close/>
              </a:path>
            </a:pathLst>
          </a:custGeom>
          <a:solidFill>
            <a:srgbClr val="FF9946"/>
          </a:solidFill>
        </p:spPr>
        <p:txBody>
          <a:bodyPr wrap="square" lIns="0" tIns="0" rIns="0" bIns="0" rtlCol="0"/>
          <a:lstStyle/>
          <a:p>
            <a:endParaRPr sz="1406"/>
          </a:p>
        </p:txBody>
      </p:sp>
      <p:sp>
        <p:nvSpPr>
          <p:cNvPr id="21" name="object 26"/>
          <p:cNvSpPr/>
          <p:nvPr/>
        </p:nvSpPr>
        <p:spPr>
          <a:xfrm>
            <a:off x="6119813" y="3809994"/>
            <a:ext cx="535781" cy="535781"/>
          </a:xfrm>
          <a:custGeom>
            <a:avLst/>
            <a:gdLst/>
            <a:ahLst/>
            <a:cxnLst/>
            <a:rect l="l" t="t" r="r" b="b"/>
            <a:pathLst>
              <a:path w="914400" h="914400">
                <a:moveTo>
                  <a:pt x="0" y="457206"/>
                </a:moveTo>
                <a:lnTo>
                  <a:pt x="1515" y="419708"/>
                </a:lnTo>
                <a:lnTo>
                  <a:pt x="5984" y="383044"/>
                </a:lnTo>
                <a:lnTo>
                  <a:pt x="23309" y="312693"/>
                </a:lnTo>
                <a:lnTo>
                  <a:pt x="51033" y="247093"/>
                </a:lnTo>
                <a:lnTo>
                  <a:pt x="88215" y="187185"/>
                </a:lnTo>
                <a:lnTo>
                  <a:pt x="133913" y="133912"/>
                </a:lnTo>
                <a:lnTo>
                  <a:pt x="187187" y="88214"/>
                </a:lnTo>
                <a:lnTo>
                  <a:pt x="247093" y="51032"/>
                </a:lnTo>
                <a:lnTo>
                  <a:pt x="312692" y="23308"/>
                </a:lnTo>
                <a:lnTo>
                  <a:pt x="383041" y="5984"/>
                </a:lnTo>
                <a:lnTo>
                  <a:pt x="457199" y="0"/>
                </a:lnTo>
                <a:lnTo>
                  <a:pt x="494696" y="1515"/>
                </a:lnTo>
                <a:lnTo>
                  <a:pt x="531358" y="5984"/>
                </a:lnTo>
                <a:lnTo>
                  <a:pt x="601707" y="23308"/>
                </a:lnTo>
                <a:lnTo>
                  <a:pt x="667306" y="51032"/>
                </a:lnTo>
                <a:lnTo>
                  <a:pt x="727212" y="88214"/>
                </a:lnTo>
                <a:lnTo>
                  <a:pt x="780486" y="133912"/>
                </a:lnTo>
                <a:lnTo>
                  <a:pt x="826184" y="187185"/>
                </a:lnTo>
                <a:lnTo>
                  <a:pt x="863366" y="247093"/>
                </a:lnTo>
                <a:lnTo>
                  <a:pt x="891090" y="312693"/>
                </a:lnTo>
                <a:lnTo>
                  <a:pt x="908415" y="383044"/>
                </a:lnTo>
                <a:lnTo>
                  <a:pt x="914399" y="457206"/>
                </a:lnTo>
                <a:lnTo>
                  <a:pt x="912884" y="494704"/>
                </a:lnTo>
                <a:lnTo>
                  <a:pt x="908415" y="531367"/>
                </a:lnTo>
                <a:lnTo>
                  <a:pt x="891090" y="601718"/>
                </a:lnTo>
                <a:lnTo>
                  <a:pt x="863366" y="667317"/>
                </a:lnTo>
                <a:lnTo>
                  <a:pt x="826184" y="727224"/>
                </a:lnTo>
                <a:lnTo>
                  <a:pt x="780486" y="780496"/>
                </a:lnTo>
                <a:lnTo>
                  <a:pt x="727212" y="826194"/>
                </a:lnTo>
                <a:lnTo>
                  <a:pt x="667306" y="863374"/>
                </a:lnTo>
                <a:lnTo>
                  <a:pt x="601707" y="891098"/>
                </a:lnTo>
                <a:lnTo>
                  <a:pt x="531358" y="908422"/>
                </a:lnTo>
                <a:lnTo>
                  <a:pt x="457199" y="914406"/>
                </a:lnTo>
                <a:lnTo>
                  <a:pt x="383041" y="908422"/>
                </a:lnTo>
                <a:lnTo>
                  <a:pt x="312692" y="891098"/>
                </a:lnTo>
                <a:lnTo>
                  <a:pt x="247093" y="863374"/>
                </a:lnTo>
                <a:lnTo>
                  <a:pt x="187187" y="826194"/>
                </a:lnTo>
                <a:lnTo>
                  <a:pt x="133913" y="780496"/>
                </a:lnTo>
                <a:lnTo>
                  <a:pt x="88215" y="727224"/>
                </a:lnTo>
                <a:lnTo>
                  <a:pt x="51033" y="667317"/>
                </a:lnTo>
                <a:lnTo>
                  <a:pt x="23309" y="601718"/>
                </a:lnTo>
                <a:lnTo>
                  <a:pt x="5984" y="531367"/>
                </a:lnTo>
                <a:lnTo>
                  <a:pt x="1515" y="494704"/>
                </a:lnTo>
                <a:lnTo>
                  <a:pt x="0" y="457206"/>
                </a:lnTo>
                <a:close/>
              </a:path>
            </a:pathLst>
          </a:custGeom>
          <a:ln w="25399">
            <a:solidFill>
              <a:srgbClr val="C87531"/>
            </a:solidFill>
          </a:ln>
        </p:spPr>
        <p:txBody>
          <a:bodyPr wrap="square" lIns="0" tIns="0" rIns="0" bIns="0" rtlCol="0"/>
          <a:lstStyle/>
          <a:p>
            <a:endParaRPr sz="1406"/>
          </a:p>
        </p:txBody>
      </p:sp>
      <p:sp>
        <p:nvSpPr>
          <p:cNvPr id="22" name="object 27"/>
          <p:cNvSpPr/>
          <p:nvPr/>
        </p:nvSpPr>
        <p:spPr>
          <a:xfrm>
            <a:off x="6308318" y="3910461"/>
            <a:ext cx="247055" cy="247055"/>
          </a:xfrm>
          <a:custGeom>
            <a:avLst/>
            <a:gdLst/>
            <a:ahLst/>
            <a:cxnLst/>
            <a:rect l="l" t="t" r="r" b="b"/>
            <a:pathLst>
              <a:path w="421640" h="421640">
                <a:moveTo>
                  <a:pt x="387065" y="421222"/>
                </a:moveTo>
                <a:lnTo>
                  <a:pt x="397343" y="400137"/>
                </a:lnTo>
                <a:lnTo>
                  <a:pt x="405749" y="378637"/>
                </a:lnTo>
                <a:lnTo>
                  <a:pt x="412313" y="356821"/>
                </a:lnTo>
                <a:lnTo>
                  <a:pt x="417065" y="334789"/>
                </a:lnTo>
                <a:lnTo>
                  <a:pt x="420034" y="312640"/>
                </a:lnTo>
                <a:lnTo>
                  <a:pt x="421250" y="290474"/>
                </a:lnTo>
                <a:lnTo>
                  <a:pt x="420744" y="268391"/>
                </a:lnTo>
                <a:lnTo>
                  <a:pt x="414682" y="224871"/>
                </a:lnTo>
                <a:lnTo>
                  <a:pt x="402087" y="182877"/>
                </a:lnTo>
                <a:lnTo>
                  <a:pt x="383197" y="143206"/>
                </a:lnTo>
                <a:lnTo>
                  <a:pt x="358253" y="106653"/>
                </a:lnTo>
                <a:lnTo>
                  <a:pt x="327492" y="74018"/>
                </a:lnTo>
                <a:lnTo>
                  <a:pt x="291153" y="46095"/>
                </a:lnTo>
                <a:lnTo>
                  <a:pt x="245110" y="21856"/>
                </a:lnTo>
                <a:lnTo>
                  <a:pt x="204839" y="8537"/>
                </a:lnTo>
                <a:lnTo>
                  <a:pt x="163406" y="1366"/>
                </a:lnTo>
                <a:lnTo>
                  <a:pt x="135483" y="0"/>
                </a:lnTo>
                <a:lnTo>
                  <a:pt x="121509" y="341"/>
                </a:lnTo>
                <a:lnTo>
                  <a:pt x="79843" y="5464"/>
                </a:lnTo>
                <a:lnTo>
                  <a:pt x="39108" y="16733"/>
                </a:lnTo>
                <a:lnTo>
                  <a:pt x="0" y="34150"/>
                </a:lnTo>
                <a:lnTo>
                  <a:pt x="387065" y="421222"/>
                </a:lnTo>
                <a:close/>
              </a:path>
            </a:pathLst>
          </a:custGeom>
          <a:ln w="25399">
            <a:solidFill>
              <a:srgbClr val="C87531"/>
            </a:solidFill>
          </a:ln>
        </p:spPr>
        <p:txBody>
          <a:bodyPr wrap="square" lIns="0" tIns="0" rIns="0" bIns="0" rtlCol="0"/>
          <a:lstStyle/>
          <a:p>
            <a:endParaRPr sz="1406"/>
          </a:p>
        </p:txBody>
      </p:sp>
      <p:sp>
        <p:nvSpPr>
          <p:cNvPr id="23" name="object 28"/>
          <p:cNvSpPr/>
          <p:nvPr/>
        </p:nvSpPr>
        <p:spPr>
          <a:xfrm>
            <a:off x="6220261" y="3998512"/>
            <a:ext cx="247055" cy="247055"/>
          </a:xfrm>
          <a:custGeom>
            <a:avLst/>
            <a:gdLst/>
            <a:ahLst/>
            <a:cxnLst/>
            <a:rect l="l" t="t" r="r" b="b"/>
            <a:pathLst>
              <a:path w="421640" h="421640">
                <a:moveTo>
                  <a:pt x="34185" y="0"/>
                </a:moveTo>
                <a:lnTo>
                  <a:pt x="23906" y="21082"/>
                </a:lnTo>
                <a:lnTo>
                  <a:pt x="15500" y="42581"/>
                </a:lnTo>
                <a:lnTo>
                  <a:pt x="8936" y="64395"/>
                </a:lnTo>
                <a:lnTo>
                  <a:pt x="4185" y="86426"/>
                </a:lnTo>
                <a:lnTo>
                  <a:pt x="1216" y="108574"/>
                </a:lnTo>
                <a:lnTo>
                  <a:pt x="0" y="130739"/>
                </a:lnTo>
                <a:lnTo>
                  <a:pt x="506" y="152821"/>
                </a:lnTo>
                <a:lnTo>
                  <a:pt x="6568" y="196340"/>
                </a:lnTo>
                <a:lnTo>
                  <a:pt x="19163" y="238333"/>
                </a:lnTo>
                <a:lnTo>
                  <a:pt x="38052" y="278004"/>
                </a:lnTo>
                <a:lnTo>
                  <a:pt x="62997" y="314556"/>
                </a:lnTo>
                <a:lnTo>
                  <a:pt x="93758" y="347191"/>
                </a:lnTo>
                <a:lnTo>
                  <a:pt x="130097" y="375114"/>
                </a:lnTo>
                <a:lnTo>
                  <a:pt x="176140" y="399355"/>
                </a:lnTo>
                <a:lnTo>
                  <a:pt x="216410" y="412675"/>
                </a:lnTo>
                <a:lnTo>
                  <a:pt x="257843" y="419848"/>
                </a:lnTo>
                <a:lnTo>
                  <a:pt x="285767" y="421214"/>
                </a:lnTo>
                <a:lnTo>
                  <a:pt x="299741" y="420872"/>
                </a:lnTo>
                <a:lnTo>
                  <a:pt x="341407" y="415749"/>
                </a:lnTo>
                <a:lnTo>
                  <a:pt x="382142" y="404478"/>
                </a:lnTo>
                <a:lnTo>
                  <a:pt x="421250" y="387059"/>
                </a:lnTo>
                <a:lnTo>
                  <a:pt x="34185" y="0"/>
                </a:lnTo>
                <a:close/>
              </a:path>
            </a:pathLst>
          </a:custGeom>
          <a:ln w="25399">
            <a:solidFill>
              <a:srgbClr val="C87531"/>
            </a:solidFill>
          </a:ln>
        </p:spPr>
        <p:txBody>
          <a:bodyPr wrap="square" lIns="0" tIns="0" rIns="0" bIns="0" rtlCol="0"/>
          <a:lstStyle/>
          <a:p>
            <a:endParaRPr sz="1406"/>
          </a:p>
        </p:txBody>
      </p:sp>
      <p:sp>
        <p:nvSpPr>
          <p:cNvPr id="25" name="Title 7"/>
          <p:cNvSpPr>
            <a:spLocks noGrp="1"/>
          </p:cNvSpPr>
          <p:nvPr>
            <p:ph type="title"/>
          </p:nvPr>
        </p:nvSpPr>
        <p:spPr>
          <a:xfrm>
            <a:off x="3957" y="4684714"/>
            <a:ext cx="9144001" cy="1080000"/>
          </a:xfrm>
          <a:blipFill>
            <a:blip r:embed="rId6"/>
            <a:stretch>
              <a:fillRect/>
            </a:stretch>
          </a:blipFill>
        </p:spPr>
        <p:txBody>
          <a:bodyPr anchor="ctr" anchorCtr="0"/>
          <a:lstStyle/>
          <a:p>
            <a:r>
              <a:rPr lang="en-GB" sz="3400" cap="none" dirty="0"/>
              <a:t>A* in Mario: Next State</a:t>
            </a:r>
            <a:endParaRPr lang="en-GB" sz="3400" b="1" cap="none" dirty="0">
              <a:solidFill>
                <a:srgbClr val="FFC000"/>
              </a:solidFill>
            </a:endParaRPr>
          </a:p>
        </p:txBody>
      </p:sp>
    </p:spTree>
    <p:extLst>
      <p:ext uri="{BB962C8B-B14F-4D97-AF65-F5344CB8AC3E}">
        <p14:creationId xmlns:p14="http://schemas.microsoft.com/office/powerpoint/2010/main" val="42231463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7"/>
          <p:cNvSpPr/>
          <p:nvPr/>
        </p:nvSpPr>
        <p:spPr>
          <a:xfrm>
            <a:off x="5941219" y="3333750"/>
            <a:ext cx="1227832" cy="1183184"/>
          </a:xfrm>
          <a:prstGeom prst="rect">
            <a:avLst/>
          </a:prstGeom>
          <a:blipFill>
            <a:blip r:embed="rId3" cstate="print"/>
            <a:stretch>
              <a:fillRect/>
            </a:stretch>
          </a:blipFill>
        </p:spPr>
        <p:txBody>
          <a:bodyPr wrap="square" lIns="0" tIns="0" rIns="0" bIns="0" rtlCol="0"/>
          <a:lstStyle/>
          <a:p>
            <a:endParaRPr sz="1406"/>
          </a:p>
        </p:txBody>
      </p:sp>
      <p:sp>
        <p:nvSpPr>
          <p:cNvPr id="6" name="object 9"/>
          <p:cNvSpPr txBox="1"/>
          <p:nvPr/>
        </p:nvSpPr>
        <p:spPr>
          <a:xfrm>
            <a:off x="5503973" y="1"/>
            <a:ext cx="1680270" cy="378693"/>
          </a:xfrm>
          <a:prstGeom prst="rect">
            <a:avLst/>
          </a:prstGeom>
        </p:spPr>
        <p:txBody>
          <a:bodyPr vert="horz" wrap="square" lIns="0" tIns="0" rIns="0" bIns="0" rtlCol="0">
            <a:spAutoFit/>
          </a:bodyPr>
          <a:lstStyle/>
          <a:p>
            <a:pPr>
              <a:lnSpc>
                <a:spcPct val="100000"/>
              </a:lnSpc>
            </a:pPr>
            <a:r>
              <a:rPr sz="2461" spc="-15" dirty="0">
                <a:solidFill>
                  <a:srgbClr val="6A7380"/>
                </a:solidFill>
                <a:latin typeface="Lucida Sans"/>
                <a:cs typeface="Lucida Sans"/>
              </a:rPr>
              <a:t>S</a:t>
            </a:r>
            <a:endParaRPr sz="2461">
              <a:latin typeface="Lucida Sans"/>
              <a:cs typeface="Lucida Sans"/>
            </a:endParaRPr>
          </a:p>
        </p:txBody>
      </p:sp>
      <p:sp>
        <p:nvSpPr>
          <p:cNvPr id="7" name="object 10"/>
          <p:cNvSpPr/>
          <p:nvPr/>
        </p:nvSpPr>
        <p:spPr>
          <a:xfrm>
            <a:off x="5584031" y="0"/>
            <a:ext cx="1599901" cy="1986855"/>
          </a:xfrm>
          <a:prstGeom prst="rect">
            <a:avLst/>
          </a:prstGeom>
          <a:blipFill>
            <a:blip r:embed="rId4" cstate="print"/>
            <a:stretch>
              <a:fillRect/>
            </a:stretch>
          </a:blipFill>
        </p:spPr>
        <p:txBody>
          <a:bodyPr wrap="square" lIns="0" tIns="0" rIns="0" bIns="0" rtlCol="0"/>
          <a:lstStyle/>
          <a:p>
            <a:endParaRPr sz="1406"/>
          </a:p>
        </p:txBody>
      </p:sp>
      <p:sp>
        <p:nvSpPr>
          <p:cNvPr id="8" name="object 11"/>
          <p:cNvSpPr/>
          <p:nvPr/>
        </p:nvSpPr>
        <p:spPr>
          <a:xfrm>
            <a:off x="5613803" y="2210092"/>
            <a:ext cx="1518047" cy="461366"/>
          </a:xfrm>
          <a:prstGeom prst="rect">
            <a:avLst/>
          </a:prstGeom>
          <a:blipFill>
            <a:blip r:embed="rId5" cstate="print"/>
            <a:stretch>
              <a:fillRect/>
            </a:stretch>
          </a:blipFill>
        </p:spPr>
        <p:txBody>
          <a:bodyPr wrap="square" lIns="0" tIns="0" rIns="0" bIns="0" rtlCol="0"/>
          <a:lstStyle/>
          <a:p>
            <a:endParaRPr sz="1406"/>
          </a:p>
        </p:txBody>
      </p:sp>
      <p:sp>
        <p:nvSpPr>
          <p:cNvPr id="9" name="object 12"/>
          <p:cNvSpPr txBox="1"/>
          <p:nvPr/>
        </p:nvSpPr>
        <p:spPr>
          <a:xfrm>
            <a:off x="5759288" y="2314386"/>
            <a:ext cx="1202159" cy="252505"/>
          </a:xfrm>
          <a:prstGeom prst="rect">
            <a:avLst/>
          </a:prstGeom>
        </p:spPr>
        <p:txBody>
          <a:bodyPr vert="horz" wrap="square" lIns="0" tIns="0" rIns="0" bIns="0" rtlCol="0">
            <a:spAutoFit/>
          </a:bodyPr>
          <a:lstStyle/>
          <a:p>
            <a:pPr marL="7441"/>
            <a:r>
              <a:rPr sz="1406" spc="-12" dirty="0">
                <a:latin typeface="Lucida Sans"/>
                <a:cs typeface="Lucida Sans"/>
              </a:rPr>
              <a:t>curren</a:t>
            </a:r>
            <a:r>
              <a:rPr sz="1406" spc="-6" dirty="0">
                <a:latin typeface="Lucida Sans"/>
                <a:cs typeface="Lucida Sans"/>
              </a:rPr>
              <a:t>t</a:t>
            </a:r>
            <a:r>
              <a:rPr sz="1406" spc="97" dirty="0">
                <a:latin typeface="Times New Roman"/>
                <a:cs typeface="Times New Roman"/>
              </a:rPr>
              <a:t> </a:t>
            </a:r>
            <a:r>
              <a:rPr sz="1641" dirty="0">
                <a:latin typeface="Lucida Sans"/>
                <a:cs typeface="Lucida Sans"/>
              </a:rPr>
              <a:t>node</a:t>
            </a:r>
            <a:endParaRPr sz="1641">
              <a:latin typeface="Lucida Sans"/>
              <a:cs typeface="Lucida Sans"/>
            </a:endParaRPr>
          </a:p>
        </p:txBody>
      </p:sp>
      <p:sp>
        <p:nvSpPr>
          <p:cNvPr id="10" name="object 13"/>
          <p:cNvSpPr/>
          <p:nvPr/>
        </p:nvSpPr>
        <p:spPr>
          <a:xfrm>
            <a:off x="5182195" y="1586180"/>
            <a:ext cx="392906" cy="392906"/>
          </a:xfrm>
          <a:custGeom>
            <a:avLst/>
            <a:gdLst/>
            <a:ahLst/>
            <a:cxnLst/>
            <a:rect l="l" t="t" r="r" b="b"/>
            <a:pathLst>
              <a:path w="670559" h="670560">
                <a:moveTo>
                  <a:pt x="335279" y="0"/>
                </a:moveTo>
                <a:lnTo>
                  <a:pt x="280896" y="4388"/>
                </a:lnTo>
                <a:lnTo>
                  <a:pt x="229307" y="17093"/>
                </a:lnTo>
                <a:lnTo>
                  <a:pt x="181201" y="37424"/>
                </a:lnTo>
                <a:lnTo>
                  <a:pt x="137269" y="64690"/>
                </a:lnTo>
                <a:lnTo>
                  <a:pt x="98202" y="98202"/>
                </a:lnTo>
                <a:lnTo>
                  <a:pt x="64690" y="137269"/>
                </a:lnTo>
                <a:lnTo>
                  <a:pt x="37424" y="181201"/>
                </a:lnTo>
                <a:lnTo>
                  <a:pt x="17093" y="229307"/>
                </a:lnTo>
                <a:lnTo>
                  <a:pt x="4388" y="280896"/>
                </a:lnTo>
                <a:lnTo>
                  <a:pt x="0" y="335279"/>
                </a:lnTo>
                <a:lnTo>
                  <a:pt x="1111" y="362777"/>
                </a:lnTo>
                <a:lnTo>
                  <a:pt x="9744" y="415850"/>
                </a:lnTo>
                <a:lnTo>
                  <a:pt x="26348" y="465784"/>
                </a:lnTo>
                <a:lnTo>
                  <a:pt x="50233" y="511889"/>
                </a:lnTo>
                <a:lnTo>
                  <a:pt x="80709" y="553474"/>
                </a:lnTo>
                <a:lnTo>
                  <a:pt x="117085" y="589850"/>
                </a:lnTo>
                <a:lnTo>
                  <a:pt x="158670" y="620326"/>
                </a:lnTo>
                <a:lnTo>
                  <a:pt x="204775" y="644211"/>
                </a:lnTo>
                <a:lnTo>
                  <a:pt x="254709" y="660815"/>
                </a:lnTo>
                <a:lnTo>
                  <a:pt x="307782" y="669448"/>
                </a:lnTo>
                <a:lnTo>
                  <a:pt x="335279" y="670559"/>
                </a:lnTo>
                <a:lnTo>
                  <a:pt x="362777" y="669448"/>
                </a:lnTo>
                <a:lnTo>
                  <a:pt x="415850" y="660815"/>
                </a:lnTo>
                <a:lnTo>
                  <a:pt x="465784" y="644211"/>
                </a:lnTo>
                <a:lnTo>
                  <a:pt x="511889" y="620326"/>
                </a:lnTo>
                <a:lnTo>
                  <a:pt x="553474" y="589850"/>
                </a:lnTo>
                <a:lnTo>
                  <a:pt x="589850" y="553474"/>
                </a:lnTo>
                <a:lnTo>
                  <a:pt x="620326" y="511889"/>
                </a:lnTo>
                <a:lnTo>
                  <a:pt x="644211" y="465784"/>
                </a:lnTo>
                <a:lnTo>
                  <a:pt x="660815" y="415850"/>
                </a:lnTo>
                <a:lnTo>
                  <a:pt x="669448" y="362777"/>
                </a:lnTo>
                <a:lnTo>
                  <a:pt x="670559" y="335279"/>
                </a:lnTo>
                <a:lnTo>
                  <a:pt x="669448" y="307782"/>
                </a:lnTo>
                <a:lnTo>
                  <a:pt x="660815" y="254709"/>
                </a:lnTo>
                <a:lnTo>
                  <a:pt x="644211" y="204775"/>
                </a:lnTo>
                <a:lnTo>
                  <a:pt x="620326" y="158670"/>
                </a:lnTo>
                <a:lnTo>
                  <a:pt x="589850" y="117085"/>
                </a:lnTo>
                <a:lnTo>
                  <a:pt x="553474" y="80709"/>
                </a:lnTo>
                <a:lnTo>
                  <a:pt x="511889" y="50233"/>
                </a:lnTo>
                <a:lnTo>
                  <a:pt x="465784" y="26348"/>
                </a:lnTo>
                <a:lnTo>
                  <a:pt x="415850" y="9744"/>
                </a:lnTo>
                <a:lnTo>
                  <a:pt x="362777" y="1111"/>
                </a:lnTo>
                <a:lnTo>
                  <a:pt x="335279" y="0"/>
                </a:lnTo>
                <a:close/>
              </a:path>
            </a:pathLst>
          </a:custGeom>
          <a:ln w="25399">
            <a:solidFill>
              <a:srgbClr val="8A8F96"/>
            </a:solidFill>
          </a:ln>
        </p:spPr>
        <p:txBody>
          <a:bodyPr wrap="square" lIns="0" tIns="0" rIns="0" bIns="0" rtlCol="0"/>
          <a:lstStyle/>
          <a:p>
            <a:endParaRPr sz="1406"/>
          </a:p>
        </p:txBody>
      </p:sp>
      <p:sp>
        <p:nvSpPr>
          <p:cNvPr id="11" name="object 14"/>
          <p:cNvSpPr/>
          <p:nvPr/>
        </p:nvSpPr>
        <p:spPr>
          <a:xfrm>
            <a:off x="5219396" y="3869537"/>
            <a:ext cx="392906" cy="392906"/>
          </a:xfrm>
          <a:custGeom>
            <a:avLst/>
            <a:gdLst/>
            <a:ahLst/>
            <a:cxnLst/>
            <a:rect l="l" t="t" r="r" b="b"/>
            <a:pathLst>
              <a:path w="670559" h="670559">
                <a:moveTo>
                  <a:pt x="335279" y="0"/>
                </a:moveTo>
                <a:lnTo>
                  <a:pt x="280896" y="4387"/>
                </a:lnTo>
                <a:lnTo>
                  <a:pt x="229307" y="17091"/>
                </a:lnTo>
                <a:lnTo>
                  <a:pt x="181201" y="37420"/>
                </a:lnTo>
                <a:lnTo>
                  <a:pt x="137269" y="64685"/>
                </a:lnTo>
                <a:lnTo>
                  <a:pt x="98202" y="98195"/>
                </a:lnTo>
                <a:lnTo>
                  <a:pt x="64690" y="137260"/>
                </a:lnTo>
                <a:lnTo>
                  <a:pt x="37424" y="181191"/>
                </a:lnTo>
                <a:lnTo>
                  <a:pt x="17093" y="229296"/>
                </a:lnTo>
                <a:lnTo>
                  <a:pt x="4388" y="280887"/>
                </a:lnTo>
                <a:lnTo>
                  <a:pt x="0" y="335273"/>
                </a:lnTo>
                <a:lnTo>
                  <a:pt x="1111" y="362771"/>
                </a:lnTo>
                <a:lnTo>
                  <a:pt x="9744" y="415844"/>
                </a:lnTo>
                <a:lnTo>
                  <a:pt x="26348" y="465778"/>
                </a:lnTo>
                <a:lnTo>
                  <a:pt x="50233" y="511883"/>
                </a:lnTo>
                <a:lnTo>
                  <a:pt x="80709" y="553468"/>
                </a:lnTo>
                <a:lnTo>
                  <a:pt x="117085" y="589844"/>
                </a:lnTo>
                <a:lnTo>
                  <a:pt x="158670" y="620320"/>
                </a:lnTo>
                <a:lnTo>
                  <a:pt x="204775" y="644205"/>
                </a:lnTo>
                <a:lnTo>
                  <a:pt x="254709" y="660809"/>
                </a:lnTo>
                <a:lnTo>
                  <a:pt x="307782" y="669442"/>
                </a:lnTo>
                <a:lnTo>
                  <a:pt x="335279" y="670553"/>
                </a:lnTo>
                <a:lnTo>
                  <a:pt x="362781" y="669442"/>
                </a:lnTo>
                <a:lnTo>
                  <a:pt x="415860" y="660809"/>
                </a:lnTo>
                <a:lnTo>
                  <a:pt x="465797" y="644205"/>
                </a:lnTo>
                <a:lnTo>
                  <a:pt x="511902" y="620320"/>
                </a:lnTo>
                <a:lnTo>
                  <a:pt x="553487" y="589844"/>
                </a:lnTo>
                <a:lnTo>
                  <a:pt x="589860" y="553468"/>
                </a:lnTo>
                <a:lnTo>
                  <a:pt x="620333" y="511883"/>
                </a:lnTo>
                <a:lnTo>
                  <a:pt x="644215" y="465778"/>
                </a:lnTo>
                <a:lnTo>
                  <a:pt x="660817" y="415844"/>
                </a:lnTo>
                <a:lnTo>
                  <a:pt x="669448" y="362771"/>
                </a:lnTo>
                <a:lnTo>
                  <a:pt x="670559" y="335273"/>
                </a:lnTo>
                <a:lnTo>
                  <a:pt x="669448" y="307774"/>
                </a:lnTo>
                <a:lnTo>
                  <a:pt x="660817" y="254699"/>
                </a:lnTo>
                <a:lnTo>
                  <a:pt x="644215" y="204765"/>
                </a:lnTo>
                <a:lnTo>
                  <a:pt x="620333" y="158660"/>
                </a:lnTo>
                <a:lnTo>
                  <a:pt x="589860" y="117076"/>
                </a:lnTo>
                <a:lnTo>
                  <a:pt x="553487" y="80702"/>
                </a:lnTo>
                <a:lnTo>
                  <a:pt x="511902" y="50228"/>
                </a:lnTo>
                <a:lnTo>
                  <a:pt x="465797" y="26345"/>
                </a:lnTo>
                <a:lnTo>
                  <a:pt x="415860" y="9743"/>
                </a:lnTo>
                <a:lnTo>
                  <a:pt x="362781" y="1111"/>
                </a:lnTo>
                <a:lnTo>
                  <a:pt x="335279" y="0"/>
                </a:lnTo>
                <a:close/>
              </a:path>
            </a:pathLst>
          </a:custGeom>
          <a:ln w="25399">
            <a:solidFill>
              <a:srgbClr val="8A8F96"/>
            </a:solidFill>
          </a:ln>
        </p:spPr>
        <p:txBody>
          <a:bodyPr wrap="square" lIns="0" tIns="0" rIns="0" bIns="0" rtlCol="0"/>
          <a:lstStyle/>
          <a:p>
            <a:endParaRPr sz="1406"/>
          </a:p>
        </p:txBody>
      </p:sp>
      <p:sp>
        <p:nvSpPr>
          <p:cNvPr id="12" name="object 15"/>
          <p:cNvSpPr/>
          <p:nvPr/>
        </p:nvSpPr>
        <p:spPr>
          <a:xfrm>
            <a:off x="2210590" y="3869537"/>
            <a:ext cx="392906" cy="392906"/>
          </a:xfrm>
          <a:custGeom>
            <a:avLst/>
            <a:gdLst/>
            <a:ahLst/>
            <a:cxnLst/>
            <a:rect l="l" t="t" r="r" b="b"/>
            <a:pathLst>
              <a:path w="670560" h="670559">
                <a:moveTo>
                  <a:pt x="335279" y="0"/>
                </a:moveTo>
                <a:lnTo>
                  <a:pt x="280896" y="4387"/>
                </a:lnTo>
                <a:lnTo>
                  <a:pt x="229307" y="17091"/>
                </a:lnTo>
                <a:lnTo>
                  <a:pt x="181201" y="37420"/>
                </a:lnTo>
                <a:lnTo>
                  <a:pt x="137269" y="64685"/>
                </a:lnTo>
                <a:lnTo>
                  <a:pt x="98202" y="98195"/>
                </a:lnTo>
                <a:lnTo>
                  <a:pt x="64690" y="137260"/>
                </a:lnTo>
                <a:lnTo>
                  <a:pt x="37424" y="181191"/>
                </a:lnTo>
                <a:lnTo>
                  <a:pt x="17093" y="229296"/>
                </a:lnTo>
                <a:lnTo>
                  <a:pt x="4388" y="280887"/>
                </a:lnTo>
                <a:lnTo>
                  <a:pt x="0" y="335273"/>
                </a:lnTo>
                <a:lnTo>
                  <a:pt x="1111" y="362771"/>
                </a:lnTo>
                <a:lnTo>
                  <a:pt x="9744" y="415844"/>
                </a:lnTo>
                <a:lnTo>
                  <a:pt x="26348" y="465778"/>
                </a:lnTo>
                <a:lnTo>
                  <a:pt x="50233" y="511883"/>
                </a:lnTo>
                <a:lnTo>
                  <a:pt x="80709" y="553468"/>
                </a:lnTo>
                <a:lnTo>
                  <a:pt x="117085" y="589844"/>
                </a:lnTo>
                <a:lnTo>
                  <a:pt x="158670" y="620320"/>
                </a:lnTo>
                <a:lnTo>
                  <a:pt x="204775" y="644205"/>
                </a:lnTo>
                <a:lnTo>
                  <a:pt x="254709" y="660809"/>
                </a:lnTo>
                <a:lnTo>
                  <a:pt x="307782" y="669442"/>
                </a:lnTo>
                <a:lnTo>
                  <a:pt x="335279" y="670553"/>
                </a:lnTo>
                <a:lnTo>
                  <a:pt x="362779" y="669442"/>
                </a:lnTo>
                <a:lnTo>
                  <a:pt x="415854" y="660809"/>
                </a:lnTo>
                <a:lnTo>
                  <a:pt x="465790" y="644205"/>
                </a:lnTo>
                <a:lnTo>
                  <a:pt x="511895" y="620320"/>
                </a:lnTo>
                <a:lnTo>
                  <a:pt x="553481" y="589844"/>
                </a:lnTo>
                <a:lnTo>
                  <a:pt x="589856" y="553468"/>
                </a:lnTo>
                <a:lnTo>
                  <a:pt x="620331" y="511883"/>
                </a:lnTo>
                <a:lnTo>
                  <a:pt x="644215" y="465778"/>
                </a:lnTo>
                <a:lnTo>
                  <a:pt x="660819" y="415844"/>
                </a:lnTo>
                <a:lnTo>
                  <a:pt x="669451" y="362771"/>
                </a:lnTo>
                <a:lnTo>
                  <a:pt x="670563" y="335273"/>
                </a:lnTo>
                <a:lnTo>
                  <a:pt x="669451" y="307774"/>
                </a:lnTo>
                <a:lnTo>
                  <a:pt x="660819" y="254699"/>
                </a:lnTo>
                <a:lnTo>
                  <a:pt x="644215" y="204765"/>
                </a:lnTo>
                <a:lnTo>
                  <a:pt x="620331" y="158660"/>
                </a:lnTo>
                <a:lnTo>
                  <a:pt x="589856" y="117076"/>
                </a:lnTo>
                <a:lnTo>
                  <a:pt x="553481" y="80702"/>
                </a:lnTo>
                <a:lnTo>
                  <a:pt x="511895" y="50228"/>
                </a:lnTo>
                <a:lnTo>
                  <a:pt x="465790" y="26345"/>
                </a:lnTo>
                <a:lnTo>
                  <a:pt x="415854" y="9743"/>
                </a:lnTo>
                <a:lnTo>
                  <a:pt x="362779" y="1111"/>
                </a:lnTo>
                <a:lnTo>
                  <a:pt x="335279" y="0"/>
                </a:lnTo>
                <a:close/>
              </a:path>
            </a:pathLst>
          </a:custGeom>
          <a:ln w="25399">
            <a:solidFill>
              <a:srgbClr val="8A8F96"/>
            </a:solidFill>
          </a:ln>
        </p:spPr>
        <p:txBody>
          <a:bodyPr wrap="square" lIns="0" tIns="0" rIns="0" bIns="0" rtlCol="0"/>
          <a:lstStyle/>
          <a:p>
            <a:endParaRPr sz="1406"/>
          </a:p>
        </p:txBody>
      </p:sp>
      <p:sp>
        <p:nvSpPr>
          <p:cNvPr id="13" name="object 16"/>
          <p:cNvSpPr/>
          <p:nvPr/>
        </p:nvSpPr>
        <p:spPr>
          <a:xfrm>
            <a:off x="3212038" y="3869537"/>
            <a:ext cx="394395" cy="392906"/>
          </a:xfrm>
          <a:custGeom>
            <a:avLst/>
            <a:gdLst/>
            <a:ahLst/>
            <a:cxnLst/>
            <a:rect l="l" t="t" r="r" b="b"/>
            <a:pathLst>
              <a:path w="673100" h="670559">
                <a:moveTo>
                  <a:pt x="336407" y="0"/>
                </a:moveTo>
                <a:lnTo>
                  <a:pt x="281844" y="4387"/>
                </a:lnTo>
                <a:lnTo>
                  <a:pt x="230083" y="17091"/>
                </a:lnTo>
                <a:lnTo>
                  <a:pt x="181816" y="37420"/>
                </a:lnTo>
                <a:lnTo>
                  <a:pt x="137737" y="64685"/>
                </a:lnTo>
                <a:lnTo>
                  <a:pt x="98538" y="98195"/>
                </a:lnTo>
                <a:lnTo>
                  <a:pt x="64912" y="137260"/>
                </a:lnTo>
                <a:lnTo>
                  <a:pt x="37552" y="181191"/>
                </a:lnTo>
                <a:lnTo>
                  <a:pt x="17151" y="229296"/>
                </a:lnTo>
                <a:lnTo>
                  <a:pt x="4403" y="280887"/>
                </a:lnTo>
                <a:lnTo>
                  <a:pt x="0" y="335273"/>
                </a:lnTo>
                <a:lnTo>
                  <a:pt x="1115" y="362771"/>
                </a:lnTo>
                <a:lnTo>
                  <a:pt x="9777" y="415844"/>
                </a:lnTo>
                <a:lnTo>
                  <a:pt x="26439" y="465778"/>
                </a:lnTo>
                <a:lnTo>
                  <a:pt x="50405" y="511883"/>
                </a:lnTo>
                <a:lnTo>
                  <a:pt x="80985" y="553468"/>
                </a:lnTo>
                <a:lnTo>
                  <a:pt x="117484" y="589844"/>
                </a:lnTo>
                <a:lnTo>
                  <a:pt x="159210" y="620320"/>
                </a:lnTo>
                <a:lnTo>
                  <a:pt x="205469" y="644205"/>
                </a:lnTo>
                <a:lnTo>
                  <a:pt x="255570" y="660809"/>
                </a:lnTo>
                <a:lnTo>
                  <a:pt x="308819" y="669442"/>
                </a:lnTo>
                <a:lnTo>
                  <a:pt x="336407" y="670553"/>
                </a:lnTo>
                <a:lnTo>
                  <a:pt x="364000" y="669442"/>
                </a:lnTo>
                <a:lnTo>
                  <a:pt x="417254" y="660809"/>
                </a:lnTo>
                <a:lnTo>
                  <a:pt x="467358" y="644205"/>
                </a:lnTo>
                <a:lnTo>
                  <a:pt x="513618" y="620320"/>
                </a:lnTo>
                <a:lnTo>
                  <a:pt x="555343" y="589844"/>
                </a:lnTo>
                <a:lnTo>
                  <a:pt x="591840" y="553468"/>
                </a:lnTo>
                <a:lnTo>
                  <a:pt x="622417" y="511883"/>
                </a:lnTo>
                <a:lnTo>
                  <a:pt x="646380" y="465778"/>
                </a:lnTo>
                <a:lnTo>
                  <a:pt x="663039" y="415844"/>
                </a:lnTo>
                <a:lnTo>
                  <a:pt x="671700" y="362771"/>
                </a:lnTo>
                <a:lnTo>
                  <a:pt x="672815" y="335273"/>
                </a:lnTo>
                <a:lnTo>
                  <a:pt x="671700" y="307774"/>
                </a:lnTo>
                <a:lnTo>
                  <a:pt x="663039" y="254699"/>
                </a:lnTo>
                <a:lnTo>
                  <a:pt x="646380" y="204765"/>
                </a:lnTo>
                <a:lnTo>
                  <a:pt x="622417" y="158660"/>
                </a:lnTo>
                <a:lnTo>
                  <a:pt x="591840" y="117076"/>
                </a:lnTo>
                <a:lnTo>
                  <a:pt x="555343" y="80702"/>
                </a:lnTo>
                <a:lnTo>
                  <a:pt x="513618" y="50228"/>
                </a:lnTo>
                <a:lnTo>
                  <a:pt x="467358" y="26345"/>
                </a:lnTo>
                <a:lnTo>
                  <a:pt x="417254" y="9743"/>
                </a:lnTo>
                <a:lnTo>
                  <a:pt x="364000" y="1111"/>
                </a:lnTo>
                <a:lnTo>
                  <a:pt x="336407" y="0"/>
                </a:lnTo>
                <a:close/>
              </a:path>
            </a:pathLst>
          </a:custGeom>
          <a:ln w="25399">
            <a:solidFill>
              <a:srgbClr val="8A8F96"/>
            </a:solidFill>
          </a:ln>
        </p:spPr>
        <p:txBody>
          <a:bodyPr wrap="square" lIns="0" tIns="0" rIns="0" bIns="0" rtlCol="0"/>
          <a:lstStyle/>
          <a:p>
            <a:endParaRPr sz="1406"/>
          </a:p>
        </p:txBody>
      </p:sp>
      <p:sp>
        <p:nvSpPr>
          <p:cNvPr id="14" name="object 17"/>
          <p:cNvSpPr/>
          <p:nvPr/>
        </p:nvSpPr>
        <p:spPr>
          <a:xfrm>
            <a:off x="4183052" y="1586180"/>
            <a:ext cx="392906" cy="392906"/>
          </a:xfrm>
          <a:custGeom>
            <a:avLst/>
            <a:gdLst/>
            <a:ahLst/>
            <a:cxnLst/>
            <a:rect l="l" t="t" r="r" b="b"/>
            <a:pathLst>
              <a:path w="670559" h="670560">
                <a:moveTo>
                  <a:pt x="335279" y="0"/>
                </a:moveTo>
                <a:lnTo>
                  <a:pt x="280896" y="4388"/>
                </a:lnTo>
                <a:lnTo>
                  <a:pt x="229307" y="17093"/>
                </a:lnTo>
                <a:lnTo>
                  <a:pt x="181201" y="37424"/>
                </a:lnTo>
                <a:lnTo>
                  <a:pt x="137269" y="64690"/>
                </a:lnTo>
                <a:lnTo>
                  <a:pt x="98202" y="98202"/>
                </a:lnTo>
                <a:lnTo>
                  <a:pt x="64690" y="137269"/>
                </a:lnTo>
                <a:lnTo>
                  <a:pt x="37424" y="181201"/>
                </a:lnTo>
                <a:lnTo>
                  <a:pt x="17093" y="229307"/>
                </a:lnTo>
                <a:lnTo>
                  <a:pt x="4388" y="280896"/>
                </a:lnTo>
                <a:lnTo>
                  <a:pt x="0" y="335279"/>
                </a:lnTo>
                <a:lnTo>
                  <a:pt x="1111" y="362777"/>
                </a:lnTo>
                <a:lnTo>
                  <a:pt x="9744" y="415850"/>
                </a:lnTo>
                <a:lnTo>
                  <a:pt x="26348" y="465784"/>
                </a:lnTo>
                <a:lnTo>
                  <a:pt x="50233" y="511889"/>
                </a:lnTo>
                <a:lnTo>
                  <a:pt x="80709" y="553474"/>
                </a:lnTo>
                <a:lnTo>
                  <a:pt x="117085" y="589850"/>
                </a:lnTo>
                <a:lnTo>
                  <a:pt x="158670" y="620326"/>
                </a:lnTo>
                <a:lnTo>
                  <a:pt x="204775" y="644211"/>
                </a:lnTo>
                <a:lnTo>
                  <a:pt x="254709" y="660815"/>
                </a:lnTo>
                <a:lnTo>
                  <a:pt x="307782" y="669448"/>
                </a:lnTo>
                <a:lnTo>
                  <a:pt x="335279" y="670559"/>
                </a:lnTo>
                <a:lnTo>
                  <a:pt x="362781" y="669448"/>
                </a:lnTo>
                <a:lnTo>
                  <a:pt x="415860" y="660815"/>
                </a:lnTo>
                <a:lnTo>
                  <a:pt x="465797" y="644211"/>
                </a:lnTo>
                <a:lnTo>
                  <a:pt x="511902" y="620326"/>
                </a:lnTo>
                <a:lnTo>
                  <a:pt x="553487" y="589850"/>
                </a:lnTo>
                <a:lnTo>
                  <a:pt x="589860" y="553474"/>
                </a:lnTo>
                <a:lnTo>
                  <a:pt x="620333" y="511889"/>
                </a:lnTo>
                <a:lnTo>
                  <a:pt x="644215" y="465784"/>
                </a:lnTo>
                <a:lnTo>
                  <a:pt x="660817" y="415850"/>
                </a:lnTo>
                <a:lnTo>
                  <a:pt x="669448" y="362777"/>
                </a:lnTo>
                <a:lnTo>
                  <a:pt x="670559" y="335279"/>
                </a:lnTo>
                <a:lnTo>
                  <a:pt x="669448" y="307782"/>
                </a:lnTo>
                <a:lnTo>
                  <a:pt x="660817" y="254709"/>
                </a:lnTo>
                <a:lnTo>
                  <a:pt x="644215" y="204775"/>
                </a:lnTo>
                <a:lnTo>
                  <a:pt x="620333" y="158670"/>
                </a:lnTo>
                <a:lnTo>
                  <a:pt x="589860" y="117085"/>
                </a:lnTo>
                <a:lnTo>
                  <a:pt x="553487" y="80709"/>
                </a:lnTo>
                <a:lnTo>
                  <a:pt x="511902" y="50233"/>
                </a:lnTo>
                <a:lnTo>
                  <a:pt x="465797" y="26348"/>
                </a:lnTo>
                <a:lnTo>
                  <a:pt x="415860" y="9744"/>
                </a:lnTo>
                <a:lnTo>
                  <a:pt x="362781" y="1111"/>
                </a:lnTo>
                <a:lnTo>
                  <a:pt x="335279" y="0"/>
                </a:lnTo>
                <a:close/>
              </a:path>
            </a:pathLst>
          </a:custGeom>
          <a:ln w="25399">
            <a:solidFill>
              <a:srgbClr val="8A8F96"/>
            </a:solidFill>
          </a:ln>
        </p:spPr>
        <p:txBody>
          <a:bodyPr wrap="square" lIns="0" tIns="0" rIns="0" bIns="0" rtlCol="0"/>
          <a:lstStyle/>
          <a:p>
            <a:endParaRPr sz="1406"/>
          </a:p>
        </p:txBody>
      </p:sp>
      <p:sp>
        <p:nvSpPr>
          <p:cNvPr id="15" name="object 18"/>
          <p:cNvSpPr/>
          <p:nvPr/>
        </p:nvSpPr>
        <p:spPr>
          <a:xfrm>
            <a:off x="3181624" y="1586180"/>
            <a:ext cx="392906" cy="392906"/>
          </a:xfrm>
          <a:custGeom>
            <a:avLst/>
            <a:gdLst/>
            <a:ahLst/>
            <a:cxnLst/>
            <a:rect l="l" t="t" r="r" b="b"/>
            <a:pathLst>
              <a:path w="670560" h="670560">
                <a:moveTo>
                  <a:pt x="335279" y="0"/>
                </a:moveTo>
                <a:lnTo>
                  <a:pt x="280889" y="4388"/>
                </a:lnTo>
                <a:lnTo>
                  <a:pt x="229295" y="17093"/>
                </a:lnTo>
                <a:lnTo>
                  <a:pt x="181187" y="37424"/>
                </a:lnTo>
                <a:lnTo>
                  <a:pt x="137256" y="64690"/>
                </a:lnTo>
                <a:lnTo>
                  <a:pt x="98191" y="98202"/>
                </a:lnTo>
                <a:lnTo>
                  <a:pt x="64681" y="137269"/>
                </a:lnTo>
                <a:lnTo>
                  <a:pt x="37418" y="181201"/>
                </a:lnTo>
                <a:lnTo>
                  <a:pt x="17090" y="229307"/>
                </a:lnTo>
                <a:lnTo>
                  <a:pt x="4387" y="280896"/>
                </a:lnTo>
                <a:lnTo>
                  <a:pt x="0" y="335279"/>
                </a:lnTo>
                <a:lnTo>
                  <a:pt x="1111" y="362777"/>
                </a:lnTo>
                <a:lnTo>
                  <a:pt x="9742" y="415850"/>
                </a:lnTo>
                <a:lnTo>
                  <a:pt x="26344" y="465784"/>
                </a:lnTo>
                <a:lnTo>
                  <a:pt x="50226" y="511889"/>
                </a:lnTo>
                <a:lnTo>
                  <a:pt x="80699" y="553474"/>
                </a:lnTo>
                <a:lnTo>
                  <a:pt x="117072" y="589850"/>
                </a:lnTo>
                <a:lnTo>
                  <a:pt x="158657" y="620326"/>
                </a:lnTo>
                <a:lnTo>
                  <a:pt x="204762" y="644211"/>
                </a:lnTo>
                <a:lnTo>
                  <a:pt x="254699" y="660815"/>
                </a:lnTo>
                <a:lnTo>
                  <a:pt x="307778" y="669448"/>
                </a:lnTo>
                <a:lnTo>
                  <a:pt x="335279" y="670559"/>
                </a:lnTo>
                <a:lnTo>
                  <a:pt x="362777" y="669448"/>
                </a:lnTo>
                <a:lnTo>
                  <a:pt x="415850" y="660815"/>
                </a:lnTo>
                <a:lnTo>
                  <a:pt x="465784" y="644211"/>
                </a:lnTo>
                <a:lnTo>
                  <a:pt x="511889" y="620326"/>
                </a:lnTo>
                <a:lnTo>
                  <a:pt x="553474" y="589850"/>
                </a:lnTo>
                <a:lnTo>
                  <a:pt x="589850" y="553474"/>
                </a:lnTo>
                <a:lnTo>
                  <a:pt x="620326" y="511889"/>
                </a:lnTo>
                <a:lnTo>
                  <a:pt x="644211" y="465784"/>
                </a:lnTo>
                <a:lnTo>
                  <a:pt x="660815" y="415850"/>
                </a:lnTo>
                <a:lnTo>
                  <a:pt x="669448" y="362777"/>
                </a:lnTo>
                <a:lnTo>
                  <a:pt x="670559" y="335279"/>
                </a:lnTo>
                <a:lnTo>
                  <a:pt x="669448" y="307782"/>
                </a:lnTo>
                <a:lnTo>
                  <a:pt x="660815" y="254709"/>
                </a:lnTo>
                <a:lnTo>
                  <a:pt x="644211" y="204775"/>
                </a:lnTo>
                <a:lnTo>
                  <a:pt x="620326" y="158670"/>
                </a:lnTo>
                <a:lnTo>
                  <a:pt x="589850" y="117085"/>
                </a:lnTo>
                <a:lnTo>
                  <a:pt x="553474" y="80709"/>
                </a:lnTo>
                <a:lnTo>
                  <a:pt x="511889" y="50233"/>
                </a:lnTo>
                <a:lnTo>
                  <a:pt x="465784" y="26348"/>
                </a:lnTo>
                <a:lnTo>
                  <a:pt x="415850" y="9744"/>
                </a:lnTo>
                <a:lnTo>
                  <a:pt x="362777" y="1111"/>
                </a:lnTo>
                <a:lnTo>
                  <a:pt x="335279" y="0"/>
                </a:lnTo>
                <a:close/>
              </a:path>
            </a:pathLst>
          </a:custGeom>
          <a:ln w="25399">
            <a:solidFill>
              <a:srgbClr val="8A8F96"/>
            </a:solidFill>
          </a:ln>
        </p:spPr>
        <p:txBody>
          <a:bodyPr wrap="square" lIns="0" tIns="0" rIns="0" bIns="0" rtlCol="0"/>
          <a:lstStyle/>
          <a:p>
            <a:endParaRPr sz="1406"/>
          </a:p>
        </p:txBody>
      </p:sp>
      <p:sp>
        <p:nvSpPr>
          <p:cNvPr id="16" name="object 19"/>
          <p:cNvSpPr/>
          <p:nvPr/>
        </p:nvSpPr>
        <p:spPr>
          <a:xfrm>
            <a:off x="2178841" y="1586180"/>
            <a:ext cx="392906" cy="392906"/>
          </a:xfrm>
          <a:custGeom>
            <a:avLst/>
            <a:gdLst/>
            <a:ahLst/>
            <a:cxnLst/>
            <a:rect l="l" t="t" r="r" b="b"/>
            <a:pathLst>
              <a:path w="670560" h="670560">
                <a:moveTo>
                  <a:pt x="335279" y="0"/>
                </a:moveTo>
                <a:lnTo>
                  <a:pt x="280896" y="4388"/>
                </a:lnTo>
                <a:lnTo>
                  <a:pt x="229307" y="17093"/>
                </a:lnTo>
                <a:lnTo>
                  <a:pt x="181201" y="37424"/>
                </a:lnTo>
                <a:lnTo>
                  <a:pt x="137269" y="64690"/>
                </a:lnTo>
                <a:lnTo>
                  <a:pt x="98202" y="98202"/>
                </a:lnTo>
                <a:lnTo>
                  <a:pt x="64690" y="137269"/>
                </a:lnTo>
                <a:lnTo>
                  <a:pt x="37424" y="181201"/>
                </a:lnTo>
                <a:lnTo>
                  <a:pt x="17093" y="229307"/>
                </a:lnTo>
                <a:lnTo>
                  <a:pt x="4388" y="280896"/>
                </a:lnTo>
                <a:lnTo>
                  <a:pt x="0" y="335279"/>
                </a:lnTo>
                <a:lnTo>
                  <a:pt x="1111" y="362777"/>
                </a:lnTo>
                <a:lnTo>
                  <a:pt x="9744" y="415850"/>
                </a:lnTo>
                <a:lnTo>
                  <a:pt x="26348" y="465784"/>
                </a:lnTo>
                <a:lnTo>
                  <a:pt x="50233" y="511889"/>
                </a:lnTo>
                <a:lnTo>
                  <a:pt x="80709" y="553474"/>
                </a:lnTo>
                <a:lnTo>
                  <a:pt x="117085" y="589850"/>
                </a:lnTo>
                <a:lnTo>
                  <a:pt x="158670" y="620326"/>
                </a:lnTo>
                <a:lnTo>
                  <a:pt x="204775" y="644211"/>
                </a:lnTo>
                <a:lnTo>
                  <a:pt x="254709" y="660815"/>
                </a:lnTo>
                <a:lnTo>
                  <a:pt x="307782" y="669448"/>
                </a:lnTo>
                <a:lnTo>
                  <a:pt x="335279" y="670559"/>
                </a:lnTo>
                <a:lnTo>
                  <a:pt x="362779" y="669448"/>
                </a:lnTo>
                <a:lnTo>
                  <a:pt x="415853" y="660815"/>
                </a:lnTo>
                <a:lnTo>
                  <a:pt x="465788" y="644211"/>
                </a:lnTo>
                <a:lnTo>
                  <a:pt x="511893" y="620326"/>
                </a:lnTo>
                <a:lnTo>
                  <a:pt x="553477" y="589850"/>
                </a:lnTo>
                <a:lnTo>
                  <a:pt x="589851" y="553474"/>
                </a:lnTo>
                <a:lnTo>
                  <a:pt x="620324" y="511889"/>
                </a:lnTo>
                <a:lnTo>
                  <a:pt x="644208" y="465784"/>
                </a:lnTo>
                <a:lnTo>
                  <a:pt x="660810" y="415850"/>
                </a:lnTo>
                <a:lnTo>
                  <a:pt x="669442" y="362777"/>
                </a:lnTo>
                <a:lnTo>
                  <a:pt x="670553" y="335279"/>
                </a:lnTo>
                <a:lnTo>
                  <a:pt x="669442" y="307782"/>
                </a:lnTo>
                <a:lnTo>
                  <a:pt x="660810" y="254709"/>
                </a:lnTo>
                <a:lnTo>
                  <a:pt x="644208" y="204775"/>
                </a:lnTo>
                <a:lnTo>
                  <a:pt x="620324" y="158670"/>
                </a:lnTo>
                <a:lnTo>
                  <a:pt x="589851" y="117085"/>
                </a:lnTo>
                <a:lnTo>
                  <a:pt x="553477" y="80709"/>
                </a:lnTo>
                <a:lnTo>
                  <a:pt x="511893" y="50233"/>
                </a:lnTo>
                <a:lnTo>
                  <a:pt x="465788" y="26348"/>
                </a:lnTo>
                <a:lnTo>
                  <a:pt x="415853" y="9744"/>
                </a:lnTo>
                <a:lnTo>
                  <a:pt x="362779" y="1111"/>
                </a:lnTo>
                <a:lnTo>
                  <a:pt x="335279" y="0"/>
                </a:lnTo>
                <a:close/>
              </a:path>
            </a:pathLst>
          </a:custGeom>
          <a:ln w="25399">
            <a:solidFill>
              <a:srgbClr val="8A8F96"/>
            </a:solidFill>
          </a:ln>
        </p:spPr>
        <p:txBody>
          <a:bodyPr wrap="square" lIns="0" tIns="0" rIns="0" bIns="0" rtlCol="0"/>
          <a:lstStyle/>
          <a:p>
            <a:endParaRPr sz="1406"/>
          </a:p>
        </p:txBody>
      </p:sp>
      <p:sp>
        <p:nvSpPr>
          <p:cNvPr id="17" name="object 20"/>
          <p:cNvSpPr/>
          <p:nvPr/>
        </p:nvSpPr>
        <p:spPr>
          <a:xfrm>
            <a:off x="6372826" y="1979086"/>
            <a:ext cx="13395" cy="283145"/>
          </a:xfrm>
          <a:custGeom>
            <a:avLst/>
            <a:gdLst/>
            <a:ahLst/>
            <a:cxnLst/>
            <a:rect l="l" t="t" r="r" b="b"/>
            <a:pathLst>
              <a:path w="22859" h="483235">
                <a:moveTo>
                  <a:pt x="0" y="483168"/>
                </a:moveTo>
                <a:lnTo>
                  <a:pt x="22555" y="0"/>
                </a:lnTo>
              </a:path>
            </a:pathLst>
          </a:custGeom>
          <a:ln w="12700">
            <a:solidFill>
              <a:srgbClr val="FF7F00"/>
            </a:solidFill>
          </a:ln>
        </p:spPr>
        <p:txBody>
          <a:bodyPr wrap="square" lIns="0" tIns="0" rIns="0" bIns="0" rtlCol="0"/>
          <a:lstStyle/>
          <a:p>
            <a:endParaRPr sz="1406"/>
          </a:p>
        </p:txBody>
      </p:sp>
      <p:sp>
        <p:nvSpPr>
          <p:cNvPr id="18" name="object 21"/>
          <p:cNvSpPr/>
          <p:nvPr/>
        </p:nvSpPr>
        <p:spPr>
          <a:xfrm>
            <a:off x="6119813" y="3809994"/>
            <a:ext cx="535781" cy="535781"/>
          </a:xfrm>
          <a:custGeom>
            <a:avLst/>
            <a:gdLst/>
            <a:ahLst/>
            <a:cxnLst/>
            <a:rect l="l" t="t" r="r" b="b"/>
            <a:pathLst>
              <a:path w="914400" h="914400">
                <a:moveTo>
                  <a:pt x="457199" y="0"/>
                </a:moveTo>
                <a:lnTo>
                  <a:pt x="383041" y="5984"/>
                </a:lnTo>
                <a:lnTo>
                  <a:pt x="312692" y="23309"/>
                </a:lnTo>
                <a:lnTo>
                  <a:pt x="247093" y="51034"/>
                </a:lnTo>
                <a:lnTo>
                  <a:pt x="187187" y="88217"/>
                </a:lnTo>
                <a:lnTo>
                  <a:pt x="133913" y="133916"/>
                </a:lnTo>
                <a:lnTo>
                  <a:pt x="88215" y="187191"/>
                </a:lnTo>
                <a:lnTo>
                  <a:pt x="51033" y="247098"/>
                </a:lnTo>
                <a:lnTo>
                  <a:pt x="23309" y="312698"/>
                </a:lnTo>
                <a:lnTo>
                  <a:pt x="5984" y="383047"/>
                </a:lnTo>
                <a:lnTo>
                  <a:pt x="0" y="457206"/>
                </a:lnTo>
                <a:lnTo>
                  <a:pt x="1515" y="494704"/>
                </a:lnTo>
                <a:lnTo>
                  <a:pt x="13287" y="567077"/>
                </a:lnTo>
                <a:lnTo>
                  <a:pt x="35930" y="635170"/>
                </a:lnTo>
                <a:lnTo>
                  <a:pt x="68501" y="698041"/>
                </a:lnTo>
                <a:lnTo>
                  <a:pt x="110058" y="754748"/>
                </a:lnTo>
                <a:lnTo>
                  <a:pt x="159662" y="804351"/>
                </a:lnTo>
                <a:lnTo>
                  <a:pt x="216370" y="845907"/>
                </a:lnTo>
                <a:lnTo>
                  <a:pt x="279240" y="878477"/>
                </a:lnTo>
                <a:lnTo>
                  <a:pt x="347332" y="901118"/>
                </a:lnTo>
                <a:lnTo>
                  <a:pt x="419703" y="912890"/>
                </a:lnTo>
                <a:lnTo>
                  <a:pt x="457199" y="914406"/>
                </a:lnTo>
                <a:lnTo>
                  <a:pt x="494696" y="912890"/>
                </a:lnTo>
                <a:lnTo>
                  <a:pt x="567067" y="901118"/>
                </a:lnTo>
                <a:lnTo>
                  <a:pt x="635159" y="878477"/>
                </a:lnTo>
                <a:lnTo>
                  <a:pt x="698029" y="845907"/>
                </a:lnTo>
                <a:lnTo>
                  <a:pt x="754737" y="804351"/>
                </a:lnTo>
                <a:lnTo>
                  <a:pt x="804341" y="754748"/>
                </a:lnTo>
                <a:lnTo>
                  <a:pt x="813701" y="742953"/>
                </a:lnTo>
                <a:lnTo>
                  <a:pt x="457199" y="742953"/>
                </a:lnTo>
                <a:lnTo>
                  <a:pt x="443212" y="742611"/>
                </a:lnTo>
                <a:lnTo>
                  <a:pt x="401542" y="737487"/>
                </a:lnTo>
                <a:lnTo>
                  <a:pt x="360805" y="726216"/>
                </a:lnTo>
                <a:lnTo>
                  <a:pt x="321695" y="708797"/>
                </a:lnTo>
                <a:lnTo>
                  <a:pt x="282678" y="683538"/>
                </a:lnTo>
                <a:lnTo>
                  <a:pt x="249098" y="653157"/>
                </a:lnTo>
                <a:lnTo>
                  <a:pt x="221215" y="618462"/>
                </a:lnTo>
                <a:lnTo>
                  <a:pt x="199269" y="580249"/>
                </a:lnTo>
                <a:lnTo>
                  <a:pt x="183497" y="539316"/>
                </a:lnTo>
                <a:lnTo>
                  <a:pt x="174138" y="496460"/>
                </a:lnTo>
                <a:lnTo>
                  <a:pt x="171432" y="452477"/>
                </a:lnTo>
                <a:lnTo>
                  <a:pt x="172649" y="430312"/>
                </a:lnTo>
                <a:lnTo>
                  <a:pt x="180369" y="386133"/>
                </a:lnTo>
                <a:lnTo>
                  <a:pt x="195339" y="342820"/>
                </a:lnTo>
                <a:lnTo>
                  <a:pt x="205618" y="321737"/>
                </a:lnTo>
                <a:lnTo>
                  <a:pt x="437837" y="321737"/>
                </a:lnTo>
                <a:lnTo>
                  <a:pt x="321716" y="205615"/>
                </a:lnTo>
                <a:lnTo>
                  <a:pt x="360824" y="188198"/>
                </a:lnTo>
                <a:lnTo>
                  <a:pt x="401559" y="176928"/>
                </a:lnTo>
                <a:lnTo>
                  <a:pt x="443225" y="171805"/>
                </a:lnTo>
                <a:lnTo>
                  <a:pt x="457199" y="171464"/>
                </a:lnTo>
                <a:lnTo>
                  <a:pt x="813704" y="171464"/>
                </a:lnTo>
                <a:lnTo>
                  <a:pt x="804341" y="159666"/>
                </a:lnTo>
                <a:lnTo>
                  <a:pt x="754737" y="110061"/>
                </a:lnTo>
                <a:lnTo>
                  <a:pt x="698029" y="68502"/>
                </a:lnTo>
                <a:lnTo>
                  <a:pt x="635159" y="35931"/>
                </a:lnTo>
                <a:lnTo>
                  <a:pt x="567067" y="13288"/>
                </a:lnTo>
                <a:lnTo>
                  <a:pt x="494696" y="1515"/>
                </a:lnTo>
                <a:lnTo>
                  <a:pt x="457199" y="0"/>
                </a:lnTo>
                <a:close/>
              </a:path>
              <a:path w="914400" h="914400">
                <a:moveTo>
                  <a:pt x="437837" y="321737"/>
                </a:moveTo>
                <a:lnTo>
                  <a:pt x="205618" y="321737"/>
                </a:lnTo>
                <a:lnTo>
                  <a:pt x="592683" y="708797"/>
                </a:lnTo>
                <a:lnTo>
                  <a:pt x="579847" y="715297"/>
                </a:lnTo>
                <a:lnTo>
                  <a:pt x="540121" y="730662"/>
                </a:lnTo>
                <a:lnTo>
                  <a:pt x="498997" y="739881"/>
                </a:lnTo>
                <a:lnTo>
                  <a:pt x="457199" y="742953"/>
                </a:lnTo>
                <a:lnTo>
                  <a:pt x="813701" y="742953"/>
                </a:lnTo>
                <a:lnTo>
                  <a:pt x="845898" y="698041"/>
                </a:lnTo>
                <a:lnTo>
                  <a:pt x="878469" y="635170"/>
                </a:lnTo>
                <a:lnTo>
                  <a:pt x="893703" y="592686"/>
                </a:lnTo>
                <a:lnTo>
                  <a:pt x="708781" y="592686"/>
                </a:lnTo>
                <a:lnTo>
                  <a:pt x="437837" y="321737"/>
                </a:lnTo>
                <a:close/>
              </a:path>
              <a:path w="914400" h="914400">
                <a:moveTo>
                  <a:pt x="813704" y="171464"/>
                </a:moveTo>
                <a:lnTo>
                  <a:pt x="457199" y="171464"/>
                </a:lnTo>
                <a:lnTo>
                  <a:pt x="471174" y="171805"/>
                </a:lnTo>
                <a:lnTo>
                  <a:pt x="485123" y="172830"/>
                </a:lnTo>
                <a:lnTo>
                  <a:pt x="526556" y="180002"/>
                </a:lnTo>
                <a:lnTo>
                  <a:pt x="566826" y="193320"/>
                </a:lnTo>
                <a:lnTo>
                  <a:pt x="612869" y="217559"/>
                </a:lnTo>
                <a:lnTo>
                  <a:pt x="649208" y="245482"/>
                </a:lnTo>
                <a:lnTo>
                  <a:pt x="679969" y="278118"/>
                </a:lnTo>
                <a:lnTo>
                  <a:pt x="704914" y="314670"/>
                </a:lnTo>
                <a:lnTo>
                  <a:pt x="723803" y="354342"/>
                </a:lnTo>
                <a:lnTo>
                  <a:pt x="736398" y="396336"/>
                </a:lnTo>
                <a:lnTo>
                  <a:pt x="742460" y="439856"/>
                </a:lnTo>
                <a:lnTo>
                  <a:pt x="742967" y="461939"/>
                </a:lnTo>
                <a:lnTo>
                  <a:pt x="741750" y="484105"/>
                </a:lnTo>
                <a:lnTo>
                  <a:pt x="734030" y="528285"/>
                </a:lnTo>
                <a:lnTo>
                  <a:pt x="719060" y="571601"/>
                </a:lnTo>
                <a:lnTo>
                  <a:pt x="708781" y="592686"/>
                </a:lnTo>
                <a:lnTo>
                  <a:pt x="893703" y="592686"/>
                </a:lnTo>
                <a:lnTo>
                  <a:pt x="901112" y="567077"/>
                </a:lnTo>
                <a:lnTo>
                  <a:pt x="908415" y="531367"/>
                </a:lnTo>
                <a:lnTo>
                  <a:pt x="912884" y="494704"/>
                </a:lnTo>
                <a:lnTo>
                  <a:pt x="914399" y="457206"/>
                </a:lnTo>
                <a:lnTo>
                  <a:pt x="912884" y="419709"/>
                </a:lnTo>
                <a:lnTo>
                  <a:pt x="901112" y="347337"/>
                </a:lnTo>
                <a:lnTo>
                  <a:pt x="878469" y="279245"/>
                </a:lnTo>
                <a:lnTo>
                  <a:pt x="845898" y="216374"/>
                </a:lnTo>
                <a:lnTo>
                  <a:pt x="826184" y="187191"/>
                </a:lnTo>
                <a:lnTo>
                  <a:pt x="813704" y="171464"/>
                </a:lnTo>
                <a:close/>
              </a:path>
            </a:pathLst>
          </a:custGeom>
          <a:solidFill>
            <a:srgbClr val="FF9946"/>
          </a:solidFill>
        </p:spPr>
        <p:txBody>
          <a:bodyPr wrap="square" lIns="0" tIns="0" rIns="0" bIns="0" rtlCol="0"/>
          <a:lstStyle/>
          <a:p>
            <a:endParaRPr sz="1406"/>
          </a:p>
        </p:txBody>
      </p:sp>
      <p:sp>
        <p:nvSpPr>
          <p:cNvPr id="19" name="object 22"/>
          <p:cNvSpPr/>
          <p:nvPr/>
        </p:nvSpPr>
        <p:spPr>
          <a:xfrm>
            <a:off x="6119813" y="3809994"/>
            <a:ext cx="535781" cy="535781"/>
          </a:xfrm>
          <a:custGeom>
            <a:avLst/>
            <a:gdLst/>
            <a:ahLst/>
            <a:cxnLst/>
            <a:rect l="l" t="t" r="r" b="b"/>
            <a:pathLst>
              <a:path w="914400" h="914400">
                <a:moveTo>
                  <a:pt x="0" y="457206"/>
                </a:moveTo>
                <a:lnTo>
                  <a:pt x="1515" y="419708"/>
                </a:lnTo>
                <a:lnTo>
                  <a:pt x="5984" y="383044"/>
                </a:lnTo>
                <a:lnTo>
                  <a:pt x="23309" y="312693"/>
                </a:lnTo>
                <a:lnTo>
                  <a:pt x="51033" y="247093"/>
                </a:lnTo>
                <a:lnTo>
                  <a:pt x="88215" y="187185"/>
                </a:lnTo>
                <a:lnTo>
                  <a:pt x="133913" y="133912"/>
                </a:lnTo>
                <a:lnTo>
                  <a:pt x="187187" y="88214"/>
                </a:lnTo>
                <a:lnTo>
                  <a:pt x="247093" y="51032"/>
                </a:lnTo>
                <a:lnTo>
                  <a:pt x="312692" y="23308"/>
                </a:lnTo>
                <a:lnTo>
                  <a:pt x="383041" y="5984"/>
                </a:lnTo>
                <a:lnTo>
                  <a:pt x="457199" y="0"/>
                </a:lnTo>
                <a:lnTo>
                  <a:pt x="494696" y="1515"/>
                </a:lnTo>
                <a:lnTo>
                  <a:pt x="531358" y="5984"/>
                </a:lnTo>
                <a:lnTo>
                  <a:pt x="601707" y="23308"/>
                </a:lnTo>
                <a:lnTo>
                  <a:pt x="667306" y="51032"/>
                </a:lnTo>
                <a:lnTo>
                  <a:pt x="727212" y="88214"/>
                </a:lnTo>
                <a:lnTo>
                  <a:pt x="780486" y="133912"/>
                </a:lnTo>
                <a:lnTo>
                  <a:pt x="826184" y="187185"/>
                </a:lnTo>
                <a:lnTo>
                  <a:pt x="863366" y="247093"/>
                </a:lnTo>
                <a:lnTo>
                  <a:pt x="891090" y="312693"/>
                </a:lnTo>
                <a:lnTo>
                  <a:pt x="908415" y="383044"/>
                </a:lnTo>
                <a:lnTo>
                  <a:pt x="914399" y="457206"/>
                </a:lnTo>
                <a:lnTo>
                  <a:pt x="912884" y="494704"/>
                </a:lnTo>
                <a:lnTo>
                  <a:pt x="908415" y="531367"/>
                </a:lnTo>
                <a:lnTo>
                  <a:pt x="891090" y="601718"/>
                </a:lnTo>
                <a:lnTo>
                  <a:pt x="863366" y="667317"/>
                </a:lnTo>
                <a:lnTo>
                  <a:pt x="826184" y="727224"/>
                </a:lnTo>
                <a:lnTo>
                  <a:pt x="780486" y="780496"/>
                </a:lnTo>
                <a:lnTo>
                  <a:pt x="727212" y="826194"/>
                </a:lnTo>
                <a:lnTo>
                  <a:pt x="667306" y="863374"/>
                </a:lnTo>
                <a:lnTo>
                  <a:pt x="601707" y="891098"/>
                </a:lnTo>
                <a:lnTo>
                  <a:pt x="531358" y="908422"/>
                </a:lnTo>
                <a:lnTo>
                  <a:pt x="457199" y="914406"/>
                </a:lnTo>
                <a:lnTo>
                  <a:pt x="383041" y="908422"/>
                </a:lnTo>
                <a:lnTo>
                  <a:pt x="312692" y="891098"/>
                </a:lnTo>
                <a:lnTo>
                  <a:pt x="247093" y="863374"/>
                </a:lnTo>
                <a:lnTo>
                  <a:pt x="187187" y="826194"/>
                </a:lnTo>
                <a:lnTo>
                  <a:pt x="133913" y="780496"/>
                </a:lnTo>
                <a:lnTo>
                  <a:pt x="88215" y="727224"/>
                </a:lnTo>
                <a:lnTo>
                  <a:pt x="51033" y="667317"/>
                </a:lnTo>
                <a:lnTo>
                  <a:pt x="23309" y="601718"/>
                </a:lnTo>
                <a:lnTo>
                  <a:pt x="5984" y="531367"/>
                </a:lnTo>
                <a:lnTo>
                  <a:pt x="1515" y="494704"/>
                </a:lnTo>
                <a:lnTo>
                  <a:pt x="0" y="457206"/>
                </a:lnTo>
                <a:close/>
              </a:path>
            </a:pathLst>
          </a:custGeom>
          <a:ln w="25399">
            <a:solidFill>
              <a:srgbClr val="C87531"/>
            </a:solidFill>
          </a:ln>
        </p:spPr>
        <p:txBody>
          <a:bodyPr wrap="square" lIns="0" tIns="0" rIns="0" bIns="0" rtlCol="0"/>
          <a:lstStyle/>
          <a:p>
            <a:endParaRPr sz="1406"/>
          </a:p>
        </p:txBody>
      </p:sp>
      <p:sp>
        <p:nvSpPr>
          <p:cNvPr id="20" name="object 23"/>
          <p:cNvSpPr/>
          <p:nvPr/>
        </p:nvSpPr>
        <p:spPr>
          <a:xfrm>
            <a:off x="6308318" y="3910461"/>
            <a:ext cx="247055" cy="247055"/>
          </a:xfrm>
          <a:custGeom>
            <a:avLst/>
            <a:gdLst/>
            <a:ahLst/>
            <a:cxnLst/>
            <a:rect l="l" t="t" r="r" b="b"/>
            <a:pathLst>
              <a:path w="421640" h="421640">
                <a:moveTo>
                  <a:pt x="387065" y="421222"/>
                </a:moveTo>
                <a:lnTo>
                  <a:pt x="397343" y="400137"/>
                </a:lnTo>
                <a:lnTo>
                  <a:pt x="405749" y="378637"/>
                </a:lnTo>
                <a:lnTo>
                  <a:pt x="412313" y="356821"/>
                </a:lnTo>
                <a:lnTo>
                  <a:pt x="417065" y="334789"/>
                </a:lnTo>
                <a:lnTo>
                  <a:pt x="420034" y="312640"/>
                </a:lnTo>
                <a:lnTo>
                  <a:pt x="421250" y="290474"/>
                </a:lnTo>
                <a:lnTo>
                  <a:pt x="420744" y="268391"/>
                </a:lnTo>
                <a:lnTo>
                  <a:pt x="414682" y="224871"/>
                </a:lnTo>
                <a:lnTo>
                  <a:pt x="402087" y="182877"/>
                </a:lnTo>
                <a:lnTo>
                  <a:pt x="383197" y="143206"/>
                </a:lnTo>
                <a:lnTo>
                  <a:pt x="358253" y="106653"/>
                </a:lnTo>
                <a:lnTo>
                  <a:pt x="327492" y="74018"/>
                </a:lnTo>
                <a:lnTo>
                  <a:pt x="291153" y="46095"/>
                </a:lnTo>
                <a:lnTo>
                  <a:pt x="245110" y="21856"/>
                </a:lnTo>
                <a:lnTo>
                  <a:pt x="204839" y="8537"/>
                </a:lnTo>
                <a:lnTo>
                  <a:pt x="163406" y="1366"/>
                </a:lnTo>
                <a:lnTo>
                  <a:pt x="135483" y="0"/>
                </a:lnTo>
                <a:lnTo>
                  <a:pt x="121509" y="341"/>
                </a:lnTo>
                <a:lnTo>
                  <a:pt x="79843" y="5464"/>
                </a:lnTo>
                <a:lnTo>
                  <a:pt x="39108" y="16733"/>
                </a:lnTo>
                <a:lnTo>
                  <a:pt x="0" y="34150"/>
                </a:lnTo>
                <a:lnTo>
                  <a:pt x="387065" y="421222"/>
                </a:lnTo>
                <a:close/>
              </a:path>
            </a:pathLst>
          </a:custGeom>
          <a:ln w="25399">
            <a:solidFill>
              <a:srgbClr val="C87531"/>
            </a:solidFill>
          </a:ln>
        </p:spPr>
        <p:txBody>
          <a:bodyPr wrap="square" lIns="0" tIns="0" rIns="0" bIns="0" rtlCol="0"/>
          <a:lstStyle/>
          <a:p>
            <a:endParaRPr sz="1406"/>
          </a:p>
        </p:txBody>
      </p:sp>
      <p:sp>
        <p:nvSpPr>
          <p:cNvPr id="21" name="object 24"/>
          <p:cNvSpPr/>
          <p:nvPr/>
        </p:nvSpPr>
        <p:spPr>
          <a:xfrm>
            <a:off x="6220261" y="3998512"/>
            <a:ext cx="247055" cy="247055"/>
          </a:xfrm>
          <a:custGeom>
            <a:avLst/>
            <a:gdLst/>
            <a:ahLst/>
            <a:cxnLst/>
            <a:rect l="l" t="t" r="r" b="b"/>
            <a:pathLst>
              <a:path w="421640" h="421640">
                <a:moveTo>
                  <a:pt x="34185" y="0"/>
                </a:moveTo>
                <a:lnTo>
                  <a:pt x="23906" y="21082"/>
                </a:lnTo>
                <a:lnTo>
                  <a:pt x="15500" y="42581"/>
                </a:lnTo>
                <a:lnTo>
                  <a:pt x="8936" y="64395"/>
                </a:lnTo>
                <a:lnTo>
                  <a:pt x="4185" y="86426"/>
                </a:lnTo>
                <a:lnTo>
                  <a:pt x="1216" y="108574"/>
                </a:lnTo>
                <a:lnTo>
                  <a:pt x="0" y="130739"/>
                </a:lnTo>
                <a:lnTo>
                  <a:pt x="506" y="152821"/>
                </a:lnTo>
                <a:lnTo>
                  <a:pt x="6568" y="196340"/>
                </a:lnTo>
                <a:lnTo>
                  <a:pt x="19163" y="238333"/>
                </a:lnTo>
                <a:lnTo>
                  <a:pt x="38052" y="278004"/>
                </a:lnTo>
                <a:lnTo>
                  <a:pt x="62997" y="314556"/>
                </a:lnTo>
                <a:lnTo>
                  <a:pt x="93758" y="347191"/>
                </a:lnTo>
                <a:lnTo>
                  <a:pt x="130097" y="375114"/>
                </a:lnTo>
                <a:lnTo>
                  <a:pt x="176140" y="399355"/>
                </a:lnTo>
                <a:lnTo>
                  <a:pt x="216410" y="412675"/>
                </a:lnTo>
                <a:lnTo>
                  <a:pt x="257843" y="419848"/>
                </a:lnTo>
                <a:lnTo>
                  <a:pt x="285767" y="421214"/>
                </a:lnTo>
                <a:lnTo>
                  <a:pt x="299741" y="420872"/>
                </a:lnTo>
                <a:lnTo>
                  <a:pt x="341407" y="415749"/>
                </a:lnTo>
                <a:lnTo>
                  <a:pt x="382142" y="404478"/>
                </a:lnTo>
                <a:lnTo>
                  <a:pt x="421250" y="387059"/>
                </a:lnTo>
                <a:lnTo>
                  <a:pt x="34185" y="0"/>
                </a:lnTo>
                <a:close/>
              </a:path>
            </a:pathLst>
          </a:custGeom>
          <a:ln w="25399">
            <a:solidFill>
              <a:srgbClr val="C87531"/>
            </a:solidFill>
          </a:ln>
        </p:spPr>
        <p:txBody>
          <a:bodyPr wrap="square" lIns="0" tIns="0" rIns="0" bIns="0" rtlCol="0"/>
          <a:lstStyle/>
          <a:p>
            <a:endParaRPr sz="1406"/>
          </a:p>
        </p:txBody>
      </p:sp>
      <p:sp>
        <p:nvSpPr>
          <p:cNvPr id="22" name="object 25"/>
          <p:cNvSpPr/>
          <p:nvPr/>
        </p:nvSpPr>
        <p:spPr>
          <a:xfrm>
            <a:off x="6953256" y="714375"/>
            <a:ext cx="392906" cy="392906"/>
          </a:xfrm>
          <a:custGeom>
            <a:avLst/>
            <a:gdLst/>
            <a:ahLst/>
            <a:cxnLst/>
            <a:rect l="l" t="t" r="r" b="b"/>
            <a:pathLst>
              <a:path w="670559" h="670560">
                <a:moveTo>
                  <a:pt x="660815" y="254709"/>
                </a:moveTo>
                <a:lnTo>
                  <a:pt x="9742" y="254709"/>
                </a:lnTo>
                <a:lnTo>
                  <a:pt x="4387" y="280896"/>
                </a:lnTo>
                <a:lnTo>
                  <a:pt x="1111" y="307782"/>
                </a:lnTo>
                <a:lnTo>
                  <a:pt x="0" y="335279"/>
                </a:lnTo>
                <a:lnTo>
                  <a:pt x="1111" y="362777"/>
                </a:lnTo>
                <a:lnTo>
                  <a:pt x="9742" y="415850"/>
                </a:lnTo>
                <a:lnTo>
                  <a:pt x="26344" y="465784"/>
                </a:lnTo>
                <a:lnTo>
                  <a:pt x="50226" y="511889"/>
                </a:lnTo>
                <a:lnTo>
                  <a:pt x="80699" y="553474"/>
                </a:lnTo>
                <a:lnTo>
                  <a:pt x="117072" y="589850"/>
                </a:lnTo>
                <a:lnTo>
                  <a:pt x="158657" y="620326"/>
                </a:lnTo>
                <a:lnTo>
                  <a:pt x="204762" y="644211"/>
                </a:lnTo>
                <a:lnTo>
                  <a:pt x="254699" y="660815"/>
                </a:lnTo>
                <a:lnTo>
                  <a:pt x="307778" y="669448"/>
                </a:lnTo>
                <a:lnTo>
                  <a:pt x="335279" y="670559"/>
                </a:lnTo>
                <a:lnTo>
                  <a:pt x="362777" y="669448"/>
                </a:lnTo>
                <a:lnTo>
                  <a:pt x="415850" y="660815"/>
                </a:lnTo>
                <a:lnTo>
                  <a:pt x="465784" y="644211"/>
                </a:lnTo>
                <a:lnTo>
                  <a:pt x="511889" y="620326"/>
                </a:lnTo>
                <a:lnTo>
                  <a:pt x="553474" y="589850"/>
                </a:lnTo>
                <a:lnTo>
                  <a:pt x="589850" y="553474"/>
                </a:lnTo>
                <a:lnTo>
                  <a:pt x="620326" y="511889"/>
                </a:lnTo>
                <a:lnTo>
                  <a:pt x="644211" y="465784"/>
                </a:lnTo>
                <a:lnTo>
                  <a:pt x="660815" y="415850"/>
                </a:lnTo>
                <a:lnTo>
                  <a:pt x="669448" y="362777"/>
                </a:lnTo>
                <a:lnTo>
                  <a:pt x="670559" y="335279"/>
                </a:lnTo>
                <a:lnTo>
                  <a:pt x="669448" y="307782"/>
                </a:lnTo>
                <a:lnTo>
                  <a:pt x="666171" y="280896"/>
                </a:lnTo>
                <a:lnTo>
                  <a:pt x="660815" y="254709"/>
                </a:lnTo>
                <a:close/>
              </a:path>
              <a:path w="670559" h="670560">
                <a:moveTo>
                  <a:pt x="335279" y="0"/>
                </a:moveTo>
                <a:lnTo>
                  <a:pt x="280889" y="4388"/>
                </a:lnTo>
                <a:lnTo>
                  <a:pt x="229295" y="17093"/>
                </a:lnTo>
                <a:lnTo>
                  <a:pt x="181187" y="37424"/>
                </a:lnTo>
                <a:lnTo>
                  <a:pt x="137256" y="64690"/>
                </a:lnTo>
                <a:lnTo>
                  <a:pt x="98191" y="98202"/>
                </a:lnTo>
                <a:lnTo>
                  <a:pt x="64681" y="137269"/>
                </a:lnTo>
                <a:lnTo>
                  <a:pt x="37418" y="181201"/>
                </a:lnTo>
                <a:lnTo>
                  <a:pt x="17090" y="229307"/>
                </a:lnTo>
                <a:lnTo>
                  <a:pt x="653466" y="229307"/>
                </a:lnTo>
                <a:lnTo>
                  <a:pt x="633135" y="181201"/>
                </a:lnTo>
                <a:lnTo>
                  <a:pt x="605869" y="137269"/>
                </a:lnTo>
                <a:lnTo>
                  <a:pt x="572357" y="98202"/>
                </a:lnTo>
                <a:lnTo>
                  <a:pt x="533290" y="64690"/>
                </a:lnTo>
                <a:lnTo>
                  <a:pt x="489358" y="37424"/>
                </a:lnTo>
                <a:lnTo>
                  <a:pt x="441252" y="17093"/>
                </a:lnTo>
                <a:lnTo>
                  <a:pt x="389663" y="4388"/>
                </a:lnTo>
                <a:lnTo>
                  <a:pt x="335279" y="0"/>
                </a:lnTo>
                <a:close/>
              </a:path>
            </a:pathLst>
          </a:custGeom>
          <a:solidFill>
            <a:srgbClr val="F8D539"/>
          </a:solidFill>
        </p:spPr>
        <p:txBody>
          <a:bodyPr wrap="square" lIns="0" tIns="0" rIns="0" bIns="0" rtlCol="0"/>
          <a:lstStyle/>
          <a:p>
            <a:endParaRPr sz="1406"/>
          </a:p>
        </p:txBody>
      </p:sp>
      <p:sp>
        <p:nvSpPr>
          <p:cNvPr id="23" name="object 26"/>
          <p:cNvSpPr/>
          <p:nvPr/>
        </p:nvSpPr>
        <p:spPr>
          <a:xfrm>
            <a:off x="6953256" y="714375"/>
            <a:ext cx="392906" cy="392906"/>
          </a:xfrm>
          <a:custGeom>
            <a:avLst/>
            <a:gdLst/>
            <a:ahLst/>
            <a:cxnLst/>
            <a:rect l="l" t="t" r="r" b="b"/>
            <a:pathLst>
              <a:path w="670559" h="670560">
                <a:moveTo>
                  <a:pt x="335279" y="0"/>
                </a:moveTo>
                <a:lnTo>
                  <a:pt x="280889" y="4388"/>
                </a:lnTo>
                <a:lnTo>
                  <a:pt x="229295" y="17093"/>
                </a:lnTo>
                <a:lnTo>
                  <a:pt x="181187" y="37424"/>
                </a:lnTo>
                <a:lnTo>
                  <a:pt x="137256" y="64690"/>
                </a:lnTo>
                <a:lnTo>
                  <a:pt x="98191" y="98202"/>
                </a:lnTo>
                <a:lnTo>
                  <a:pt x="64681" y="137269"/>
                </a:lnTo>
                <a:lnTo>
                  <a:pt x="37418" y="181201"/>
                </a:lnTo>
                <a:lnTo>
                  <a:pt x="17090" y="229307"/>
                </a:lnTo>
                <a:lnTo>
                  <a:pt x="4387" y="280896"/>
                </a:lnTo>
                <a:lnTo>
                  <a:pt x="0" y="335279"/>
                </a:lnTo>
                <a:lnTo>
                  <a:pt x="1111" y="362777"/>
                </a:lnTo>
                <a:lnTo>
                  <a:pt x="9742" y="415850"/>
                </a:lnTo>
                <a:lnTo>
                  <a:pt x="26344" y="465784"/>
                </a:lnTo>
                <a:lnTo>
                  <a:pt x="50226" y="511889"/>
                </a:lnTo>
                <a:lnTo>
                  <a:pt x="80699" y="553474"/>
                </a:lnTo>
                <a:lnTo>
                  <a:pt x="117072" y="589850"/>
                </a:lnTo>
                <a:lnTo>
                  <a:pt x="158657" y="620326"/>
                </a:lnTo>
                <a:lnTo>
                  <a:pt x="204762" y="644211"/>
                </a:lnTo>
                <a:lnTo>
                  <a:pt x="254699" y="660815"/>
                </a:lnTo>
                <a:lnTo>
                  <a:pt x="307778" y="669448"/>
                </a:lnTo>
                <a:lnTo>
                  <a:pt x="335279" y="670559"/>
                </a:lnTo>
                <a:lnTo>
                  <a:pt x="362777" y="669448"/>
                </a:lnTo>
                <a:lnTo>
                  <a:pt x="415850" y="660815"/>
                </a:lnTo>
                <a:lnTo>
                  <a:pt x="465784" y="644211"/>
                </a:lnTo>
                <a:lnTo>
                  <a:pt x="511889" y="620326"/>
                </a:lnTo>
                <a:lnTo>
                  <a:pt x="553474" y="589850"/>
                </a:lnTo>
                <a:lnTo>
                  <a:pt x="589850" y="553474"/>
                </a:lnTo>
                <a:lnTo>
                  <a:pt x="620326" y="511889"/>
                </a:lnTo>
                <a:lnTo>
                  <a:pt x="644211" y="465784"/>
                </a:lnTo>
                <a:lnTo>
                  <a:pt x="660815" y="415850"/>
                </a:lnTo>
                <a:lnTo>
                  <a:pt x="669448" y="362777"/>
                </a:lnTo>
                <a:lnTo>
                  <a:pt x="670559" y="335279"/>
                </a:lnTo>
                <a:lnTo>
                  <a:pt x="669448" y="307782"/>
                </a:lnTo>
                <a:lnTo>
                  <a:pt x="660815" y="254709"/>
                </a:lnTo>
                <a:lnTo>
                  <a:pt x="644211" y="204775"/>
                </a:lnTo>
                <a:lnTo>
                  <a:pt x="620326" y="158670"/>
                </a:lnTo>
                <a:lnTo>
                  <a:pt x="589850" y="117085"/>
                </a:lnTo>
                <a:lnTo>
                  <a:pt x="553474" y="80709"/>
                </a:lnTo>
                <a:lnTo>
                  <a:pt x="511889" y="50233"/>
                </a:lnTo>
                <a:lnTo>
                  <a:pt x="465784" y="26348"/>
                </a:lnTo>
                <a:lnTo>
                  <a:pt x="415850" y="9744"/>
                </a:lnTo>
                <a:lnTo>
                  <a:pt x="362777" y="1111"/>
                </a:lnTo>
                <a:lnTo>
                  <a:pt x="335279" y="0"/>
                </a:lnTo>
                <a:close/>
              </a:path>
            </a:pathLst>
          </a:custGeom>
          <a:ln w="25399">
            <a:solidFill>
              <a:srgbClr val="C1A526"/>
            </a:solidFill>
          </a:ln>
        </p:spPr>
        <p:txBody>
          <a:bodyPr wrap="square" lIns="0" tIns="0" rIns="0" bIns="0" rtlCol="0"/>
          <a:lstStyle/>
          <a:p>
            <a:endParaRPr sz="1406"/>
          </a:p>
        </p:txBody>
      </p:sp>
      <p:sp>
        <p:nvSpPr>
          <p:cNvPr id="24" name="object 27"/>
          <p:cNvSpPr/>
          <p:nvPr/>
        </p:nvSpPr>
        <p:spPr>
          <a:xfrm>
            <a:off x="7489037" y="714375"/>
            <a:ext cx="392906" cy="392906"/>
          </a:xfrm>
          <a:custGeom>
            <a:avLst/>
            <a:gdLst/>
            <a:ahLst/>
            <a:cxnLst/>
            <a:rect l="l" t="t" r="r" b="b"/>
            <a:pathLst>
              <a:path w="670559" h="670560">
                <a:moveTo>
                  <a:pt x="660815" y="254709"/>
                </a:moveTo>
                <a:lnTo>
                  <a:pt x="9742" y="254709"/>
                </a:lnTo>
                <a:lnTo>
                  <a:pt x="4387" y="280896"/>
                </a:lnTo>
                <a:lnTo>
                  <a:pt x="1111" y="307782"/>
                </a:lnTo>
                <a:lnTo>
                  <a:pt x="0" y="335279"/>
                </a:lnTo>
                <a:lnTo>
                  <a:pt x="1111" y="362777"/>
                </a:lnTo>
                <a:lnTo>
                  <a:pt x="9742" y="415850"/>
                </a:lnTo>
                <a:lnTo>
                  <a:pt x="26344" y="465784"/>
                </a:lnTo>
                <a:lnTo>
                  <a:pt x="50226" y="511889"/>
                </a:lnTo>
                <a:lnTo>
                  <a:pt x="80699" y="553474"/>
                </a:lnTo>
                <a:lnTo>
                  <a:pt x="117072" y="589850"/>
                </a:lnTo>
                <a:lnTo>
                  <a:pt x="158657" y="620326"/>
                </a:lnTo>
                <a:lnTo>
                  <a:pt x="204762" y="644211"/>
                </a:lnTo>
                <a:lnTo>
                  <a:pt x="254699" y="660815"/>
                </a:lnTo>
                <a:lnTo>
                  <a:pt x="307778" y="669448"/>
                </a:lnTo>
                <a:lnTo>
                  <a:pt x="335279" y="670559"/>
                </a:lnTo>
                <a:lnTo>
                  <a:pt x="362777" y="669448"/>
                </a:lnTo>
                <a:lnTo>
                  <a:pt x="415850" y="660815"/>
                </a:lnTo>
                <a:lnTo>
                  <a:pt x="465784" y="644211"/>
                </a:lnTo>
                <a:lnTo>
                  <a:pt x="511889" y="620326"/>
                </a:lnTo>
                <a:lnTo>
                  <a:pt x="553474" y="589850"/>
                </a:lnTo>
                <a:lnTo>
                  <a:pt x="589850" y="553474"/>
                </a:lnTo>
                <a:lnTo>
                  <a:pt x="620326" y="511889"/>
                </a:lnTo>
                <a:lnTo>
                  <a:pt x="644211" y="465784"/>
                </a:lnTo>
                <a:lnTo>
                  <a:pt x="660815" y="415850"/>
                </a:lnTo>
                <a:lnTo>
                  <a:pt x="669448" y="362777"/>
                </a:lnTo>
                <a:lnTo>
                  <a:pt x="670559" y="335279"/>
                </a:lnTo>
                <a:lnTo>
                  <a:pt x="669448" y="307782"/>
                </a:lnTo>
                <a:lnTo>
                  <a:pt x="666171" y="280896"/>
                </a:lnTo>
                <a:lnTo>
                  <a:pt x="660815" y="254709"/>
                </a:lnTo>
                <a:close/>
              </a:path>
              <a:path w="670559" h="670560">
                <a:moveTo>
                  <a:pt x="335279" y="0"/>
                </a:moveTo>
                <a:lnTo>
                  <a:pt x="280889" y="4388"/>
                </a:lnTo>
                <a:lnTo>
                  <a:pt x="229295" y="17093"/>
                </a:lnTo>
                <a:lnTo>
                  <a:pt x="181187" y="37424"/>
                </a:lnTo>
                <a:lnTo>
                  <a:pt x="137256" y="64690"/>
                </a:lnTo>
                <a:lnTo>
                  <a:pt x="98191" y="98202"/>
                </a:lnTo>
                <a:lnTo>
                  <a:pt x="64681" y="137269"/>
                </a:lnTo>
                <a:lnTo>
                  <a:pt x="37418" y="181201"/>
                </a:lnTo>
                <a:lnTo>
                  <a:pt x="17090" y="229307"/>
                </a:lnTo>
                <a:lnTo>
                  <a:pt x="653466" y="229307"/>
                </a:lnTo>
                <a:lnTo>
                  <a:pt x="633135" y="181201"/>
                </a:lnTo>
                <a:lnTo>
                  <a:pt x="605869" y="137269"/>
                </a:lnTo>
                <a:lnTo>
                  <a:pt x="572357" y="98202"/>
                </a:lnTo>
                <a:lnTo>
                  <a:pt x="533290" y="64690"/>
                </a:lnTo>
                <a:lnTo>
                  <a:pt x="489358" y="37424"/>
                </a:lnTo>
                <a:lnTo>
                  <a:pt x="441252" y="17093"/>
                </a:lnTo>
                <a:lnTo>
                  <a:pt x="389663" y="4388"/>
                </a:lnTo>
                <a:lnTo>
                  <a:pt x="335279" y="0"/>
                </a:lnTo>
                <a:close/>
              </a:path>
            </a:pathLst>
          </a:custGeom>
          <a:solidFill>
            <a:srgbClr val="F8D539"/>
          </a:solidFill>
        </p:spPr>
        <p:txBody>
          <a:bodyPr wrap="square" lIns="0" tIns="0" rIns="0" bIns="0" rtlCol="0"/>
          <a:lstStyle/>
          <a:p>
            <a:endParaRPr sz="1406"/>
          </a:p>
        </p:txBody>
      </p:sp>
      <p:sp>
        <p:nvSpPr>
          <p:cNvPr id="25" name="object 28"/>
          <p:cNvSpPr/>
          <p:nvPr/>
        </p:nvSpPr>
        <p:spPr>
          <a:xfrm>
            <a:off x="7489037" y="714375"/>
            <a:ext cx="392906" cy="392906"/>
          </a:xfrm>
          <a:custGeom>
            <a:avLst/>
            <a:gdLst/>
            <a:ahLst/>
            <a:cxnLst/>
            <a:rect l="l" t="t" r="r" b="b"/>
            <a:pathLst>
              <a:path w="670559" h="670560">
                <a:moveTo>
                  <a:pt x="335279" y="0"/>
                </a:moveTo>
                <a:lnTo>
                  <a:pt x="280889" y="4388"/>
                </a:lnTo>
                <a:lnTo>
                  <a:pt x="229295" y="17093"/>
                </a:lnTo>
                <a:lnTo>
                  <a:pt x="181187" y="37424"/>
                </a:lnTo>
                <a:lnTo>
                  <a:pt x="137256" y="64690"/>
                </a:lnTo>
                <a:lnTo>
                  <a:pt x="98191" y="98202"/>
                </a:lnTo>
                <a:lnTo>
                  <a:pt x="64681" y="137269"/>
                </a:lnTo>
                <a:lnTo>
                  <a:pt x="37418" y="181201"/>
                </a:lnTo>
                <a:lnTo>
                  <a:pt x="17090" y="229307"/>
                </a:lnTo>
                <a:lnTo>
                  <a:pt x="4387" y="280896"/>
                </a:lnTo>
                <a:lnTo>
                  <a:pt x="0" y="335279"/>
                </a:lnTo>
                <a:lnTo>
                  <a:pt x="1111" y="362777"/>
                </a:lnTo>
                <a:lnTo>
                  <a:pt x="9742" y="415850"/>
                </a:lnTo>
                <a:lnTo>
                  <a:pt x="26344" y="465784"/>
                </a:lnTo>
                <a:lnTo>
                  <a:pt x="50226" y="511889"/>
                </a:lnTo>
                <a:lnTo>
                  <a:pt x="80699" y="553474"/>
                </a:lnTo>
                <a:lnTo>
                  <a:pt x="117072" y="589850"/>
                </a:lnTo>
                <a:lnTo>
                  <a:pt x="158657" y="620326"/>
                </a:lnTo>
                <a:lnTo>
                  <a:pt x="204762" y="644211"/>
                </a:lnTo>
                <a:lnTo>
                  <a:pt x="254699" y="660815"/>
                </a:lnTo>
                <a:lnTo>
                  <a:pt x="307778" y="669448"/>
                </a:lnTo>
                <a:lnTo>
                  <a:pt x="335279" y="670559"/>
                </a:lnTo>
                <a:lnTo>
                  <a:pt x="362777" y="669448"/>
                </a:lnTo>
                <a:lnTo>
                  <a:pt x="415850" y="660815"/>
                </a:lnTo>
                <a:lnTo>
                  <a:pt x="465784" y="644211"/>
                </a:lnTo>
                <a:lnTo>
                  <a:pt x="511889" y="620326"/>
                </a:lnTo>
                <a:lnTo>
                  <a:pt x="553474" y="589850"/>
                </a:lnTo>
                <a:lnTo>
                  <a:pt x="589850" y="553474"/>
                </a:lnTo>
                <a:lnTo>
                  <a:pt x="620326" y="511889"/>
                </a:lnTo>
                <a:lnTo>
                  <a:pt x="644211" y="465784"/>
                </a:lnTo>
                <a:lnTo>
                  <a:pt x="660815" y="415850"/>
                </a:lnTo>
                <a:lnTo>
                  <a:pt x="669448" y="362777"/>
                </a:lnTo>
                <a:lnTo>
                  <a:pt x="670559" y="335279"/>
                </a:lnTo>
                <a:lnTo>
                  <a:pt x="669448" y="307782"/>
                </a:lnTo>
                <a:lnTo>
                  <a:pt x="660815" y="254709"/>
                </a:lnTo>
                <a:lnTo>
                  <a:pt x="644211" y="204775"/>
                </a:lnTo>
                <a:lnTo>
                  <a:pt x="620326" y="158670"/>
                </a:lnTo>
                <a:lnTo>
                  <a:pt x="589850" y="117085"/>
                </a:lnTo>
                <a:lnTo>
                  <a:pt x="553474" y="80709"/>
                </a:lnTo>
                <a:lnTo>
                  <a:pt x="511889" y="50233"/>
                </a:lnTo>
                <a:lnTo>
                  <a:pt x="465784" y="26348"/>
                </a:lnTo>
                <a:lnTo>
                  <a:pt x="415850" y="9744"/>
                </a:lnTo>
                <a:lnTo>
                  <a:pt x="362777" y="1111"/>
                </a:lnTo>
                <a:lnTo>
                  <a:pt x="335279" y="0"/>
                </a:lnTo>
                <a:close/>
              </a:path>
            </a:pathLst>
          </a:custGeom>
          <a:ln w="25399">
            <a:solidFill>
              <a:srgbClr val="C1A526"/>
            </a:solidFill>
          </a:ln>
        </p:spPr>
        <p:txBody>
          <a:bodyPr wrap="square" lIns="0" tIns="0" rIns="0" bIns="0" rtlCol="0"/>
          <a:lstStyle/>
          <a:p>
            <a:endParaRPr sz="1406"/>
          </a:p>
        </p:txBody>
      </p:sp>
      <p:sp>
        <p:nvSpPr>
          <p:cNvPr id="26" name="object 29"/>
          <p:cNvSpPr/>
          <p:nvPr/>
        </p:nvSpPr>
        <p:spPr>
          <a:xfrm>
            <a:off x="6417475" y="714375"/>
            <a:ext cx="392906" cy="392906"/>
          </a:xfrm>
          <a:custGeom>
            <a:avLst/>
            <a:gdLst/>
            <a:ahLst/>
            <a:cxnLst/>
            <a:rect l="l" t="t" r="r" b="b"/>
            <a:pathLst>
              <a:path w="670559" h="670560">
                <a:moveTo>
                  <a:pt x="660815" y="254709"/>
                </a:moveTo>
                <a:lnTo>
                  <a:pt x="9742" y="254709"/>
                </a:lnTo>
                <a:lnTo>
                  <a:pt x="4387" y="280896"/>
                </a:lnTo>
                <a:lnTo>
                  <a:pt x="1111" y="307782"/>
                </a:lnTo>
                <a:lnTo>
                  <a:pt x="0" y="335279"/>
                </a:lnTo>
                <a:lnTo>
                  <a:pt x="1111" y="362777"/>
                </a:lnTo>
                <a:lnTo>
                  <a:pt x="9742" y="415850"/>
                </a:lnTo>
                <a:lnTo>
                  <a:pt x="26344" y="465784"/>
                </a:lnTo>
                <a:lnTo>
                  <a:pt x="50226" y="511889"/>
                </a:lnTo>
                <a:lnTo>
                  <a:pt x="80699" y="553474"/>
                </a:lnTo>
                <a:lnTo>
                  <a:pt x="117072" y="589850"/>
                </a:lnTo>
                <a:lnTo>
                  <a:pt x="158657" y="620326"/>
                </a:lnTo>
                <a:lnTo>
                  <a:pt x="204762" y="644211"/>
                </a:lnTo>
                <a:lnTo>
                  <a:pt x="254699" y="660815"/>
                </a:lnTo>
                <a:lnTo>
                  <a:pt x="307778" y="669448"/>
                </a:lnTo>
                <a:lnTo>
                  <a:pt x="335279" y="670559"/>
                </a:lnTo>
                <a:lnTo>
                  <a:pt x="362777" y="669448"/>
                </a:lnTo>
                <a:lnTo>
                  <a:pt x="415850" y="660815"/>
                </a:lnTo>
                <a:lnTo>
                  <a:pt x="465784" y="644211"/>
                </a:lnTo>
                <a:lnTo>
                  <a:pt x="511889" y="620326"/>
                </a:lnTo>
                <a:lnTo>
                  <a:pt x="553474" y="589850"/>
                </a:lnTo>
                <a:lnTo>
                  <a:pt x="589850" y="553474"/>
                </a:lnTo>
                <a:lnTo>
                  <a:pt x="620326" y="511889"/>
                </a:lnTo>
                <a:lnTo>
                  <a:pt x="644211" y="465784"/>
                </a:lnTo>
                <a:lnTo>
                  <a:pt x="660815" y="415850"/>
                </a:lnTo>
                <a:lnTo>
                  <a:pt x="669448" y="362777"/>
                </a:lnTo>
                <a:lnTo>
                  <a:pt x="670559" y="335279"/>
                </a:lnTo>
                <a:lnTo>
                  <a:pt x="669448" y="307782"/>
                </a:lnTo>
                <a:lnTo>
                  <a:pt x="666171" y="280896"/>
                </a:lnTo>
                <a:lnTo>
                  <a:pt x="660815" y="254709"/>
                </a:lnTo>
                <a:close/>
              </a:path>
              <a:path w="670559" h="670560">
                <a:moveTo>
                  <a:pt x="335279" y="0"/>
                </a:moveTo>
                <a:lnTo>
                  <a:pt x="280889" y="4388"/>
                </a:lnTo>
                <a:lnTo>
                  <a:pt x="229295" y="17093"/>
                </a:lnTo>
                <a:lnTo>
                  <a:pt x="181187" y="37424"/>
                </a:lnTo>
                <a:lnTo>
                  <a:pt x="137256" y="64690"/>
                </a:lnTo>
                <a:lnTo>
                  <a:pt x="98191" y="98202"/>
                </a:lnTo>
                <a:lnTo>
                  <a:pt x="64681" y="137269"/>
                </a:lnTo>
                <a:lnTo>
                  <a:pt x="37418" y="181201"/>
                </a:lnTo>
                <a:lnTo>
                  <a:pt x="17090" y="229307"/>
                </a:lnTo>
                <a:lnTo>
                  <a:pt x="653466" y="229307"/>
                </a:lnTo>
                <a:lnTo>
                  <a:pt x="633135" y="181201"/>
                </a:lnTo>
                <a:lnTo>
                  <a:pt x="605869" y="137269"/>
                </a:lnTo>
                <a:lnTo>
                  <a:pt x="572357" y="98202"/>
                </a:lnTo>
                <a:lnTo>
                  <a:pt x="533290" y="64690"/>
                </a:lnTo>
                <a:lnTo>
                  <a:pt x="489358" y="37424"/>
                </a:lnTo>
                <a:lnTo>
                  <a:pt x="441252" y="17093"/>
                </a:lnTo>
                <a:lnTo>
                  <a:pt x="389663" y="4388"/>
                </a:lnTo>
                <a:lnTo>
                  <a:pt x="335279" y="0"/>
                </a:lnTo>
                <a:close/>
              </a:path>
            </a:pathLst>
          </a:custGeom>
          <a:solidFill>
            <a:srgbClr val="F8D539"/>
          </a:solidFill>
        </p:spPr>
        <p:txBody>
          <a:bodyPr wrap="square" lIns="0" tIns="0" rIns="0" bIns="0" rtlCol="0"/>
          <a:lstStyle/>
          <a:p>
            <a:endParaRPr sz="1406"/>
          </a:p>
        </p:txBody>
      </p:sp>
      <p:sp>
        <p:nvSpPr>
          <p:cNvPr id="27" name="object 30"/>
          <p:cNvSpPr/>
          <p:nvPr/>
        </p:nvSpPr>
        <p:spPr>
          <a:xfrm>
            <a:off x="6417475" y="714375"/>
            <a:ext cx="392906" cy="392906"/>
          </a:xfrm>
          <a:custGeom>
            <a:avLst/>
            <a:gdLst/>
            <a:ahLst/>
            <a:cxnLst/>
            <a:rect l="l" t="t" r="r" b="b"/>
            <a:pathLst>
              <a:path w="670559" h="670560">
                <a:moveTo>
                  <a:pt x="335279" y="0"/>
                </a:moveTo>
                <a:lnTo>
                  <a:pt x="280889" y="4388"/>
                </a:lnTo>
                <a:lnTo>
                  <a:pt x="229295" y="17093"/>
                </a:lnTo>
                <a:lnTo>
                  <a:pt x="181187" y="37424"/>
                </a:lnTo>
                <a:lnTo>
                  <a:pt x="137256" y="64690"/>
                </a:lnTo>
                <a:lnTo>
                  <a:pt x="98191" y="98202"/>
                </a:lnTo>
                <a:lnTo>
                  <a:pt x="64681" y="137269"/>
                </a:lnTo>
                <a:lnTo>
                  <a:pt x="37418" y="181201"/>
                </a:lnTo>
                <a:lnTo>
                  <a:pt x="17090" y="229307"/>
                </a:lnTo>
                <a:lnTo>
                  <a:pt x="4387" y="280896"/>
                </a:lnTo>
                <a:lnTo>
                  <a:pt x="0" y="335279"/>
                </a:lnTo>
                <a:lnTo>
                  <a:pt x="1111" y="362777"/>
                </a:lnTo>
                <a:lnTo>
                  <a:pt x="9742" y="415850"/>
                </a:lnTo>
                <a:lnTo>
                  <a:pt x="26344" y="465784"/>
                </a:lnTo>
                <a:lnTo>
                  <a:pt x="50226" y="511889"/>
                </a:lnTo>
                <a:lnTo>
                  <a:pt x="80699" y="553474"/>
                </a:lnTo>
                <a:lnTo>
                  <a:pt x="117072" y="589850"/>
                </a:lnTo>
                <a:lnTo>
                  <a:pt x="158657" y="620326"/>
                </a:lnTo>
                <a:lnTo>
                  <a:pt x="204762" y="644211"/>
                </a:lnTo>
                <a:lnTo>
                  <a:pt x="254699" y="660815"/>
                </a:lnTo>
                <a:lnTo>
                  <a:pt x="307778" y="669448"/>
                </a:lnTo>
                <a:lnTo>
                  <a:pt x="335279" y="670559"/>
                </a:lnTo>
                <a:lnTo>
                  <a:pt x="362777" y="669448"/>
                </a:lnTo>
                <a:lnTo>
                  <a:pt x="415850" y="660815"/>
                </a:lnTo>
                <a:lnTo>
                  <a:pt x="465784" y="644211"/>
                </a:lnTo>
                <a:lnTo>
                  <a:pt x="511889" y="620326"/>
                </a:lnTo>
                <a:lnTo>
                  <a:pt x="553474" y="589850"/>
                </a:lnTo>
                <a:lnTo>
                  <a:pt x="589850" y="553474"/>
                </a:lnTo>
                <a:lnTo>
                  <a:pt x="620326" y="511889"/>
                </a:lnTo>
                <a:lnTo>
                  <a:pt x="644211" y="465784"/>
                </a:lnTo>
                <a:lnTo>
                  <a:pt x="660815" y="415850"/>
                </a:lnTo>
                <a:lnTo>
                  <a:pt x="669448" y="362777"/>
                </a:lnTo>
                <a:lnTo>
                  <a:pt x="670559" y="335279"/>
                </a:lnTo>
                <a:lnTo>
                  <a:pt x="669448" y="307782"/>
                </a:lnTo>
                <a:lnTo>
                  <a:pt x="660815" y="254709"/>
                </a:lnTo>
                <a:lnTo>
                  <a:pt x="644211" y="204775"/>
                </a:lnTo>
                <a:lnTo>
                  <a:pt x="620326" y="158670"/>
                </a:lnTo>
                <a:lnTo>
                  <a:pt x="589850" y="117085"/>
                </a:lnTo>
                <a:lnTo>
                  <a:pt x="553474" y="80709"/>
                </a:lnTo>
                <a:lnTo>
                  <a:pt x="511889" y="50233"/>
                </a:lnTo>
                <a:lnTo>
                  <a:pt x="465784" y="26348"/>
                </a:lnTo>
                <a:lnTo>
                  <a:pt x="415850" y="9744"/>
                </a:lnTo>
                <a:lnTo>
                  <a:pt x="362777" y="1111"/>
                </a:lnTo>
                <a:lnTo>
                  <a:pt x="335279" y="0"/>
                </a:lnTo>
                <a:close/>
              </a:path>
            </a:pathLst>
          </a:custGeom>
          <a:ln w="25399">
            <a:solidFill>
              <a:srgbClr val="C1A526"/>
            </a:solidFill>
          </a:ln>
        </p:spPr>
        <p:txBody>
          <a:bodyPr wrap="square" lIns="0" tIns="0" rIns="0" bIns="0" rtlCol="0"/>
          <a:lstStyle/>
          <a:p>
            <a:endParaRPr sz="1406"/>
          </a:p>
        </p:txBody>
      </p:sp>
      <p:sp>
        <p:nvSpPr>
          <p:cNvPr id="28" name="object 31"/>
          <p:cNvSpPr/>
          <p:nvPr/>
        </p:nvSpPr>
        <p:spPr>
          <a:xfrm>
            <a:off x="6372826" y="1086439"/>
            <a:ext cx="267891" cy="625078"/>
          </a:xfrm>
          <a:prstGeom prst="rect">
            <a:avLst/>
          </a:prstGeom>
          <a:blipFill>
            <a:blip r:embed="rId6" cstate="print"/>
            <a:stretch>
              <a:fillRect/>
            </a:stretch>
          </a:blipFill>
        </p:spPr>
        <p:txBody>
          <a:bodyPr wrap="square" lIns="0" tIns="0" rIns="0" bIns="0" rtlCol="0"/>
          <a:lstStyle/>
          <a:p>
            <a:endParaRPr sz="1406"/>
          </a:p>
        </p:txBody>
      </p:sp>
      <p:sp>
        <p:nvSpPr>
          <p:cNvPr id="29" name="object 32"/>
          <p:cNvSpPr/>
          <p:nvPr/>
        </p:nvSpPr>
        <p:spPr>
          <a:xfrm>
            <a:off x="6435655" y="1144304"/>
            <a:ext cx="120923" cy="489272"/>
          </a:xfrm>
          <a:custGeom>
            <a:avLst/>
            <a:gdLst/>
            <a:ahLst/>
            <a:cxnLst/>
            <a:rect l="l" t="t" r="r" b="b"/>
            <a:pathLst>
              <a:path w="206375" h="835025">
                <a:moveTo>
                  <a:pt x="0" y="834481"/>
                </a:moveTo>
                <a:lnTo>
                  <a:pt x="10086" y="793603"/>
                </a:lnTo>
                <a:lnTo>
                  <a:pt x="20172" y="752725"/>
                </a:lnTo>
                <a:lnTo>
                  <a:pt x="30259" y="711848"/>
                </a:lnTo>
                <a:lnTo>
                  <a:pt x="40346" y="670971"/>
                </a:lnTo>
                <a:lnTo>
                  <a:pt x="50433" y="630094"/>
                </a:lnTo>
                <a:lnTo>
                  <a:pt x="60521" y="589218"/>
                </a:lnTo>
                <a:lnTo>
                  <a:pt x="70609" y="548342"/>
                </a:lnTo>
                <a:lnTo>
                  <a:pt x="80697" y="507466"/>
                </a:lnTo>
                <a:lnTo>
                  <a:pt x="90785" y="466590"/>
                </a:lnTo>
                <a:lnTo>
                  <a:pt x="100873" y="425714"/>
                </a:lnTo>
                <a:lnTo>
                  <a:pt x="110961" y="384838"/>
                </a:lnTo>
                <a:lnTo>
                  <a:pt x="121049" y="343962"/>
                </a:lnTo>
                <a:lnTo>
                  <a:pt x="131137" y="303086"/>
                </a:lnTo>
                <a:lnTo>
                  <a:pt x="141225" y="262209"/>
                </a:lnTo>
                <a:lnTo>
                  <a:pt x="151313" y="221333"/>
                </a:lnTo>
                <a:lnTo>
                  <a:pt x="161400" y="180456"/>
                </a:lnTo>
                <a:lnTo>
                  <a:pt x="171487" y="139579"/>
                </a:lnTo>
                <a:lnTo>
                  <a:pt x="181574" y="98702"/>
                </a:lnTo>
                <a:lnTo>
                  <a:pt x="191661" y="57824"/>
                </a:lnTo>
                <a:lnTo>
                  <a:pt x="201747" y="16946"/>
                </a:lnTo>
                <a:lnTo>
                  <a:pt x="205922" y="0"/>
                </a:lnTo>
              </a:path>
            </a:pathLst>
          </a:custGeom>
          <a:ln w="34924">
            <a:solidFill>
              <a:srgbClr val="FF9946"/>
            </a:solidFill>
          </a:ln>
        </p:spPr>
        <p:txBody>
          <a:bodyPr wrap="square" lIns="0" tIns="0" rIns="0" bIns="0" rtlCol="0"/>
          <a:lstStyle/>
          <a:p>
            <a:endParaRPr sz="1406"/>
          </a:p>
        </p:txBody>
      </p:sp>
      <p:sp>
        <p:nvSpPr>
          <p:cNvPr id="30" name="object 33"/>
          <p:cNvSpPr/>
          <p:nvPr/>
        </p:nvSpPr>
        <p:spPr>
          <a:xfrm>
            <a:off x="6485940" y="1108771"/>
            <a:ext cx="111621" cy="118690"/>
          </a:xfrm>
          <a:custGeom>
            <a:avLst/>
            <a:gdLst/>
            <a:ahLst/>
            <a:cxnLst/>
            <a:rect l="l" t="t" r="r" b="b"/>
            <a:pathLst>
              <a:path w="190500" h="202564">
                <a:moveTo>
                  <a:pt x="161065" y="77590"/>
                </a:moveTo>
                <a:lnTo>
                  <a:pt x="115927" y="77590"/>
                </a:lnTo>
                <a:lnTo>
                  <a:pt x="147901" y="186647"/>
                </a:lnTo>
                <a:lnTo>
                  <a:pt x="154709" y="197108"/>
                </a:lnTo>
                <a:lnTo>
                  <a:pt x="165815" y="202057"/>
                </a:lnTo>
                <a:lnTo>
                  <a:pt x="180955" y="196257"/>
                </a:lnTo>
                <a:lnTo>
                  <a:pt x="188824" y="187402"/>
                </a:lnTo>
                <a:lnTo>
                  <a:pt x="190120" y="176998"/>
                </a:lnTo>
                <a:lnTo>
                  <a:pt x="161065" y="77590"/>
                </a:lnTo>
                <a:close/>
              </a:path>
              <a:path w="190500" h="202564">
                <a:moveTo>
                  <a:pt x="138387" y="0"/>
                </a:moveTo>
                <a:lnTo>
                  <a:pt x="130650" y="0"/>
                </a:lnTo>
                <a:lnTo>
                  <a:pt x="5681" y="129071"/>
                </a:lnTo>
                <a:lnTo>
                  <a:pt x="0" y="139916"/>
                </a:lnTo>
                <a:lnTo>
                  <a:pt x="962" y="151790"/>
                </a:lnTo>
                <a:lnTo>
                  <a:pt x="12836" y="161994"/>
                </a:lnTo>
                <a:lnTo>
                  <a:pt x="23888" y="165063"/>
                </a:lnTo>
                <a:lnTo>
                  <a:pt x="33336" y="162177"/>
                </a:lnTo>
                <a:lnTo>
                  <a:pt x="36862" y="159246"/>
                </a:lnTo>
                <a:lnTo>
                  <a:pt x="115927" y="77590"/>
                </a:lnTo>
                <a:lnTo>
                  <a:pt x="161065" y="77590"/>
                </a:lnTo>
                <a:lnTo>
                  <a:pt x="138387" y="0"/>
                </a:lnTo>
                <a:close/>
              </a:path>
            </a:pathLst>
          </a:custGeom>
          <a:solidFill>
            <a:srgbClr val="FF9946"/>
          </a:solidFill>
        </p:spPr>
        <p:txBody>
          <a:bodyPr wrap="square" lIns="0" tIns="0" rIns="0" bIns="0" rtlCol="0"/>
          <a:lstStyle/>
          <a:p>
            <a:endParaRPr sz="1406"/>
          </a:p>
        </p:txBody>
      </p:sp>
      <p:sp>
        <p:nvSpPr>
          <p:cNvPr id="31" name="object 34"/>
          <p:cNvSpPr/>
          <p:nvPr/>
        </p:nvSpPr>
        <p:spPr>
          <a:xfrm>
            <a:off x="6454676" y="1049244"/>
            <a:ext cx="610196" cy="699493"/>
          </a:xfrm>
          <a:prstGeom prst="rect">
            <a:avLst/>
          </a:prstGeom>
          <a:blipFill>
            <a:blip r:embed="rId7" cstate="print"/>
            <a:stretch>
              <a:fillRect/>
            </a:stretch>
          </a:blipFill>
        </p:spPr>
        <p:txBody>
          <a:bodyPr wrap="square" lIns="0" tIns="0" rIns="0" bIns="0" rtlCol="0"/>
          <a:lstStyle/>
          <a:p>
            <a:endParaRPr sz="1406"/>
          </a:p>
        </p:txBody>
      </p:sp>
      <p:sp>
        <p:nvSpPr>
          <p:cNvPr id="32" name="object 35"/>
          <p:cNvSpPr/>
          <p:nvPr/>
        </p:nvSpPr>
        <p:spPr>
          <a:xfrm>
            <a:off x="6517255" y="1096298"/>
            <a:ext cx="478482" cy="575592"/>
          </a:xfrm>
          <a:custGeom>
            <a:avLst/>
            <a:gdLst/>
            <a:ahLst/>
            <a:cxnLst/>
            <a:rect l="l" t="t" r="r" b="b"/>
            <a:pathLst>
              <a:path w="816609" h="982344">
                <a:moveTo>
                  <a:pt x="0" y="982126"/>
                </a:moveTo>
                <a:lnTo>
                  <a:pt x="40252" y="933690"/>
                </a:lnTo>
                <a:lnTo>
                  <a:pt x="80504" y="885255"/>
                </a:lnTo>
                <a:lnTo>
                  <a:pt x="120757" y="836821"/>
                </a:lnTo>
                <a:lnTo>
                  <a:pt x="161010" y="788386"/>
                </a:lnTo>
                <a:lnTo>
                  <a:pt x="201264" y="739952"/>
                </a:lnTo>
                <a:lnTo>
                  <a:pt x="241518" y="691518"/>
                </a:lnTo>
                <a:lnTo>
                  <a:pt x="281773" y="643084"/>
                </a:lnTo>
                <a:lnTo>
                  <a:pt x="322027" y="594651"/>
                </a:lnTo>
                <a:lnTo>
                  <a:pt x="362282" y="546217"/>
                </a:lnTo>
                <a:lnTo>
                  <a:pt x="402537" y="497784"/>
                </a:lnTo>
                <a:lnTo>
                  <a:pt x="442793" y="449350"/>
                </a:lnTo>
                <a:lnTo>
                  <a:pt x="483048" y="400917"/>
                </a:lnTo>
                <a:lnTo>
                  <a:pt x="523304" y="352483"/>
                </a:lnTo>
                <a:lnTo>
                  <a:pt x="563560" y="304049"/>
                </a:lnTo>
                <a:lnTo>
                  <a:pt x="603816" y="255615"/>
                </a:lnTo>
                <a:lnTo>
                  <a:pt x="644073" y="207181"/>
                </a:lnTo>
                <a:lnTo>
                  <a:pt x="684329" y="158747"/>
                </a:lnTo>
                <a:lnTo>
                  <a:pt x="724585" y="110312"/>
                </a:lnTo>
                <a:lnTo>
                  <a:pt x="764842" y="61877"/>
                </a:lnTo>
                <a:lnTo>
                  <a:pt x="805098" y="13441"/>
                </a:lnTo>
                <a:lnTo>
                  <a:pt x="816284" y="0"/>
                </a:lnTo>
              </a:path>
            </a:pathLst>
          </a:custGeom>
          <a:ln w="34924">
            <a:solidFill>
              <a:srgbClr val="FF9946"/>
            </a:solidFill>
          </a:ln>
        </p:spPr>
        <p:txBody>
          <a:bodyPr wrap="square" lIns="0" tIns="0" rIns="0" bIns="0" rtlCol="0"/>
          <a:lstStyle/>
          <a:p>
            <a:endParaRPr sz="1406"/>
          </a:p>
        </p:txBody>
      </p:sp>
      <p:sp>
        <p:nvSpPr>
          <p:cNvPr id="33" name="object 36"/>
          <p:cNvSpPr/>
          <p:nvPr/>
        </p:nvSpPr>
        <p:spPr>
          <a:xfrm>
            <a:off x="6909413" y="1071562"/>
            <a:ext cx="110877" cy="111993"/>
          </a:xfrm>
          <a:custGeom>
            <a:avLst/>
            <a:gdLst/>
            <a:ahLst/>
            <a:cxnLst/>
            <a:rect l="l" t="t" r="r" b="b"/>
            <a:pathLst>
              <a:path w="189229" h="191135">
                <a:moveTo>
                  <a:pt x="179801" y="55626"/>
                </a:moveTo>
                <a:lnTo>
                  <a:pt x="135845" y="55626"/>
                </a:lnTo>
                <a:lnTo>
                  <a:pt x="117039" y="167731"/>
                </a:lnTo>
                <a:lnTo>
                  <a:pt x="118778" y="180549"/>
                </a:lnTo>
                <a:lnTo>
                  <a:pt x="127233" y="189923"/>
                </a:lnTo>
                <a:lnTo>
                  <a:pt x="142935" y="190954"/>
                </a:lnTo>
                <a:lnTo>
                  <a:pt x="153680" y="186183"/>
                </a:lnTo>
                <a:lnTo>
                  <a:pt x="159290" y="177215"/>
                </a:lnTo>
                <a:lnTo>
                  <a:pt x="179801" y="55626"/>
                </a:lnTo>
                <a:close/>
              </a:path>
              <a:path w="189229" h="191135">
                <a:moveTo>
                  <a:pt x="189184" y="0"/>
                </a:moveTo>
                <a:lnTo>
                  <a:pt x="161766" y="0"/>
                </a:lnTo>
                <a:lnTo>
                  <a:pt x="14169" y="53889"/>
                </a:lnTo>
                <a:lnTo>
                  <a:pt x="4279" y="61206"/>
                </a:lnTo>
                <a:lnTo>
                  <a:pt x="0" y="72403"/>
                </a:lnTo>
                <a:lnTo>
                  <a:pt x="6554" y="87108"/>
                </a:lnTo>
                <a:lnTo>
                  <a:pt x="15614" y="94555"/>
                </a:lnTo>
                <a:lnTo>
                  <a:pt x="25825" y="95543"/>
                </a:lnTo>
                <a:lnTo>
                  <a:pt x="29074" y="94640"/>
                </a:lnTo>
                <a:lnTo>
                  <a:pt x="135845" y="55626"/>
                </a:lnTo>
                <a:lnTo>
                  <a:pt x="179801" y="55626"/>
                </a:lnTo>
                <a:lnTo>
                  <a:pt x="189184" y="0"/>
                </a:lnTo>
                <a:close/>
              </a:path>
            </a:pathLst>
          </a:custGeom>
          <a:solidFill>
            <a:srgbClr val="FF9946"/>
          </a:solidFill>
        </p:spPr>
        <p:txBody>
          <a:bodyPr wrap="square" lIns="0" tIns="0" rIns="0" bIns="0" rtlCol="0"/>
          <a:lstStyle/>
          <a:p>
            <a:endParaRPr sz="1406"/>
          </a:p>
        </p:txBody>
      </p:sp>
      <p:sp>
        <p:nvSpPr>
          <p:cNvPr id="34" name="object 37"/>
          <p:cNvSpPr/>
          <p:nvPr/>
        </p:nvSpPr>
        <p:spPr>
          <a:xfrm>
            <a:off x="6491876" y="1004590"/>
            <a:ext cx="1071563" cy="781348"/>
          </a:xfrm>
          <a:prstGeom prst="rect">
            <a:avLst/>
          </a:prstGeom>
          <a:blipFill>
            <a:blip r:embed="rId8" cstate="print"/>
            <a:stretch>
              <a:fillRect/>
            </a:stretch>
          </a:blipFill>
        </p:spPr>
        <p:txBody>
          <a:bodyPr wrap="square" lIns="0" tIns="0" rIns="0" bIns="0" rtlCol="0"/>
          <a:lstStyle/>
          <a:p>
            <a:endParaRPr sz="1406"/>
          </a:p>
        </p:txBody>
      </p:sp>
      <p:sp>
        <p:nvSpPr>
          <p:cNvPr id="35" name="object 38"/>
          <p:cNvSpPr/>
          <p:nvPr/>
        </p:nvSpPr>
        <p:spPr>
          <a:xfrm>
            <a:off x="6552527" y="1049328"/>
            <a:ext cx="937245" cy="661913"/>
          </a:xfrm>
          <a:custGeom>
            <a:avLst/>
            <a:gdLst/>
            <a:ahLst/>
            <a:cxnLst/>
            <a:rect l="l" t="t" r="r" b="b"/>
            <a:pathLst>
              <a:path w="1599565" h="1129664">
                <a:moveTo>
                  <a:pt x="0" y="1129558"/>
                </a:moveTo>
                <a:lnTo>
                  <a:pt x="79232" y="1073587"/>
                </a:lnTo>
                <a:lnTo>
                  <a:pt x="158465" y="1017616"/>
                </a:lnTo>
                <a:lnTo>
                  <a:pt x="237698" y="961645"/>
                </a:lnTo>
                <a:lnTo>
                  <a:pt x="316931" y="905673"/>
                </a:lnTo>
                <a:lnTo>
                  <a:pt x="396163" y="849701"/>
                </a:lnTo>
                <a:lnTo>
                  <a:pt x="475396" y="793729"/>
                </a:lnTo>
                <a:lnTo>
                  <a:pt x="554629" y="737756"/>
                </a:lnTo>
                <a:lnTo>
                  <a:pt x="633862" y="681784"/>
                </a:lnTo>
                <a:lnTo>
                  <a:pt x="713094" y="625811"/>
                </a:lnTo>
                <a:lnTo>
                  <a:pt x="792327" y="569838"/>
                </a:lnTo>
                <a:lnTo>
                  <a:pt x="871560" y="513866"/>
                </a:lnTo>
                <a:lnTo>
                  <a:pt x="950793" y="457893"/>
                </a:lnTo>
                <a:lnTo>
                  <a:pt x="1030025" y="401920"/>
                </a:lnTo>
                <a:lnTo>
                  <a:pt x="1109258" y="345948"/>
                </a:lnTo>
                <a:lnTo>
                  <a:pt x="1188491" y="289976"/>
                </a:lnTo>
                <a:lnTo>
                  <a:pt x="1267724" y="234004"/>
                </a:lnTo>
                <a:lnTo>
                  <a:pt x="1346956" y="178032"/>
                </a:lnTo>
                <a:lnTo>
                  <a:pt x="1426189" y="122061"/>
                </a:lnTo>
                <a:lnTo>
                  <a:pt x="1505422" y="66090"/>
                </a:lnTo>
                <a:lnTo>
                  <a:pt x="1584655" y="10119"/>
                </a:lnTo>
                <a:lnTo>
                  <a:pt x="1598950" y="0"/>
                </a:lnTo>
              </a:path>
            </a:pathLst>
          </a:custGeom>
          <a:ln w="34924">
            <a:solidFill>
              <a:srgbClr val="FF9946"/>
            </a:solidFill>
          </a:ln>
        </p:spPr>
        <p:txBody>
          <a:bodyPr wrap="square" lIns="0" tIns="0" rIns="0" bIns="0" rtlCol="0"/>
          <a:lstStyle/>
          <a:p>
            <a:endParaRPr sz="1406"/>
          </a:p>
        </p:txBody>
      </p:sp>
      <p:sp>
        <p:nvSpPr>
          <p:cNvPr id="36" name="object 39"/>
          <p:cNvSpPr/>
          <p:nvPr/>
        </p:nvSpPr>
        <p:spPr>
          <a:xfrm>
            <a:off x="7401267" y="1026093"/>
            <a:ext cx="121295" cy="106784"/>
          </a:xfrm>
          <a:custGeom>
            <a:avLst/>
            <a:gdLst/>
            <a:ahLst/>
            <a:cxnLst/>
            <a:rect l="l" t="t" r="r" b="b"/>
            <a:pathLst>
              <a:path w="207009" h="182244">
                <a:moveTo>
                  <a:pt x="183660" y="49743"/>
                </a:moveTo>
                <a:lnTo>
                  <a:pt x="136170" y="49743"/>
                </a:lnTo>
                <a:lnTo>
                  <a:pt x="88926" y="153131"/>
                </a:lnTo>
                <a:lnTo>
                  <a:pt x="87177" y="165174"/>
                </a:lnTo>
                <a:lnTo>
                  <a:pt x="91955" y="175995"/>
                </a:lnTo>
                <a:lnTo>
                  <a:pt x="106248" y="181666"/>
                </a:lnTo>
                <a:lnTo>
                  <a:pt x="117536" y="181160"/>
                </a:lnTo>
                <a:lnTo>
                  <a:pt x="125519" y="175769"/>
                </a:lnTo>
                <a:lnTo>
                  <a:pt x="183660" y="49743"/>
                </a:lnTo>
                <a:close/>
              </a:path>
              <a:path w="207009" h="182244">
                <a:moveTo>
                  <a:pt x="206609" y="0"/>
                </a:moveTo>
                <a:lnTo>
                  <a:pt x="19126" y="16489"/>
                </a:lnTo>
                <a:lnTo>
                  <a:pt x="6847" y="21698"/>
                </a:lnTo>
                <a:lnTo>
                  <a:pt x="0" y="32804"/>
                </a:lnTo>
                <a:lnTo>
                  <a:pt x="3694" y="48895"/>
                </a:lnTo>
                <a:lnTo>
                  <a:pt x="12397" y="57785"/>
                </a:lnTo>
                <a:lnTo>
                  <a:pt x="22936" y="59710"/>
                </a:lnTo>
                <a:lnTo>
                  <a:pt x="136170" y="49743"/>
                </a:lnTo>
                <a:lnTo>
                  <a:pt x="183660" y="49743"/>
                </a:lnTo>
                <a:lnTo>
                  <a:pt x="206609" y="0"/>
                </a:lnTo>
                <a:close/>
              </a:path>
            </a:pathLst>
          </a:custGeom>
          <a:solidFill>
            <a:srgbClr val="FF9946"/>
          </a:solidFill>
        </p:spPr>
        <p:txBody>
          <a:bodyPr wrap="square" lIns="0" tIns="0" rIns="0" bIns="0" rtlCol="0"/>
          <a:lstStyle/>
          <a:p>
            <a:endParaRPr sz="1406"/>
          </a:p>
        </p:txBody>
      </p:sp>
      <p:sp>
        <p:nvSpPr>
          <p:cNvPr id="37" name="object 40"/>
          <p:cNvSpPr/>
          <p:nvPr/>
        </p:nvSpPr>
        <p:spPr>
          <a:xfrm>
            <a:off x="5881693" y="714375"/>
            <a:ext cx="392906" cy="392906"/>
          </a:xfrm>
          <a:custGeom>
            <a:avLst/>
            <a:gdLst/>
            <a:ahLst/>
            <a:cxnLst/>
            <a:rect l="l" t="t" r="r" b="b"/>
            <a:pathLst>
              <a:path w="670559" h="670560">
                <a:moveTo>
                  <a:pt x="660815" y="254709"/>
                </a:moveTo>
                <a:lnTo>
                  <a:pt x="9742" y="254709"/>
                </a:lnTo>
                <a:lnTo>
                  <a:pt x="4387" y="280896"/>
                </a:lnTo>
                <a:lnTo>
                  <a:pt x="1111" y="307782"/>
                </a:lnTo>
                <a:lnTo>
                  <a:pt x="0" y="335279"/>
                </a:lnTo>
                <a:lnTo>
                  <a:pt x="1111" y="362777"/>
                </a:lnTo>
                <a:lnTo>
                  <a:pt x="9742" y="415850"/>
                </a:lnTo>
                <a:lnTo>
                  <a:pt x="26344" y="465784"/>
                </a:lnTo>
                <a:lnTo>
                  <a:pt x="50226" y="511889"/>
                </a:lnTo>
                <a:lnTo>
                  <a:pt x="80699" y="553474"/>
                </a:lnTo>
                <a:lnTo>
                  <a:pt x="117072" y="589850"/>
                </a:lnTo>
                <a:lnTo>
                  <a:pt x="158657" y="620326"/>
                </a:lnTo>
                <a:lnTo>
                  <a:pt x="204762" y="644211"/>
                </a:lnTo>
                <a:lnTo>
                  <a:pt x="254699" y="660815"/>
                </a:lnTo>
                <a:lnTo>
                  <a:pt x="307778" y="669448"/>
                </a:lnTo>
                <a:lnTo>
                  <a:pt x="335279" y="670559"/>
                </a:lnTo>
                <a:lnTo>
                  <a:pt x="362777" y="669448"/>
                </a:lnTo>
                <a:lnTo>
                  <a:pt x="415850" y="660815"/>
                </a:lnTo>
                <a:lnTo>
                  <a:pt x="465784" y="644211"/>
                </a:lnTo>
                <a:lnTo>
                  <a:pt x="511889" y="620326"/>
                </a:lnTo>
                <a:lnTo>
                  <a:pt x="553474" y="589850"/>
                </a:lnTo>
                <a:lnTo>
                  <a:pt x="589850" y="553474"/>
                </a:lnTo>
                <a:lnTo>
                  <a:pt x="620326" y="511889"/>
                </a:lnTo>
                <a:lnTo>
                  <a:pt x="644211" y="465784"/>
                </a:lnTo>
                <a:lnTo>
                  <a:pt x="660815" y="415850"/>
                </a:lnTo>
                <a:lnTo>
                  <a:pt x="669448" y="362777"/>
                </a:lnTo>
                <a:lnTo>
                  <a:pt x="670559" y="335279"/>
                </a:lnTo>
                <a:lnTo>
                  <a:pt x="669448" y="307782"/>
                </a:lnTo>
                <a:lnTo>
                  <a:pt x="666171" y="280896"/>
                </a:lnTo>
                <a:lnTo>
                  <a:pt x="660815" y="254709"/>
                </a:lnTo>
                <a:close/>
              </a:path>
              <a:path w="670559" h="670560">
                <a:moveTo>
                  <a:pt x="335279" y="0"/>
                </a:moveTo>
                <a:lnTo>
                  <a:pt x="280889" y="4388"/>
                </a:lnTo>
                <a:lnTo>
                  <a:pt x="229295" y="17093"/>
                </a:lnTo>
                <a:lnTo>
                  <a:pt x="181187" y="37424"/>
                </a:lnTo>
                <a:lnTo>
                  <a:pt x="137256" y="64690"/>
                </a:lnTo>
                <a:lnTo>
                  <a:pt x="98191" y="98202"/>
                </a:lnTo>
                <a:lnTo>
                  <a:pt x="64681" y="137269"/>
                </a:lnTo>
                <a:lnTo>
                  <a:pt x="37418" y="181201"/>
                </a:lnTo>
                <a:lnTo>
                  <a:pt x="17090" y="229307"/>
                </a:lnTo>
                <a:lnTo>
                  <a:pt x="653466" y="229307"/>
                </a:lnTo>
                <a:lnTo>
                  <a:pt x="633135" y="181201"/>
                </a:lnTo>
                <a:lnTo>
                  <a:pt x="605869" y="137269"/>
                </a:lnTo>
                <a:lnTo>
                  <a:pt x="572357" y="98202"/>
                </a:lnTo>
                <a:lnTo>
                  <a:pt x="533290" y="64690"/>
                </a:lnTo>
                <a:lnTo>
                  <a:pt x="489358" y="37424"/>
                </a:lnTo>
                <a:lnTo>
                  <a:pt x="441252" y="17093"/>
                </a:lnTo>
                <a:lnTo>
                  <a:pt x="389663" y="4388"/>
                </a:lnTo>
                <a:lnTo>
                  <a:pt x="335279" y="0"/>
                </a:lnTo>
                <a:close/>
              </a:path>
            </a:pathLst>
          </a:custGeom>
          <a:solidFill>
            <a:srgbClr val="F8D539"/>
          </a:solidFill>
        </p:spPr>
        <p:txBody>
          <a:bodyPr wrap="square" lIns="0" tIns="0" rIns="0" bIns="0" rtlCol="0"/>
          <a:lstStyle/>
          <a:p>
            <a:endParaRPr sz="1406"/>
          </a:p>
        </p:txBody>
      </p:sp>
      <p:sp>
        <p:nvSpPr>
          <p:cNvPr id="38" name="object 41"/>
          <p:cNvSpPr/>
          <p:nvPr/>
        </p:nvSpPr>
        <p:spPr>
          <a:xfrm>
            <a:off x="5881693" y="714375"/>
            <a:ext cx="392906" cy="392906"/>
          </a:xfrm>
          <a:custGeom>
            <a:avLst/>
            <a:gdLst/>
            <a:ahLst/>
            <a:cxnLst/>
            <a:rect l="l" t="t" r="r" b="b"/>
            <a:pathLst>
              <a:path w="670559" h="670560">
                <a:moveTo>
                  <a:pt x="335279" y="0"/>
                </a:moveTo>
                <a:lnTo>
                  <a:pt x="280889" y="4388"/>
                </a:lnTo>
                <a:lnTo>
                  <a:pt x="229295" y="17093"/>
                </a:lnTo>
                <a:lnTo>
                  <a:pt x="181187" y="37424"/>
                </a:lnTo>
                <a:lnTo>
                  <a:pt x="137256" y="64690"/>
                </a:lnTo>
                <a:lnTo>
                  <a:pt x="98191" y="98202"/>
                </a:lnTo>
                <a:lnTo>
                  <a:pt x="64681" y="137269"/>
                </a:lnTo>
                <a:lnTo>
                  <a:pt x="37418" y="181201"/>
                </a:lnTo>
                <a:lnTo>
                  <a:pt x="17090" y="229307"/>
                </a:lnTo>
                <a:lnTo>
                  <a:pt x="4387" y="280896"/>
                </a:lnTo>
                <a:lnTo>
                  <a:pt x="0" y="335279"/>
                </a:lnTo>
                <a:lnTo>
                  <a:pt x="1111" y="362777"/>
                </a:lnTo>
                <a:lnTo>
                  <a:pt x="9742" y="415850"/>
                </a:lnTo>
                <a:lnTo>
                  <a:pt x="26344" y="465784"/>
                </a:lnTo>
                <a:lnTo>
                  <a:pt x="50226" y="511889"/>
                </a:lnTo>
                <a:lnTo>
                  <a:pt x="80699" y="553474"/>
                </a:lnTo>
                <a:lnTo>
                  <a:pt x="117072" y="589850"/>
                </a:lnTo>
                <a:lnTo>
                  <a:pt x="158657" y="620326"/>
                </a:lnTo>
                <a:lnTo>
                  <a:pt x="204762" y="644211"/>
                </a:lnTo>
                <a:lnTo>
                  <a:pt x="254699" y="660815"/>
                </a:lnTo>
                <a:lnTo>
                  <a:pt x="307778" y="669448"/>
                </a:lnTo>
                <a:lnTo>
                  <a:pt x="335279" y="670559"/>
                </a:lnTo>
                <a:lnTo>
                  <a:pt x="362777" y="669448"/>
                </a:lnTo>
                <a:lnTo>
                  <a:pt x="415850" y="660815"/>
                </a:lnTo>
                <a:lnTo>
                  <a:pt x="465784" y="644211"/>
                </a:lnTo>
                <a:lnTo>
                  <a:pt x="511889" y="620326"/>
                </a:lnTo>
                <a:lnTo>
                  <a:pt x="553474" y="589850"/>
                </a:lnTo>
                <a:lnTo>
                  <a:pt x="589850" y="553474"/>
                </a:lnTo>
                <a:lnTo>
                  <a:pt x="620326" y="511889"/>
                </a:lnTo>
                <a:lnTo>
                  <a:pt x="644211" y="465784"/>
                </a:lnTo>
                <a:lnTo>
                  <a:pt x="660815" y="415850"/>
                </a:lnTo>
                <a:lnTo>
                  <a:pt x="669448" y="362777"/>
                </a:lnTo>
                <a:lnTo>
                  <a:pt x="670559" y="335279"/>
                </a:lnTo>
                <a:lnTo>
                  <a:pt x="669448" y="307782"/>
                </a:lnTo>
                <a:lnTo>
                  <a:pt x="660815" y="254709"/>
                </a:lnTo>
                <a:lnTo>
                  <a:pt x="644211" y="204775"/>
                </a:lnTo>
                <a:lnTo>
                  <a:pt x="620326" y="158670"/>
                </a:lnTo>
                <a:lnTo>
                  <a:pt x="589850" y="117085"/>
                </a:lnTo>
                <a:lnTo>
                  <a:pt x="553474" y="80709"/>
                </a:lnTo>
                <a:lnTo>
                  <a:pt x="511889" y="50233"/>
                </a:lnTo>
                <a:lnTo>
                  <a:pt x="465784" y="26348"/>
                </a:lnTo>
                <a:lnTo>
                  <a:pt x="415850" y="9744"/>
                </a:lnTo>
                <a:lnTo>
                  <a:pt x="362777" y="1111"/>
                </a:lnTo>
                <a:lnTo>
                  <a:pt x="335279" y="0"/>
                </a:lnTo>
                <a:close/>
              </a:path>
            </a:pathLst>
          </a:custGeom>
          <a:ln w="25399">
            <a:solidFill>
              <a:srgbClr val="C1A526"/>
            </a:solidFill>
          </a:ln>
        </p:spPr>
        <p:txBody>
          <a:bodyPr wrap="square" lIns="0" tIns="0" rIns="0" bIns="0" rtlCol="0"/>
          <a:lstStyle/>
          <a:p>
            <a:endParaRPr sz="1406"/>
          </a:p>
        </p:txBody>
      </p:sp>
      <p:sp>
        <p:nvSpPr>
          <p:cNvPr id="39" name="object 42"/>
          <p:cNvSpPr/>
          <p:nvPr/>
        </p:nvSpPr>
        <p:spPr>
          <a:xfrm>
            <a:off x="5405438" y="714375"/>
            <a:ext cx="392906" cy="392906"/>
          </a:xfrm>
          <a:custGeom>
            <a:avLst/>
            <a:gdLst/>
            <a:ahLst/>
            <a:cxnLst/>
            <a:rect l="l" t="t" r="r" b="b"/>
            <a:pathLst>
              <a:path w="670559" h="670560">
                <a:moveTo>
                  <a:pt x="660815" y="254709"/>
                </a:moveTo>
                <a:lnTo>
                  <a:pt x="9744" y="254709"/>
                </a:lnTo>
                <a:lnTo>
                  <a:pt x="4388" y="280896"/>
                </a:lnTo>
                <a:lnTo>
                  <a:pt x="1111" y="307782"/>
                </a:lnTo>
                <a:lnTo>
                  <a:pt x="0" y="335279"/>
                </a:lnTo>
                <a:lnTo>
                  <a:pt x="1111" y="362777"/>
                </a:lnTo>
                <a:lnTo>
                  <a:pt x="9744" y="415850"/>
                </a:lnTo>
                <a:lnTo>
                  <a:pt x="26348" y="465784"/>
                </a:lnTo>
                <a:lnTo>
                  <a:pt x="50233" y="511889"/>
                </a:lnTo>
                <a:lnTo>
                  <a:pt x="80709" y="553474"/>
                </a:lnTo>
                <a:lnTo>
                  <a:pt x="117085" y="589850"/>
                </a:lnTo>
                <a:lnTo>
                  <a:pt x="158670" y="620326"/>
                </a:lnTo>
                <a:lnTo>
                  <a:pt x="204775" y="644211"/>
                </a:lnTo>
                <a:lnTo>
                  <a:pt x="254709" y="660815"/>
                </a:lnTo>
                <a:lnTo>
                  <a:pt x="307782" y="669448"/>
                </a:lnTo>
                <a:lnTo>
                  <a:pt x="335279" y="670559"/>
                </a:lnTo>
                <a:lnTo>
                  <a:pt x="362777" y="669448"/>
                </a:lnTo>
                <a:lnTo>
                  <a:pt x="415850" y="660815"/>
                </a:lnTo>
                <a:lnTo>
                  <a:pt x="465784" y="644211"/>
                </a:lnTo>
                <a:lnTo>
                  <a:pt x="511889" y="620326"/>
                </a:lnTo>
                <a:lnTo>
                  <a:pt x="553474" y="589850"/>
                </a:lnTo>
                <a:lnTo>
                  <a:pt x="589850" y="553474"/>
                </a:lnTo>
                <a:lnTo>
                  <a:pt x="620326" y="511889"/>
                </a:lnTo>
                <a:lnTo>
                  <a:pt x="644211" y="465784"/>
                </a:lnTo>
                <a:lnTo>
                  <a:pt x="660815" y="415850"/>
                </a:lnTo>
                <a:lnTo>
                  <a:pt x="669448" y="362777"/>
                </a:lnTo>
                <a:lnTo>
                  <a:pt x="670559" y="335279"/>
                </a:lnTo>
                <a:lnTo>
                  <a:pt x="669448" y="307782"/>
                </a:lnTo>
                <a:lnTo>
                  <a:pt x="666171" y="280896"/>
                </a:lnTo>
                <a:lnTo>
                  <a:pt x="660815" y="254709"/>
                </a:lnTo>
                <a:close/>
              </a:path>
              <a:path w="670559" h="670560">
                <a:moveTo>
                  <a:pt x="335279" y="0"/>
                </a:moveTo>
                <a:lnTo>
                  <a:pt x="280896" y="4388"/>
                </a:lnTo>
                <a:lnTo>
                  <a:pt x="229307" y="17093"/>
                </a:lnTo>
                <a:lnTo>
                  <a:pt x="181201" y="37424"/>
                </a:lnTo>
                <a:lnTo>
                  <a:pt x="137269" y="64690"/>
                </a:lnTo>
                <a:lnTo>
                  <a:pt x="98202" y="98202"/>
                </a:lnTo>
                <a:lnTo>
                  <a:pt x="64690" y="137269"/>
                </a:lnTo>
                <a:lnTo>
                  <a:pt x="37424" y="181201"/>
                </a:lnTo>
                <a:lnTo>
                  <a:pt x="17093" y="229307"/>
                </a:lnTo>
                <a:lnTo>
                  <a:pt x="653466" y="229307"/>
                </a:lnTo>
                <a:lnTo>
                  <a:pt x="633135" y="181201"/>
                </a:lnTo>
                <a:lnTo>
                  <a:pt x="605869" y="137269"/>
                </a:lnTo>
                <a:lnTo>
                  <a:pt x="572357" y="98202"/>
                </a:lnTo>
                <a:lnTo>
                  <a:pt x="533290" y="64690"/>
                </a:lnTo>
                <a:lnTo>
                  <a:pt x="489358" y="37424"/>
                </a:lnTo>
                <a:lnTo>
                  <a:pt x="441252" y="17093"/>
                </a:lnTo>
                <a:lnTo>
                  <a:pt x="389663" y="4388"/>
                </a:lnTo>
                <a:lnTo>
                  <a:pt x="335279" y="0"/>
                </a:lnTo>
                <a:close/>
              </a:path>
            </a:pathLst>
          </a:custGeom>
          <a:solidFill>
            <a:srgbClr val="F8D539"/>
          </a:solidFill>
        </p:spPr>
        <p:txBody>
          <a:bodyPr wrap="square" lIns="0" tIns="0" rIns="0" bIns="0" rtlCol="0"/>
          <a:lstStyle/>
          <a:p>
            <a:endParaRPr sz="1406"/>
          </a:p>
        </p:txBody>
      </p:sp>
      <p:sp>
        <p:nvSpPr>
          <p:cNvPr id="40" name="object 43"/>
          <p:cNvSpPr/>
          <p:nvPr/>
        </p:nvSpPr>
        <p:spPr>
          <a:xfrm>
            <a:off x="5405438" y="714375"/>
            <a:ext cx="392906" cy="392906"/>
          </a:xfrm>
          <a:custGeom>
            <a:avLst/>
            <a:gdLst/>
            <a:ahLst/>
            <a:cxnLst/>
            <a:rect l="l" t="t" r="r" b="b"/>
            <a:pathLst>
              <a:path w="670559" h="670560">
                <a:moveTo>
                  <a:pt x="335279" y="0"/>
                </a:moveTo>
                <a:lnTo>
                  <a:pt x="280896" y="4388"/>
                </a:lnTo>
                <a:lnTo>
                  <a:pt x="229307" y="17093"/>
                </a:lnTo>
                <a:lnTo>
                  <a:pt x="181201" y="37424"/>
                </a:lnTo>
                <a:lnTo>
                  <a:pt x="137269" y="64690"/>
                </a:lnTo>
                <a:lnTo>
                  <a:pt x="98202" y="98202"/>
                </a:lnTo>
                <a:lnTo>
                  <a:pt x="64690" y="137269"/>
                </a:lnTo>
                <a:lnTo>
                  <a:pt x="37424" y="181201"/>
                </a:lnTo>
                <a:lnTo>
                  <a:pt x="17093" y="229307"/>
                </a:lnTo>
                <a:lnTo>
                  <a:pt x="4388" y="280896"/>
                </a:lnTo>
                <a:lnTo>
                  <a:pt x="0" y="335279"/>
                </a:lnTo>
                <a:lnTo>
                  <a:pt x="1111" y="362777"/>
                </a:lnTo>
                <a:lnTo>
                  <a:pt x="9744" y="415850"/>
                </a:lnTo>
                <a:lnTo>
                  <a:pt x="26348" y="465784"/>
                </a:lnTo>
                <a:lnTo>
                  <a:pt x="50233" y="511889"/>
                </a:lnTo>
                <a:lnTo>
                  <a:pt x="80709" y="553474"/>
                </a:lnTo>
                <a:lnTo>
                  <a:pt x="117085" y="589850"/>
                </a:lnTo>
                <a:lnTo>
                  <a:pt x="158670" y="620326"/>
                </a:lnTo>
                <a:lnTo>
                  <a:pt x="204775" y="644211"/>
                </a:lnTo>
                <a:lnTo>
                  <a:pt x="254709" y="660815"/>
                </a:lnTo>
                <a:lnTo>
                  <a:pt x="307782" y="669448"/>
                </a:lnTo>
                <a:lnTo>
                  <a:pt x="335279" y="670559"/>
                </a:lnTo>
                <a:lnTo>
                  <a:pt x="362777" y="669448"/>
                </a:lnTo>
                <a:lnTo>
                  <a:pt x="415850" y="660815"/>
                </a:lnTo>
                <a:lnTo>
                  <a:pt x="465784" y="644211"/>
                </a:lnTo>
                <a:lnTo>
                  <a:pt x="511889" y="620326"/>
                </a:lnTo>
                <a:lnTo>
                  <a:pt x="553474" y="589850"/>
                </a:lnTo>
                <a:lnTo>
                  <a:pt x="589850" y="553474"/>
                </a:lnTo>
                <a:lnTo>
                  <a:pt x="620326" y="511889"/>
                </a:lnTo>
                <a:lnTo>
                  <a:pt x="644211" y="465784"/>
                </a:lnTo>
                <a:lnTo>
                  <a:pt x="660815" y="415850"/>
                </a:lnTo>
                <a:lnTo>
                  <a:pt x="669448" y="362777"/>
                </a:lnTo>
                <a:lnTo>
                  <a:pt x="670559" y="335279"/>
                </a:lnTo>
                <a:lnTo>
                  <a:pt x="669448" y="307782"/>
                </a:lnTo>
                <a:lnTo>
                  <a:pt x="660815" y="254709"/>
                </a:lnTo>
                <a:lnTo>
                  <a:pt x="644211" y="204775"/>
                </a:lnTo>
                <a:lnTo>
                  <a:pt x="620326" y="158670"/>
                </a:lnTo>
                <a:lnTo>
                  <a:pt x="589850" y="117085"/>
                </a:lnTo>
                <a:lnTo>
                  <a:pt x="553474" y="80709"/>
                </a:lnTo>
                <a:lnTo>
                  <a:pt x="511889" y="50233"/>
                </a:lnTo>
                <a:lnTo>
                  <a:pt x="465784" y="26348"/>
                </a:lnTo>
                <a:lnTo>
                  <a:pt x="415850" y="9744"/>
                </a:lnTo>
                <a:lnTo>
                  <a:pt x="362777" y="1111"/>
                </a:lnTo>
                <a:lnTo>
                  <a:pt x="335279" y="0"/>
                </a:lnTo>
                <a:close/>
              </a:path>
            </a:pathLst>
          </a:custGeom>
          <a:ln w="25399">
            <a:solidFill>
              <a:srgbClr val="C1A526"/>
            </a:solidFill>
          </a:ln>
        </p:spPr>
        <p:txBody>
          <a:bodyPr wrap="square" lIns="0" tIns="0" rIns="0" bIns="0" rtlCol="0"/>
          <a:lstStyle/>
          <a:p>
            <a:endParaRPr sz="1406"/>
          </a:p>
        </p:txBody>
      </p:sp>
      <p:sp>
        <p:nvSpPr>
          <p:cNvPr id="41" name="object 44"/>
          <p:cNvSpPr/>
          <p:nvPr/>
        </p:nvSpPr>
        <p:spPr>
          <a:xfrm>
            <a:off x="6075164" y="1086439"/>
            <a:ext cx="312539" cy="625078"/>
          </a:xfrm>
          <a:prstGeom prst="rect">
            <a:avLst/>
          </a:prstGeom>
          <a:blipFill>
            <a:blip r:embed="rId9" cstate="print"/>
            <a:stretch>
              <a:fillRect/>
            </a:stretch>
          </a:blipFill>
        </p:spPr>
        <p:txBody>
          <a:bodyPr wrap="square" lIns="0" tIns="0" rIns="0" bIns="0" rtlCol="0"/>
          <a:lstStyle/>
          <a:p>
            <a:endParaRPr sz="1406"/>
          </a:p>
        </p:txBody>
      </p:sp>
      <p:sp>
        <p:nvSpPr>
          <p:cNvPr id="42" name="object 45"/>
          <p:cNvSpPr/>
          <p:nvPr/>
        </p:nvSpPr>
        <p:spPr>
          <a:xfrm>
            <a:off x="6155513" y="1139982"/>
            <a:ext cx="167804" cy="497086"/>
          </a:xfrm>
          <a:custGeom>
            <a:avLst/>
            <a:gdLst/>
            <a:ahLst/>
            <a:cxnLst/>
            <a:rect l="l" t="t" r="r" b="b"/>
            <a:pathLst>
              <a:path w="286384" h="848360">
                <a:moveTo>
                  <a:pt x="286390" y="848105"/>
                </a:moveTo>
                <a:lnTo>
                  <a:pt x="272349" y="806528"/>
                </a:lnTo>
                <a:lnTo>
                  <a:pt x="258309" y="764950"/>
                </a:lnTo>
                <a:lnTo>
                  <a:pt x="244270" y="723372"/>
                </a:lnTo>
                <a:lnTo>
                  <a:pt x="230230" y="681794"/>
                </a:lnTo>
                <a:lnTo>
                  <a:pt x="216191" y="640217"/>
                </a:lnTo>
                <a:lnTo>
                  <a:pt x="202152" y="598639"/>
                </a:lnTo>
                <a:lnTo>
                  <a:pt x="188114" y="557061"/>
                </a:lnTo>
                <a:lnTo>
                  <a:pt x="174075" y="515483"/>
                </a:lnTo>
                <a:lnTo>
                  <a:pt x="160037" y="473906"/>
                </a:lnTo>
                <a:lnTo>
                  <a:pt x="145999" y="432328"/>
                </a:lnTo>
                <a:lnTo>
                  <a:pt x="131960" y="390750"/>
                </a:lnTo>
                <a:lnTo>
                  <a:pt x="117922" y="349172"/>
                </a:lnTo>
                <a:lnTo>
                  <a:pt x="103884" y="307595"/>
                </a:lnTo>
                <a:lnTo>
                  <a:pt x="89845" y="266017"/>
                </a:lnTo>
                <a:lnTo>
                  <a:pt x="75806" y="224439"/>
                </a:lnTo>
                <a:lnTo>
                  <a:pt x="61767" y="182861"/>
                </a:lnTo>
                <a:lnTo>
                  <a:pt x="47728" y="141283"/>
                </a:lnTo>
                <a:lnTo>
                  <a:pt x="33688" y="99706"/>
                </a:lnTo>
                <a:lnTo>
                  <a:pt x="19648" y="58128"/>
                </a:lnTo>
                <a:lnTo>
                  <a:pt x="5608" y="16550"/>
                </a:lnTo>
                <a:lnTo>
                  <a:pt x="0" y="0"/>
                </a:lnTo>
              </a:path>
            </a:pathLst>
          </a:custGeom>
          <a:ln w="34924">
            <a:solidFill>
              <a:srgbClr val="FF9946"/>
            </a:solidFill>
          </a:ln>
        </p:spPr>
        <p:txBody>
          <a:bodyPr wrap="square" lIns="0" tIns="0" rIns="0" bIns="0" rtlCol="0"/>
          <a:lstStyle/>
          <a:p>
            <a:endParaRPr sz="1406"/>
          </a:p>
        </p:txBody>
      </p:sp>
      <p:sp>
        <p:nvSpPr>
          <p:cNvPr id="43" name="object 46"/>
          <p:cNvSpPr/>
          <p:nvPr/>
        </p:nvSpPr>
        <p:spPr>
          <a:xfrm>
            <a:off x="6120544" y="1108770"/>
            <a:ext cx="109017" cy="115342"/>
          </a:xfrm>
          <a:custGeom>
            <a:avLst/>
            <a:gdLst/>
            <a:ahLst/>
            <a:cxnLst/>
            <a:rect l="l" t="t" r="r" b="b"/>
            <a:pathLst>
              <a:path w="186054" h="196850">
                <a:moveTo>
                  <a:pt x="51211" y="0"/>
                </a:moveTo>
                <a:lnTo>
                  <a:pt x="35242" y="0"/>
                </a:lnTo>
                <a:lnTo>
                  <a:pt x="0" y="172505"/>
                </a:lnTo>
                <a:lnTo>
                  <a:pt x="1263" y="185245"/>
                </a:lnTo>
                <a:lnTo>
                  <a:pt x="9205" y="194876"/>
                </a:lnTo>
                <a:lnTo>
                  <a:pt x="24748" y="196581"/>
                </a:lnTo>
                <a:lnTo>
                  <a:pt x="35646" y="192453"/>
                </a:lnTo>
                <a:lnTo>
                  <a:pt x="41717" y="184038"/>
                </a:lnTo>
                <a:lnTo>
                  <a:pt x="42519" y="181161"/>
                </a:lnTo>
                <a:lnTo>
                  <a:pt x="65257" y="69817"/>
                </a:lnTo>
                <a:lnTo>
                  <a:pt x="130646" y="69817"/>
                </a:lnTo>
                <a:lnTo>
                  <a:pt x="51211" y="0"/>
                </a:lnTo>
                <a:close/>
              </a:path>
              <a:path w="186054" h="196850">
                <a:moveTo>
                  <a:pt x="130646" y="69817"/>
                </a:moveTo>
                <a:lnTo>
                  <a:pt x="65257" y="69817"/>
                </a:lnTo>
                <a:lnTo>
                  <a:pt x="150875" y="144585"/>
                </a:lnTo>
                <a:lnTo>
                  <a:pt x="161893" y="149700"/>
                </a:lnTo>
                <a:lnTo>
                  <a:pt x="173624" y="148223"/>
                </a:lnTo>
                <a:lnTo>
                  <a:pt x="183237" y="135969"/>
                </a:lnTo>
                <a:lnTo>
                  <a:pt x="185895" y="124891"/>
                </a:lnTo>
                <a:lnTo>
                  <a:pt x="182791" y="115650"/>
                </a:lnTo>
                <a:lnTo>
                  <a:pt x="130646" y="69817"/>
                </a:lnTo>
                <a:close/>
              </a:path>
            </a:pathLst>
          </a:custGeom>
          <a:solidFill>
            <a:srgbClr val="FF9946"/>
          </a:solidFill>
        </p:spPr>
        <p:txBody>
          <a:bodyPr wrap="square" lIns="0" tIns="0" rIns="0" bIns="0" rtlCol="0"/>
          <a:lstStyle/>
          <a:p>
            <a:endParaRPr sz="1406"/>
          </a:p>
        </p:txBody>
      </p:sp>
      <p:sp>
        <p:nvSpPr>
          <p:cNvPr id="44" name="object 47"/>
          <p:cNvSpPr/>
          <p:nvPr/>
        </p:nvSpPr>
        <p:spPr>
          <a:xfrm>
            <a:off x="5695652" y="1041804"/>
            <a:ext cx="625078" cy="706932"/>
          </a:xfrm>
          <a:prstGeom prst="rect">
            <a:avLst/>
          </a:prstGeom>
          <a:blipFill>
            <a:blip r:embed="rId10" cstate="print"/>
            <a:stretch>
              <a:fillRect/>
            </a:stretch>
          </a:blipFill>
        </p:spPr>
        <p:txBody>
          <a:bodyPr wrap="square" lIns="0" tIns="0" rIns="0" bIns="0" rtlCol="0"/>
          <a:lstStyle/>
          <a:p>
            <a:endParaRPr sz="1406"/>
          </a:p>
        </p:txBody>
      </p:sp>
      <p:sp>
        <p:nvSpPr>
          <p:cNvPr id="45" name="object 48"/>
          <p:cNvSpPr/>
          <p:nvPr/>
        </p:nvSpPr>
        <p:spPr>
          <a:xfrm>
            <a:off x="5759196" y="1094351"/>
            <a:ext cx="498202" cy="581173"/>
          </a:xfrm>
          <a:custGeom>
            <a:avLst/>
            <a:gdLst/>
            <a:ahLst/>
            <a:cxnLst/>
            <a:rect l="l" t="t" r="r" b="b"/>
            <a:pathLst>
              <a:path w="850265" h="991869">
                <a:moveTo>
                  <a:pt x="850026" y="991697"/>
                </a:moveTo>
                <a:lnTo>
                  <a:pt x="808096" y="942776"/>
                </a:lnTo>
                <a:lnTo>
                  <a:pt x="766165" y="893856"/>
                </a:lnTo>
                <a:lnTo>
                  <a:pt x="724234" y="844936"/>
                </a:lnTo>
                <a:lnTo>
                  <a:pt x="682303" y="796015"/>
                </a:lnTo>
                <a:lnTo>
                  <a:pt x="640371" y="747095"/>
                </a:lnTo>
                <a:lnTo>
                  <a:pt x="598439" y="698174"/>
                </a:lnTo>
                <a:lnTo>
                  <a:pt x="556507" y="649254"/>
                </a:lnTo>
                <a:lnTo>
                  <a:pt x="514575" y="600334"/>
                </a:lnTo>
                <a:lnTo>
                  <a:pt x="472642" y="551413"/>
                </a:lnTo>
                <a:lnTo>
                  <a:pt x="430709" y="502493"/>
                </a:lnTo>
                <a:lnTo>
                  <a:pt x="388775" y="453572"/>
                </a:lnTo>
                <a:lnTo>
                  <a:pt x="346842" y="404652"/>
                </a:lnTo>
                <a:lnTo>
                  <a:pt x="304908" y="355732"/>
                </a:lnTo>
                <a:lnTo>
                  <a:pt x="262974" y="306811"/>
                </a:lnTo>
                <a:lnTo>
                  <a:pt x="221040" y="257891"/>
                </a:lnTo>
                <a:lnTo>
                  <a:pt x="179106" y="208970"/>
                </a:lnTo>
                <a:lnTo>
                  <a:pt x="137172" y="160050"/>
                </a:lnTo>
                <a:lnTo>
                  <a:pt x="95237" y="111130"/>
                </a:lnTo>
                <a:lnTo>
                  <a:pt x="53303" y="62209"/>
                </a:lnTo>
                <a:lnTo>
                  <a:pt x="11369" y="13289"/>
                </a:lnTo>
                <a:lnTo>
                  <a:pt x="0" y="0"/>
                </a:lnTo>
              </a:path>
            </a:pathLst>
          </a:custGeom>
          <a:ln w="34924">
            <a:solidFill>
              <a:srgbClr val="FF9946"/>
            </a:solidFill>
          </a:ln>
        </p:spPr>
        <p:txBody>
          <a:bodyPr wrap="square" lIns="0" tIns="0" rIns="0" bIns="0" rtlCol="0"/>
          <a:lstStyle/>
          <a:p>
            <a:endParaRPr sz="1406"/>
          </a:p>
        </p:txBody>
      </p:sp>
      <p:sp>
        <p:nvSpPr>
          <p:cNvPr id="46" name="object 49"/>
          <p:cNvSpPr/>
          <p:nvPr/>
        </p:nvSpPr>
        <p:spPr>
          <a:xfrm>
            <a:off x="5732960" y="1063740"/>
            <a:ext cx="111621" cy="118690"/>
          </a:xfrm>
          <a:custGeom>
            <a:avLst/>
            <a:gdLst/>
            <a:ahLst/>
            <a:cxnLst/>
            <a:rect l="l" t="t" r="r" b="b"/>
            <a:pathLst>
              <a:path w="190500" h="202564">
                <a:moveTo>
                  <a:pt x="0" y="0"/>
                </a:moveTo>
                <a:lnTo>
                  <a:pt x="33985" y="185135"/>
                </a:lnTo>
                <a:lnTo>
                  <a:pt x="39962" y="196551"/>
                </a:lnTo>
                <a:lnTo>
                  <a:pt x="51023" y="202503"/>
                </a:lnTo>
                <a:lnTo>
                  <a:pt x="66708" y="197852"/>
                </a:lnTo>
                <a:lnTo>
                  <a:pt x="75152" y="189172"/>
                </a:lnTo>
                <a:lnTo>
                  <a:pt x="76809" y="178251"/>
                </a:lnTo>
                <a:lnTo>
                  <a:pt x="76657" y="177302"/>
                </a:lnTo>
                <a:lnTo>
                  <a:pt x="56144" y="65501"/>
                </a:lnTo>
                <a:lnTo>
                  <a:pt x="183396" y="65501"/>
                </a:lnTo>
                <a:lnTo>
                  <a:pt x="182038" y="63964"/>
                </a:lnTo>
                <a:lnTo>
                  <a:pt x="0" y="0"/>
                </a:lnTo>
                <a:close/>
              </a:path>
              <a:path w="190500" h="202564">
                <a:moveTo>
                  <a:pt x="183396" y="65501"/>
                </a:moveTo>
                <a:lnTo>
                  <a:pt x="56144" y="65501"/>
                </a:lnTo>
                <a:lnTo>
                  <a:pt x="163494" y="102869"/>
                </a:lnTo>
                <a:lnTo>
                  <a:pt x="175831" y="103440"/>
                </a:lnTo>
                <a:lnTo>
                  <a:pt x="186251" y="97437"/>
                </a:lnTo>
                <a:lnTo>
                  <a:pt x="190398" y="82561"/>
                </a:lnTo>
                <a:lnTo>
                  <a:pt x="188542" y="71327"/>
                </a:lnTo>
                <a:lnTo>
                  <a:pt x="183396" y="65501"/>
                </a:lnTo>
                <a:close/>
              </a:path>
            </a:pathLst>
          </a:custGeom>
          <a:solidFill>
            <a:srgbClr val="FF9946"/>
          </a:solidFill>
        </p:spPr>
        <p:txBody>
          <a:bodyPr wrap="square" lIns="0" tIns="0" rIns="0" bIns="0" rtlCol="0"/>
          <a:lstStyle/>
          <a:p>
            <a:endParaRPr sz="1406"/>
          </a:p>
        </p:txBody>
      </p:sp>
      <p:sp>
        <p:nvSpPr>
          <p:cNvPr id="47" name="object 50"/>
          <p:cNvSpPr/>
          <p:nvPr/>
        </p:nvSpPr>
        <p:spPr>
          <a:xfrm>
            <a:off x="7020950" y="0"/>
            <a:ext cx="376907" cy="141387"/>
          </a:xfrm>
          <a:custGeom>
            <a:avLst/>
            <a:gdLst/>
            <a:ahLst/>
            <a:cxnLst/>
            <a:rect l="l" t="t" r="r" b="b"/>
            <a:pathLst>
              <a:path w="643254" h="241300">
                <a:moveTo>
                  <a:pt x="591928" y="103282"/>
                </a:moveTo>
                <a:lnTo>
                  <a:pt x="50750" y="103282"/>
                </a:lnTo>
                <a:lnTo>
                  <a:pt x="66768" y="123534"/>
                </a:lnTo>
                <a:lnTo>
                  <a:pt x="84262" y="142479"/>
                </a:lnTo>
                <a:lnTo>
                  <a:pt x="123329" y="176102"/>
                </a:lnTo>
                <a:lnTo>
                  <a:pt x="167260" y="203459"/>
                </a:lnTo>
                <a:lnTo>
                  <a:pt x="215366" y="223857"/>
                </a:lnTo>
                <a:lnTo>
                  <a:pt x="266956" y="236603"/>
                </a:lnTo>
                <a:lnTo>
                  <a:pt x="321339" y="241006"/>
                </a:lnTo>
                <a:lnTo>
                  <a:pt x="348836" y="239891"/>
                </a:lnTo>
                <a:lnTo>
                  <a:pt x="401909" y="231229"/>
                </a:lnTo>
                <a:lnTo>
                  <a:pt x="451843" y="214571"/>
                </a:lnTo>
                <a:lnTo>
                  <a:pt x="497948" y="190607"/>
                </a:lnTo>
                <a:lnTo>
                  <a:pt x="539534" y="160031"/>
                </a:lnTo>
                <a:lnTo>
                  <a:pt x="575910" y="123534"/>
                </a:lnTo>
                <a:lnTo>
                  <a:pt x="591928" y="103282"/>
                </a:lnTo>
              </a:path>
              <a:path w="643254" h="241300">
                <a:moveTo>
                  <a:pt x="0" y="0"/>
                </a:moveTo>
                <a:lnTo>
                  <a:pt x="3152" y="10934"/>
                </a:lnTo>
                <a:lnTo>
                  <a:pt x="12407" y="35548"/>
                </a:lnTo>
                <a:lnTo>
                  <a:pt x="23483" y="59202"/>
                </a:lnTo>
                <a:lnTo>
                  <a:pt x="36292" y="81809"/>
                </a:lnTo>
                <a:lnTo>
                  <a:pt x="606385" y="81809"/>
                </a:lnTo>
                <a:lnTo>
                  <a:pt x="619195" y="59202"/>
                </a:lnTo>
                <a:lnTo>
                  <a:pt x="630270" y="35548"/>
                </a:lnTo>
                <a:lnTo>
                  <a:pt x="639526" y="10934"/>
                </a:lnTo>
                <a:lnTo>
                  <a:pt x="642678" y="0"/>
                </a:lnTo>
                <a:lnTo>
                  <a:pt x="0" y="0"/>
                </a:lnTo>
              </a:path>
            </a:pathLst>
          </a:custGeom>
          <a:solidFill>
            <a:srgbClr val="F8D539"/>
          </a:solidFill>
        </p:spPr>
        <p:txBody>
          <a:bodyPr wrap="square" lIns="0" tIns="0" rIns="0" bIns="0" rtlCol="0"/>
          <a:lstStyle/>
          <a:p>
            <a:endParaRPr sz="1406"/>
          </a:p>
        </p:txBody>
      </p:sp>
      <p:sp>
        <p:nvSpPr>
          <p:cNvPr id="48" name="object 51"/>
          <p:cNvSpPr/>
          <p:nvPr/>
        </p:nvSpPr>
        <p:spPr>
          <a:xfrm>
            <a:off x="7020950" y="0"/>
            <a:ext cx="376907" cy="141387"/>
          </a:xfrm>
          <a:custGeom>
            <a:avLst/>
            <a:gdLst/>
            <a:ahLst/>
            <a:cxnLst/>
            <a:rect l="l" t="t" r="r" b="b"/>
            <a:pathLst>
              <a:path w="643254" h="241300">
                <a:moveTo>
                  <a:pt x="0" y="0"/>
                </a:moveTo>
                <a:lnTo>
                  <a:pt x="23483" y="59202"/>
                </a:lnTo>
                <a:lnTo>
                  <a:pt x="50750" y="103282"/>
                </a:lnTo>
                <a:lnTo>
                  <a:pt x="84262" y="142479"/>
                </a:lnTo>
                <a:lnTo>
                  <a:pt x="123329" y="176102"/>
                </a:lnTo>
                <a:lnTo>
                  <a:pt x="167260" y="203459"/>
                </a:lnTo>
                <a:lnTo>
                  <a:pt x="215366" y="223857"/>
                </a:lnTo>
                <a:lnTo>
                  <a:pt x="266956" y="236603"/>
                </a:lnTo>
                <a:lnTo>
                  <a:pt x="321339" y="241006"/>
                </a:lnTo>
                <a:lnTo>
                  <a:pt x="348836" y="239891"/>
                </a:lnTo>
                <a:lnTo>
                  <a:pt x="401909" y="231229"/>
                </a:lnTo>
                <a:lnTo>
                  <a:pt x="451843" y="214571"/>
                </a:lnTo>
                <a:lnTo>
                  <a:pt x="497948" y="190607"/>
                </a:lnTo>
                <a:lnTo>
                  <a:pt x="539534" y="160031"/>
                </a:lnTo>
                <a:lnTo>
                  <a:pt x="575910" y="123534"/>
                </a:lnTo>
                <a:lnTo>
                  <a:pt x="606385" y="81809"/>
                </a:lnTo>
                <a:lnTo>
                  <a:pt x="630270" y="35548"/>
                </a:lnTo>
                <a:lnTo>
                  <a:pt x="639526" y="10934"/>
                </a:lnTo>
                <a:lnTo>
                  <a:pt x="642678" y="0"/>
                </a:lnTo>
              </a:path>
            </a:pathLst>
          </a:custGeom>
          <a:ln w="25399">
            <a:solidFill>
              <a:srgbClr val="C1A526"/>
            </a:solidFill>
          </a:ln>
        </p:spPr>
        <p:txBody>
          <a:bodyPr wrap="square" lIns="0" tIns="0" rIns="0" bIns="0" rtlCol="0"/>
          <a:lstStyle/>
          <a:p>
            <a:endParaRPr sz="1406"/>
          </a:p>
        </p:txBody>
      </p:sp>
      <p:sp>
        <p:nvSpPr>
          <p:cNvPr id="49" name="object 52"/>
          <p:cNvSpPr/>
          <p:nvPr/>
        </p:nvSpPr>
        <p:spPr>
          <a:xfrm>
            <a:off x="7556731" y="0"/>
            <a:ext cx="376907" cy="141387"/>
          </a:xfrm>
          <a:custGeom>
            <a:avLst/>
            <a:gdLst/>
            <a:ahLst/>
            <a:cxnLst/>
            <a:rect l="l" t="t" r="r" b="b"/>
            <a:pathLst>
              <a:path w="643254" h="241300">
                <a:moveTo>
                  <a:pt x="591928" y="103282"/>
                </a:moveTo>
                <a:lnTo>
                  <a:pt x="50750" y="103282"/>
                </a:lnTo>
                <a:lnTo>
                  <a:pt x="66768" y="123534"/>
                </a:lnTo>
                <a:lnTo>
                  <a:pt x="84262" y="142479"/>
                </a:lnTo>
                <a:lnTo>
                  <a:pt x="123329" y="176102"/>
                </a:lnTo>
                <a:lnTo>
                  <a:pt x="167260" y="203459"/>
                </a:lnTo>
                <a:lnTo>
                  <a:pt x="215366" y="223857"/>
                </a:lnTo>
                <a:lnTo>
                  <a:pt x="266956" y="236603"/>
                </a:lnTo>
                <a:lnTo>
                  <a:pt x="321339" y="241006"/>
                </a:lnTo>
                <a:lnTo>
                  <a:pt x="348836" y="239891"/>
                </a:lnTo>
                <a:lnTo>
                  <a:pt x="401909" y="231229"/>
                </a:lnTo>
                <a:lnTo>
                  <a:pt x="451843" y="214571"/>
                </a:lnTo>
                <a:lnTo>
                  <a:pt x="497948" y="190607"/>
                </a:lnTo>
                <a:lnTo>
                  <a:pt x="539534" y="160031"/>
                </a:lnTo>
                <a:lnTo>
                  <a:pt x="575910" y="123534"/>
                </a:lnTo>
                <a:lnTo>
                  <a:pt x="591928" y="103282"/>
                </a:lnTo>
              </a:path>
              <a:path w="643254" h="241300">
                <a:moveTo>
                  <a:pt x="0" y="0"/>
                </a:moveTo>
                <a:lnTo>
                  <a:pt x="3152" y="10934"/>
                </a:lnTo>
                <a:lnTo>
                  <a:pt x="12407" y="35548"/>
                </a:lnTo>
                <a:lnTo>
                  <a:pt x="23483" y="59202"/>
                </a:lnTo>
                <a:lnTo>
                  <a:pt x="36292" y="81809"/>
                </a:lnTo>
                <a:lnTo>
                  <a:pt x="606385" y="81809"/>
                </a:lnTo>
                <a:lnTo>
                  <a:pt x="619195" y="59202"/>
                </a:lnTo>
                <a:lnTo>
                  <a:pt x="630270" y="35548"/>
                </a:lnTo>
                <a:lnTo>
                  <a:pt x="639526" y="10934"/>
                </a:lnTo>
                <a:lnTo>
                  <a:pt x="642678" y="0"/>
                </a:lnTo>
                <a:lnTo>
                  <a:pt x="0" y="0"/>
                </a:lnTo>
              </a:path>
            </a:pathLst>
          </a:custGeom>
          <a:solidFill>
            <a:srgbClr val="F8D539"/>
          </a:solidFill>
        </p:spPr>
        <p:txBody>
          <a:bodyPr wrap="square" lIns="0" tIns="0" rIns="0" bIns="0" rtlCol="0"/>
          <a:lstStyle/>
          <a:p>
            <a:endParaRPr sz="1406"/>
          </a:p>
        </p:txBody>
      </p:sp>
      <p:sp>
        <p:nvSpPr>
          <p:cNvPr id="50" name="object 53"/>
          <p:cNvSpPr/>
          <p:nvPr/>
        </p:nvSpPr>
        <p:spPr>
          <a:xfrm>
            <a:off x="7556731" y="0"/>
            <a:ext cx="376907" cy="141387"/>
          </a:xfrm>
          <a:custGeom>
            <a:avLst/>
            <a:gdLst/>
            <a:ahLst/>
            <a:cxnLst/>
            <a:rect l="l" t="t" r="r" b="b"/>
            <a:pathLst>
              <a:path w="643254" h="241300">
                <a:moveTo>
                  <a:pt x="0" y="0"/>
                </a:moveTo>
                <a:lnTo>
                  <a:pt x="23483" y="59202"/>
                </a:lnTo>
                <a:lnTo>
                  <a:pt x="50750" y="103282"/>
                </a:lnTo>
                <a:lnTo>
                  <a:pt x="84262" y="142479"/>
                </a:lnTo>
                <a:lnTo>
                  <a:pt x="123329" y="176102"/>
                </a:lnTo>
                <a:lnTo>
                  <a:pt x="167260" y="203459"/>
                </a:lnTo>
                <a:lnTo>
                  <a:pt x="215366" y="223857"/>
                </a:lnTo>
                <a:lnTo>
                  <a:pt x="266956" y="236603"/>
                </a:lnTo>
                <a:lnTo>
                  <a:pt x="321339" y="241006"/>
                </a:lnTo>
                <a:lnTo>
                  <a:pt x="348836" y="239891"/>
                </a:lnTo>
                <a:lnTo>
                  <a:pt x="401909" y="231229"/>
                </a:lnTo>
                <a:lnTo>
                  <a:pt x="451843" y="214571"/>
                </a:lnTo>
                <a:lnTo>
                  <a:pt x="497948" y="190607"/>
                </a:lnTo>
                <a:lnTo>
                  <a:pt x="539534" y="160031"/>
                </a:lnTo>
                <a:lnTo>
                  <a:pt x="575910" y="123534"/>
                </a:lnTo>
                <a:lnTo>
                  <a:pt x="606385" y="81809"/>
                </a:lnTo>
                <a:lnTo>
                  <a:pt x="630270" y="35548"/>
                </a:lnTo>
                <a:lnTo>
                  <a:pt x="639526" y="10934"/>
                </a:lnTo>
                <a:lnTo>
                  <a:pt x="642678" y="0"/>
                </a:lnTo>
              </a:path>
            </a:pathLst>
          </a:custGeom>
          <a:ln w="25399">
            <a:solidFill>
              <a:srgbClr val="C1A526"/>
            </a:solidFill>
          </a:ln>
        </p:spPr>
        <p:txBody>
          <a:bodyPr wrap="square" lIns="0" tIns="0" rIns="0" bIns="0" rtlCol="0"/>
          <a:lstStyle/>
          <a:p>
            <a:endParaRPr sz="1406"/>
          </a:p>
        </p:txBody>
      </p:sp>
      <p:sp>
        <p:nvSpPr>
          <p:cNvPr id="51" name="object 54"/>
          <p:cNvSpPr/>
          <p:nvPr/>
        </p:nvSpPr>
        <p:spPr>
          <a:xfrm>
            <a:off x="6485168" y="0"/>
            <a:ext cx="376907" cy="141387"/>
          </a:xfrm>
          <a:custGeom>
            <a:avLst/>
            <a:gdLst/>
            <a:ahLst/>
            <a:cxnLst/>
            <a:rect l="l" t="t" r="r" b="b"/>
            <a:pathLst>
              <a:path w="643254" h="241300">
                <a:moveTo>
                  <a:pt x="591928" y="103282"/>
                </a:moveTo>
                <a:lnTo>
                  <a:pt x="50750" y="103282"/>
                </a:lnTo>
                <a:lnTo>
                  <a:pt x="66768" y="123534"/>
                </a:lnTo>
                <a:lnTo>
                  <a:pt x="84262" y="142479"/>
                </a:lnTo>
                <a:lnTo>
                  <a:pt x="123329" y="176102"/>
                </a:lnTo>
                <a:lnTo>
                  <a:pt x="167260" y="203459"/>
                </a:lnTo>
                <a:lnTo>
                  <a:pt x="215366" y="223857"/>
                </a:lnTo>
                <a:lnTo>
                  <a:pt x="266956" y="236603"/>
                </a:lnTo>
                <a:lnTo>
                  <a:pt x="321339" y="241006"/>
                </a:lnTo>
                <a:lnTo>
                  <a:pt x="348836" y="239891"/>
                </a:lnTo>
                <a:lnTo>
                  <a:pt x="401909" y="231229"/>
                </a:lnTo>
                <a:lnTo>
                  <a:pt x="451843" y="214571"/>
                </a:lnTo>
                <a:lnTo>
                  <a:pt x="497948" y="190607"/>
                </a:lnTo>
                <a:lnTo>
                  <a:pt x="539534" y="160031"/>
                </a:lnTo>
                <a:lnTo>
                  <a:pt x="575910" y="123534"/>
                </a:lnTo>
                <a:lnTo>
                  <a:pt x="591928" y="103282"/>
                </a:lnTo>
              </a:path>
              <a:path w="643254" h="241300">
                <a:moveTo>
                  <a:pt x="0" y="0"/>
                </a:moveTo>
                <a:lnTo>
                  <a:pt x="3152" y="10934"/>
                </a:lnTo>
                <a:lnTo>
                  <a:pt x="12407" y="35548"/>
                </a:lnTo>
                <a:lnTo>
                  <a:pt x="23483" y="59202"/>
                </a:lnTo>
                <a:lnTo>
                  <a:pt x="36292" y="81809"/>
                </a:lnTo>
                <a:lnTo>
                  <a:pt x="606385" y="81809"/>
                </a:lnTo>
                <a:lnTo>
                  <a:pt x="619195" y="59202"/>
                </a:lnTo>
                <a:lnTo>
                  <a:pt x="630270" y="35548"/>
                </a:lnTo>
                <a:lnTo>
                  <a:pt x="639526" y="10934"/>
                </a:lnTo>
                <a:lnTo>
                  <a:pt x="642678" y="0"/>
                </a:lnTo>
                <a:lnTo>
                  <a:pt x="0" y="0"/>
                </a:lnTo>
              </a:path>
            </a:pathLst>
          </a:custGeom>
          <a:solidFill>
            <a:srgbClr val="F8D539"/>
          </a:solidFill>
        </p:spPr>
        <p:txBody>
          <a:bodyPr wrap="square" lIns="0" tIns="0" rIns="0" bIns="0" rtlCol="0"/>
          <a:lstStyle/>
          <a:p>
            <a:endParaRPr sz="1406"/>
          </a:p>
        </p:txBody>
      </p:sp>
      <p:sp>
        <p:nvSpPr>
          <p:cNvPr id="52" name="object 55"/>
          <p:cNvSpPr/>
          <p:nvPr/>
        </p:nvSpPr>
        <p:spPr>
          <a:xfrm>
            <a:off x="6485168" y="0"/>
            <a:ext cx="376907" cy="141387"/>
          </a:xfrm>
          <a:custGeom>
            <a:avLst/>
            <a:gdLst/>
            <a:ahLst/>
            <a:cxnLst/>
            <a:rect l="l" t="t" r="r" b="b"/>
            <a:pathLst>
              <a:path w="643254" h="241300">
                <a:moveTo>
                  <a:pt x="0" y="0"/>
                </a:moveTo>
                <a:lnTo>
                  <a:pt x="23483" y="59202"/>
                </a:lnTo>
                <a:lnTo>
                  <a:pt x="50750" y="103282"/>
                </a:lnTo>
                <a:lnTo>
                  <a:pt x="84262" y="142479"/>
                </a:lnTo>
                <a:lnTo>
                  <a:pt x="123329" y="176102"/>
                </a:lnTo>
                <a:lnTo>
                  <a:pt x="167260" y="203459"/>
                </a:lnTo>
                <a:lnTo>
                  <a:pt x="215366" y="223857"/>
                </a:lnTo>
                <a:lnTo>
                  <a:pt x="266956" y="236603"/>
                </a:lnTo>
                <a:lnTo>
                  <a:pt x="321339" y="241006"/>
                </a:lnTo>
                <a:lnTo>
                  <a:pt x="348836" y="239891"/>
                </a:lnTo>
                <a:lnTo>
                  <a:pt x="401909" y="231229"/>
                </a:lnTo>
                <a:lnTo>
                  <a:pt x="451843" y="214571"/>
                </a:lnTo>
                <a:lnTo>
                  <a:pt x="497948" y="190607"/>
                </a:lnTo>
                <a:lnTo>
                  <a:pt x="539534" y="160031"/>
                </a:lnTo>
                <a:lnTo>
                  <a:pt x="575910" y="123534"/>
                </a:lnTo>
                <a:lnTo>
                  <a:pt x="606385" y="81809"/>
                </a:lnTo>
                <a:lnTo>
                  <a:pt x="630270" y="35548"/>
                </a:lnTo>
                <a:lnTo>
                  <a:pt x="639526" y="10934"/>
                </a:lnTo>
                <a:lnTo>
                  <a:pt x="642678" y="0"/>
                </a:lnTo>
              </a:path>
            </a:pathLst>
          </a:custGeom>
          <a:ln w="25399">
            <a:solidFill>
              <a:srgbClr val="C1A526"/>
            </a:solidFill>
          </a:ln>
        </p:spPr>
        <p:txBody>
          <a:bodyPr wrap="square" lIns="0" tIns="0" rIns="0" bIns="0" rtlCol="0"/>
          <a:lstStyle/>
          <a:p>
            <a:endParaRPr sz="1406"/>
          </a:p>
        </p:txBody>
      </p:sp>
      <p:sp>
        <p:nvSpPr>
          <p:cNvPr id="53" name="object 56"/>
          <p:cNvSpPr/>
          <p:nvPr/>
        </p:nvSpPr>
        <p:spPr>
          <a:xfrm>
            <a:off x="6313283" y="119069"/>
            <a:ext cx="439042" cy="1562695"/>
          </a:xfrm>
          <a:prstGeom prst="rect">
            <a:avLst/>
          </a:prstGeom>
          <a:blipFill>
            <a:blip r:embed="rId11" cstate="print"/>
            <a:stretch>
              <a:fillRect/>
            </a:stretch>
          </a:blipFill>
        </p:spPr>
        <p:txBody>
          <a:bodyPr wrap="square" lIns="0" tIns="0" rIns="0" bIns="0" rtlCol="0"/>
          <a:lstStyle/>
          <a:p>
            <a:endParaRPr sz="1406"/>
          </a:p>
        </p:txBody>
      </p:sp>
      <p:sp>
        <p:nvSpPr>
          <p:cNvPr id="54" name="object 57"/>
          <p:cNvSpPr/>
          <p:nvPr/>
        </p:nvSpPr>
        <p:spPr>
          <a:xfrm>
            <a:off x="6376452" y="177094"/>
            <a:ext cx="289843" cy="1430610"/>
          </a:xfrm>
          <a:custGeom>
            <a:avLst/>
            <a:gdLst/>
            <a:ahLst/>
            <a:cxnLst/>
            <a:rect l="l" t="t" r="r" b="b"/>
            <a:pathLst>
              <a:path w="494665" h="2441575">
                <a:moveTo>
                  <a:pt x="0" y="2440960"/>
                </a:moveTo>
                <a:lnTo>
                  <a:pt x="490880" y="17099"/>
                </a:lnTo>
                <a:lnTo>
                  <a:pt x="494355" y="0"/>
                </a:lnTo>
              </a:path>
            </a:pathLst>
          </a:custGeom>
          <a:ln w="34924">
            <a:solidFill>
              <a:srgbClr val="FF9946"/>
            </a:solidFill>
          </a:ln>
        </p:spPr>
        <p:txBody>
          <a:bodyPr wrap="square" lIns="0" tIns="0" rIns="0" bIns="0" rtlCol="0"/>
          <a:lstStyle/>
          <a:p>
            <a:endParaRPr sz="1406"/>
          </a:p>
        </p:txBody>
      </p:sp>
      <p:sp>
        <p:nvSpPr>
          <p:cNvPr id="55" name="object 58"/>
          <p:cNvSpPr/>
          <p:nvPr/>
        </p:nvSpPr>
        <p:spPr>
          <a:xfrm>
            <a:off x="6597765" y="141389"/>
            <a:ext cx="112365" cy="117574"/>
          </a:xfrm>
          <a:custGeom>
            <a:avLst/>
            <a:gdLst/>
            <a:ahLst/>
            <a:cxnLst/>
            <a:rect l="l" t="t" r="r" b="b"/>
            <a:pathLst>
              <a:path w="191770" h="200659">
                <a:moveTo>
                  <a:pt x="158901" y="78035"/>
                </a:moveTo>
                <a:lnTo>
                  <a:pt x="113172" y="78035"/>
                </a:lnTo>
                <a:lnTo>
                  <a:pt x="149748" y="185660"/>
                </a:lnTo>
                <a:lnTo>
                  <a:pt x="156889" y="195759"/>
                </a:lnTo>
                <a:lnTo>
                  <a:pt x="168051" y="200286"/>
                </a:lnTo>
                <a:lnTo>
                  <a:pt x="182911" y="193995"/>
                </a:lnTo>
                <a:lnTo>
                  <a:pt x="190508" y="185002"/>
                </a:lnTo>
                <a:lnTo>
                  <a:pt x="191615" y="174718"/>
                </a:lnTo>
                <a:lnTo>
                  <a:pt x="158901" y="78035"/>
                </a:lnTo>
                <a:close/>
              </a:path>
              <a:path w="191770" h="200659">
                <a:moveTo>
                  <a:pt x="132496" y="0"/>
                </a:moveTo>
                <a:lnTo>
                  <a:pt x="124531" y="0"/>
                </a:lnTo>
                <a:lnTo>
                  <a:pt x="5212" y="134118"/>
                </a:lnTo>
                <a:lnTo>
                  <a:pt x="0" y="145119"/>
                </a:lnTo>
                <a:lnTo>
                  <a:pt x="1389" y="156877"/>
                </a:lnTo>
                <a:lnTo>
                  <a:pt x="13573" y="166591"/>
                </a:lnTo>
                <a:lnTo>
                  <a:pt x="24645" y="169316"/>
                </a:lnTo>
                <a:lnTo>
                  <a:pt x="33919" y="166253"/>
                </a:lnTo>
                <a:lnTo>
                  <a:pt x="37642" y="162952"/>
                </a:lnTo>
                <a:lnTo>
                  <a:pt x="113172" y="78035"/>
                </a:lnTo>
                <a:lnTo>
                  <a:pt x="158901" y="78035"/>
                </a:lnTo>
                <a:lnTo>
                  <a:pt x="132496" y="0"/>
                </a:lnTo>
                <a:close/>
              </a:path>
            </a:pathLst>
          </a:custGeom>
          <a:solidFill>
            <a:srgbClr val="FF9946"/>
          </a:solidFill>
        </p:spPr>
        <p:txBody>
          <a:bodyPr wrap="square" lIns="0" tIns="0" rIns="0" bIns="0" rtlCol="0"/>
          <a:lstStyle/>
          <a:p>
            <a:endParaRPr sz="1406"/>
          </a:p>
        </p:txBody>
      </p:sp>
      <p:sp>
        <p:nvSpPr>
          <p:cNvPr id="56" name="object 59"/>
          <p:cNvSpPr/>
          <p:nvPr/>
        </p:nvSpPr>
        <p:spPr>
          <a:xfrm>
            <a:off x="6313283" y="59538"/>
            <a:ext cx="811114" cy="1622225"/>
          </a:xfrm>
          <a:prstGeom prst="rect">
            <a:avLst/>
          </a:prstGeom>
          <a:blipFill>
            <a:blip r:embed="rId12" cstate="print"/>
            <a:stretch>
              <a:fillRect/>
            </a:stretch>
          </a:blipFill>
        </p:spPr>
        <p:txBody>
          <a:bodyPr wrap="square" lIns="0" tIns="0" rIns="0" bIns="0" rtlCol="0"/>
          <a:lstStyle/>
          <a:p>
            <a:endParaRPr sz="1406"/>
          </a:p>
        </p:txBody>
      </p:sp>
      <p:sp>
        <p:nvSpPr>
          <p:cNvPr id="57" name="object 60"/>
          <p:cNvSpPr/>
          <p:nvPr/>
        </p:nvSpPr>
        <p:spPr>
          <a:xfrm>
            <a:off x="6376451" y="116068"/>
            <a:ext cx="677912" cy="1491630"/>
          </a:xfrm>
          <a:custGeom>
            <a:avLst/>
            <a:gdLst/>
            <a:ahLst/>
            <a:cxnLst/>
            <a:rect l="l" t="t" r="r" b="b"/>
            <a:pathLst>
              <a:path w="1156970" h="2545715">
                <a:moveTo>
                  <a:pt x="0" y="2545110"/>
                </a:moveTo>
                <a:lnTo>
                  <a:pt x="1149644" y="15910"/>
                </a:lnTo>
                <a:lnTo>
                  <a:pt x="1156868" y="0"/>
                </a:lnTo>
              </a:path>
            </a:pathLst>
          </a:custGeom>
          <a:ln w="34924">
            <a:solidFill>
              <a:srgbClr val="FF9946"/>
            </a:solidFill>
          </a:ln>
        </p:spPr>
        <p:txBody>
          <a:bodyPr wrap="square" lIns="0" tIns="0" rIns="0" bIns="0" rtlCol="0"/>
          <a:lstStyle/>
          <a:p>
            <a:endParaRPr sz="1406"/>
          </a:p>
        </p:txBody>
      </p:sp>
      <p:sp>
        <p:nvSpPr>
          <p:cNvPr id="58" name="object 61"/>
          <p:cNvSpPr/>
          <p:nvPr/>
        </p:nvSpPr>
        <p:spPr>
          <a:xfrm>
            <a:off x="6975840" y="81853"/>
            <a:ext cx="105296" cy="120923"/>
          </a:xfrm>
          <a:custGeom>
            <a:avLst/>
            <a:gdLst/>
            <a:ahLst/>
            <a:cxnLst/>
            <a:rect l="l" t="t" r="r" b="b"/>
            <a:pathLst>
              <a:path w="179704" h="206375">
                <a:moveTo>
                  <a:pt x="169125" y="74274"/>
                </a:moveTo>
                <a:lnTo>
                  <a:pt x="126687" y="74274"/>
                </a:lnTo>
                <a:lnTo>
                  <a:pt x="138117" y="187385"/>
                </a:lnTo>
                <a:lnTo>
                  <a:pt x="143429" y="199555"/>
                </a:lnTo>
                <a:lnTo>
                  <a:pt x="154544" y="206285"/>
                </a:lnTo>
                <a:lnTo>
                  <a:pt x="170567" y="202455"/>
                </a:lnTo>
                <a:lnTo>
                  <a:pt x="179395" y="193766"/>
                </a:lnTo>
                <a:lnTo>
                  <a:pt x="169125" y="74274"/>
                </a:lnTo>
                <a:close/>
              </a:path>
              <a:path w="179704" h="206375">
                <a:moveTo>
                  <a:pt x="162741" y="0"/>
                </a:moveTo>
                <a:lnTo>
                  <a:pt x="156441" y="0"/>
                </a:lnTo>
                <a:lnTo>
                  <a:pt x="8882" y="104662"/>
                </a:lnTo>
                <a:lnTo>
                  <a:pt x="1364" y="114110"/>
                </a:lnTo>
                <a:lnTo>
                  <a:pt x="0" y="125758"/>
                </a:lnTo>
                <a:lnTo>
                  <a:pt x="9764" y="138138"/>
                </a:lnTo>
                <a:lnTo>
                  <a:pt x="20002" y="143326"/>
                </a:lnTo>
                <a:lnTo>
                  <a:pt x="29772" y="142369"/>
                </a:lnTo>
                <a:lnTo>
                  <a:pt x="33998" y="140050"/>
                </a:lnTo>
                <a:lnTo>
                  <a:pt x="126687" y="74274"/>
                </a:lnTo>
                <a:lnTo>
                  <a:pt x="169125" y="74274"/>
                </a:lnTo>
                <a:lnTo>
                  <a:pt x="162741" y="0"/>
                </a:lnTo>
                <a:close/>
              </a:path>
            </a:pathLst>
          </a:custGeom>
          <a:solidFill>
            <a:srgbClr val="FF9946"/>
          </a:solidFill>
        </p:spPr>
        <p:txBody>
          <a:bodyPr wrap="square" lIns="0" tIns="0" rIns="0" bIns="0" rtlCol="0"/>
          <a:lstStyle/>
          <a:p>
            <a:endParaRPr sz="1406"/>
          </a:p>
        </p:txBody>
      </p:sp>
      <p:sp>
        <p:nvSpPr>
          <p:cNvPr id="59" name="object 62"/>
          <p:cNvSpPr/>
          <p:nvPr/>
        </p:nvSpPr>
        <p:spPr>
          <a:xfrm>
            <a:off x="6313282" y="59538"/>
            <a:ext cx="1332011" cy="1622225"/>
          </a:xfrm>
          <a:prstGeom prst="rect">
            <a:avLst/>
          </a:prstGeom>
          <a:blipFill>
            <a:blip r:embed="rId13" cstate="print"/>
            <a:stretch>
              <a:fillRect/>
            </a:stretch>
          </a:blipFill>
        </p:spPr>
        <p:txBody>
          <a:bodyPr wrap="square" lIns="0" tIns="0" rIns="0" bIns="0" rtlCol="0"/>
          <a:lstStyle/>
          <a:p>
            <a:endParaRPr sz="1406"/>
          </a:p>
        </p:txBody>
      </p:sp>
      <p:sp>
        <p:nvSpPr>
          <p:cNvPr id="60" name="object 63"/>
          <p:cNvSpPr/>
          <p:nvPr/>
        </p:nvSpPr>
        <p:spPr>
          <a:xfrm>
            <a:off x="6376451" y="110764"/>
            <a:ext cx="1205135" cy="1496839"/>
          </a:xfrm>
          <a:custGeom>
            <a:avLst/>
            <a:gdLst/>
            <a:ahLst/>
            <a:cxnLst/>
            <a:rect l="l" t="t" r="r" b="b"/>
            <a:pathLst>
              <a:path w="2056765" h="2554605">
                <a:moveTo>
                  <a:pt x="0" y="2554162"/>
                </a:moveTo>
                <a:lnTo>
                  <a:pt x="2045634" y="13594"/>
                </a:lnTo>
                <a:lnTo>
                  <a:pt x="2056607" y="0"/>
                </a:lnTo>
              </a:path>
            </a:pathLst>
          </a:custGeom>
          <a:ln w="34924">
            <a:solidFill>
              <a:srgbClr val="FF9946"/>
            </a:solidFill>
          </a:ln>
        </p:spPr>
        <p:txBody>
          <a:bodyPr wrap="square" lIns="0" tIns="0" rIns="0" bIns="0" rtlCol="0"/>
          <a:lstStyle/>
          <a:p>
            <a:endParaRPr sz="1406"/>
          </a:p>
        </p:txBody>
      </p:sp>
      <p:sp>
        <p:nvSpPr>
          <p:cNvPr id="61" name="object 64"/>
          <p:cNvSpPr/>
          <p:nvPr/>
        </p:nvSpPr>
        <p:spPr>
          <a:xfrm>
            <a:off x="7495654" y="81853"/>
            <a:ext cx="110877" cy="116458"/>
          </a:xfrm>
          <a:custGeom>
            <a:avLst/>
            <a:gdLst/>
            <a:ahLst/>
            <a:cxnLst/>
            <a:rect l="l" t="t" r="r" b="b"/>
            <a:pathLst>
              <a:path w="189229" h="198754">
                <a:moveTo>
                  <a:pt x="179400" y="62935"/>
                </a:moveTo>
                <a:lnTo>
                  <a:pt x="135559" y="62935"/>
                </a:lnTo>
                <a:lnTo>
                  <a:pt x="118490" y="175345"/>
                </a:lnTo>
                <a:lnTo>
                  <a:pt x="120488" y="188207"/>
                </a:lnTo>
                <a:lnTo>
                  <a:pt x="129210" y="197456"/>
                </a:lnTo>
                <a:lnTo>
                  <a:pt x="144954" y="198144"/>
                </a:lnTo>
                <a:lnTo>
                  <a:pt x="155611" y="193040"/>
                </a:lnTo>
                <a:lnTo>
                  <a:pt x="160987" y="183790"/>
                </a:lnTo>
                <a:lnTo>
                  <a:pt x="179400" y="62935"/>
                </a:lnTo>
                <a:close/>
              </a:path>
              <a:path w="189229" h="198754">
                <a:moveTo>
                  <a:pt x="188989" y="0"/>
                </a:moveTo>
                <a:lnTo>
                  <a:pt x="178632" y="0"/>
                </a:lnTo>
                <a:lnTo>
                  <a:pt x="13883" y="63088"/>
                </a:lnTo>
                <a:lnTo>
                  <a:pt x="4129" y="70528"/>
                </a:lnTo>
                <a:lnTo>
                  <a:pt x="0" y="81739"/>
                </a:lnTo>
                <a:lnTo>
                  <a:pt x="6730" y="96335"/>
                </a:lnTo>
                <a:lnTo>
                  <a:pt x="15848" y="103677"/>
                </a:lnTo>
                <a:lnTo>
                  <a:pt x="26013" y="104582"/>
                </a:lnTo>
                <a:lnTo>
                  <a:pt x="29397" y="103595"/>
                </a:lnTo>
                <a:lnTo>
                  <a:pt x="135559" y="62935"/>
                </a:lnTo>
                <a:lnTo>
                  <a:pt x="179400" y="62935"/>
                </a:lnTo>
                <a:lnTo>
                  <a:pt x="188989" y="0"/>
                </a:lnTo>
                <a:close/>
              </a:path>
            </a:pathLst>
          </a:custGeom>
          <a:solidFill>
            <a:srgbClr val="FF9946"/>
          </a:solidFill>
        </p:spPr>
        <p:txBody>
          <a:bodyPr wrap="square" lIns="0" tIns="0" rIns="0" bIns="0" rtlCol="0"/>
          <a:lstStyle/>
          <a:p>
            <a:endParaRPr sz="1406"/>
          </a:p>
        </p:txBody>
      </p:sp>
      <p:sp>
        <p:nvSpPr>
          <p:cNvPr id="62" name="object 65"/>
          <p:cNvSpPr/>
          <p:nvPr/>
        </p:nvSpPr>
        <p:spPr>
          <a:xfrm>
            <a:off x="5889860" y="0"/>
            <a:ext cx="376907" cy="141387"/>
          </a:xfrm>
          <a:custGeom>
            <a:avLst/>
            <a:gdLst/>
            <a:ahLst/>
            <a:cxnLst/>
            <a:rect l="l" t="t" r="r" b="b"/>
            <a:pathLst>
              <a:path w="643254" h="241300">
                <a:moveTo>
                  <a:pt x="591930" y="103282"/>
                </a:moveTo>
                <a:lnTo>
                  <a:pt x="50743" y="103282"/>
                </a:lnTo>
                <a:lnTo>
                  <a:pt x="66760" y="123534"/>
                </a:lnTo>
                <a:lnTo>
                  <a:pt x="84253" y="142479"/>
                </a:lnTo>
                <a:lnTo>
                  <a:pt x="123318" y="176102"/>
                </a:lnTo>
                <a:lnTo>
                  <a:pt x="167249" y="203459"/>
                </a:lnTo>
                <a:lnTo>
                  <a:pt x="215357" y="223857"/>
                </a:lnTo>
                <a:lnTo>
                  <a:pt x="266951" y="236603"/>
                </a:lnTo>
                <a:lnTo>
                  <a:pt x="321341" y="241006"/>
                </a:lnTo>
                <a:lnTo>
                  <a:pt x="348839" y="239891"/>
                </a:lnTo>
                <a:lnTo>
                  <a:pt x="401912" y="231229"/>
                </a:lnTo>
                <a:lnTo>
                  <a:pt x="451846" y="214571"/>
                </a:lnTo>
                <a:lnTo>
                  <a:pt x="497951" y="190607"/>
                </a:lnTo>
                <a:lnTo>
                  <a:pt x="539536" y="160031"/>
                </a:lnTo>
                <a:lnTo>
                  <a:pt x="575912" y="123534"/>
                </a:lnTo>
                <a:lnTo>
                  <a:pt x="591930" y="103282"/>
                </a:lnTo>
              </a:path>
              <a:path w="643254" h="241300">
                <a:moveTo>
                  <a:pt x="0" y="0"/>
                </a:moveTo>
                <a:lnTo>
                  <a:pt x="3152" y="10934"/>
                </a:lnTo>
                <a:lnTo>
                  <a:pt x="12405" y="35548"/>
                </a:lnTo>
                <a:lnTo>
                  <a:pt x="23480" y="59202"/>
                </a:lnTo>
                <a:lnTo>
                  <a:pt x="36288" y="81809"/>
                </a:lnTo>
                <a:lnTo>
                  <a:pt x="606388" y="81809"/>
                </a:lnTo>
                <a:lnTo>
                  <a:pt x="619197" y="59202"/>
                </a:lnTo>
                <a:lnTo>
                  <a:pt x="630273" y="35548"/>
                </a:lnTo>
                <a:lnTo>
                  <a:pt x="639528" y="10934"/>
                </a:lnTo>
                <a:lnTo>
                  <a:pt x="642680" y="0"/>
                </a:lnTo>
                <a:lnTo>
                  <a:pt x="0" y="0"/>
                </a:lnTo>
              </a:path>
            </a:pathLst>
          </a:custGeom>
          <a:solidFill>
            <a:srgbClr val="F8D539"/>
          </a:solidFill>
        </p:spPr>
        <p:txBody>
          <a:bodyPr wrap="square" lIns="0" tIns="0" rIns="0" bIns="0" rtlCol="0"/>
          <a:lstStyle/>
          <a:p>
            <a:endParaRPr sz="1406"/>
          </a:p>
        </p:txBody>
      </p:sp>
      <p:sp>
        <p:nvSpPr>
          <p:cNvPr id="63" name="object 66"/>
          <p:cNvSpPr/>
          <p:nvPr/>
        </p:nvSpPr>
        <p:spPr>
          <a:xfrm>
            <a:off x="5889860" y="0"/>
            <a:ext cx="376907" cy="141387"/>
          </a:xfrm>
          <a:custGeom>
            <a:avLst/>
            <a:gdLst/>
            <a:ahLst/>
            <a:cxnLst/>
            <a:rect l="l" t="t" r="r" b="b"/>
            <a:pathLst>
              <a:path w="643254" h="241300">
                <a:moveTo>
                  <a:pt x="0" y="0"/>
                </a:moveTo>
                <a:lnTo>
                  <a:pt x="23480" y="59202"/>
                </a:lnTo>
                <a:lnTo>
                  <a:pt x="50743" y="103282"/>
                </a:lnTo>
                <a:lnTo>
                  <a:pt x="84253" y="142479"/>
                </a:lnTo>
                <a:lnTo>
                  <a:pt x="123318" y="176102"/>
                </a:lnTo>
                <a:lnTo>
                  <a:pt x="167249" y="203459"/>
                </a:lnTo>
                <a:lnTo>
                  <a:pt x="215357" y="223857"/>
                </a:lnTo>
                <a:lnTo>
                  <a:pt x="266951" y="236603"/>
                </a:lnTo>
                <a:lnTo>
                  <a:pt x="321341" y="241006"/>
                </a:lnTo>
                <a:lnTo>
                  <a:pt x="348839" y="239891"/>
                </a:lnTo>
                <a:lnTo>
                  <a:pt x="401912" y="231229"/>
                </a:lnTo>
                <a:lnTo>
                  <a:pt x="451846" y="214571"/>
                </a:lnTo>
                <a:lnTo>
                  <a:pt x="497951" y="190607"/>
                </a:lnTo>
                <a:lnTo>
                  <a:pt x="539536" y="160031"/>
                </a:lnTo>
                <a:lnTo>
                  <a:pt x="575912" y="123534"/>
                </a:lnTo>
                <a:lnTo>
                  <a:pt x="606388" y="81809"/>
                </a:lnTo>
                <a:lnTo>
                  <a:pt x="630273" y="35548"/>
                </a:lnTo>
                <a:lnTo>
                  <a:pt x="639528" y="10934"/>
                </a:lnTo>
                <a:lnTo>
                  <a:pt x="642680" y="0"/>
                </a:lnTo>
              </a:path>
            </a:pathLst>
          </a:custGeom>
          <a:ln w="25399">
            <a:solidFill>
              <a:srgbClr val="C1A526"/>
            </a:solidFill>
          </a:ln>
        </p:spPr>
        <p:txBody>
          <a:bodyPr wrap="square" lIns="0" tIns="0" rIns="0" bIns="0" rtlCol="0"/>
          <a:lstStyle/>
          <a:p>
            <a:endParaRPr sz="1406"/>
          </a:p>
        </p:txBody>
      </p:sp>
      <p:sp>
        <p:nvSpPr>
          <p:cNvPr id="64" name="object 67"/>
          <p:cNvSpPr/>
          <p:nvPr/>
        </p:nvSpPr>
        <p:spPr>
          <a:xfrm>
            <a:off x="5413606" y="0"/>
            <a:ext cx="376907" cy="141387"/>
          </a:xfrm>
          <a:custGeom>
            <a:avLst/>
            <a:gdLst/>
            <a:ahLst/>
            <a:cxnLst/>
            <a:rect l="l" t="t" r="r" b="b"/>
            <a:pathLst>
              <a:path w="643254" h="241300">
                <a:moveTo>
                  <a:pt x="591928" y="103282"/>
                </a:moveTo>
                <a:lnTo>
                  <a:pt x="50750" y="103282"/>
                </a:lnTo>
                <a:lnTo>
                  <a:pt x="66768" y="123534"/>
                </a:lnTo>
                <a:lnTo>
                  <a:pt x="84262" y="142479"/>
                </a:lnTo>
                <a:lnTo>
                  <a:pt x="123329" y="176102"/>
                </a:lnTo>
                <a:lnTo>
                  <a:pt x="167260" y="203459"/>
                </a:lnTo>
                <a:lnTo>
                  <a:pt x="215366" y="223857"/>
                </a:lnTo>
                <a:lnTo>
                  <a:pt x="266956" y="236603"/>
                </a:lnTo>
                <a:lnTo>
                  <a:pt x="321339" y="241006"/>
                </a:lnTo>
                <a:lnTo>
                  <a:pt x="348836" y="239891"/>
                </a:lnTo>
                <a:lnTo>
                  <a:pt x="401909" y="231229"/>
                </a:lnTo>
                <a:lnTo>
                  <a:pt x="451843" y="214571"/>
                </a:lnTo>
                <a:lnTo>
                  <a:pt x="497948" y="190607"/>
                </a:lnTo>
                <a:lnTo>
                  <a:pt x="539534" y="160031"/>
                </a:lnTo>
                <a:lnTo>
                  <a:pt x="575910" y="123534"/>
                </a:lnTo>
                <a:lnTo>
                  <a:pt x="591928" y="103282"/>
                </a:lnTo>
              </a:path>
              <a:path w="643254" h="241300">
                <a:moveTo>
                  <a:pt x="0" y="0"/>
                </a:moveTo>
                <a:lnTo>
                  <a:pt x="3152" y="10934"/>
                </a:lnTo>
                <a:lnTo>
                  <a:pt x="12407" y="35548"/>
                </a:lnTo>
                <a:lnTo>
                  <a:pt x="23483" y="59202"/>
                </a:lnTo>
                <a:lnTo>
                  <a:pt x="36292" y="81809"/>
                </a:lnTo>
                <a:lnTo>
                  <a:pt x="606385" y="81809"/>
                </a:lnTo>
                <a:lnTo>
                  <a:pt x="619195" y="59202"/>
                </a:lnTo>
                <a:lnTo>
                  <a:pt x="630270" y="35548"/>
                </a:lnTo>
                <a:lnTo>
                  <a:pt x="639526" y="10934"/>
                </a:lnTo>
                <a:lnTo>
                  <a:pt x="642678" y="0"/>
                </a:lnTo>
                <a:lnTo>
                  <a:pt x="0" y="0"/>
                </a:lnTo>
              </a:path>
            </a:pathLst>
          </a:custGeom>
          <a:solidFill>
            <a:srgbClr val="F8D539"/>
          </a:solidFill>
        </p:spPr>
        <p:txBody>
          <a:bodyPr wrap="square" lIns="0" tIns="0" rIns="0" bIns="0" rtlCol="0"/>
          <a:lstStyle/>
          <a:p>
            <a:endParaRPr sz="1406"/>
          </a:p>
        </p:txBody>
      </p:sp>
      <p:sp>
        <p:nvSpPr>
          <p:cNvPr id="65" name="object 68"/>
          <p:cNvSpPr/>
          <p:nvPr/>
        </p:nvSpPr>
        <p:spPr>
          <a:xfrm>
            <a:off x="5413606" y="0"/>
            <a:ext cx="376907" cy="141387"/>
          </a:xfrm>
          <a:custGeom>
            <a:avLst/>
            <a:gdLst/>
            <a:ahLst/>
            <a:cxnLst/>
            <a:rect l="l" t="t" r="r" b="b"/>
            <a:pathLst>
              <a:path w="643254" h="241300">
                <a:moveTo>
                  <a:pt x="0" y="0"/>
                </a:moveTo>
                <a:lnTo>
                  <a:pt x="23483" y="59202"/>
                </a:lnTo>
                <a:lnTo>
                  <a:pt x="50750" y="103282"/>
                </a:lnTo>
                <a:lnTo>
                  <a:pt x="84262" y="142479"/>
                </a:lnTo>
                <a:lnTo>
                  <a:pt x="123329" y="176102"/>
                </a:lnTo>
                <a:lnTo>
                  <a:pt x="167260" y="203459"/>
                </a:lnTo>
                <a:lnTo>
                  <a:pt x="215366" y="223857"/>
                </a:lnTo>
                <a:lnTo>
                  <a:pt x="266956" y="236603"/>
                </a:lnTo>
                <a:lnTo>
                  <a:pt x="321339" y="241006"/>
                </a:lnTo>
                <a:lnTo>
                  <a:pt x="348836" y="239891"/>
                </a:lnTo>
                <a:lnTo>
                  <a:pt x="401909" y="231229"/>
                </a:lnTo>
                <a:lnTo>
                  <a:pt x="451843" y="214571"/>
                </a:lnTo>
                <a:lnTo>
                  <a:pt x="497948" y="190607"/>
                </a:lnTo>
                <a:lnTo>
                  <a:pt x="539534" y="160031"/>
                </a:lnTo>
                <a:lnTo>
                  <a:pt x="575910" y="123534"/>
                </a:lnTo>
                <a:lnTo>
                  <a:pt x="606385" y="81809"/>
                </a:lnTo>
                <a:lnTo>
                  <a:pt x="630270" y="35548"/>
                </a:lnTo>
                <a:lnTo>
                  <a:pt x="639526" y="10934"/>
                </a:lnTo>
                <a:lnTo>
                  <a:pt x="642678" y="0"/>
                </a:lnTo>
              </a:path>
            </a:pathLst>
          </a:custGeom>
          <a:ln w="25399">
            <a:solidFill>
              <a:srgbClr val="C1A526"/>
            </a:solidFill>
          </a:ln>
        </p:spPr>
        <p:txBody>
          <a:bodyPr wrap="square" lIns="0" tIns="0" rIns="0" bIns="0" rtlCol="0"/>
          <a:lstStyle/>
          <a:p>
            <a:endParaRPr sz="1406"/>
          </a:p>
        </p:txBody>
      </p:sp>
      <p:sp>
        <p:nvSpPr>
          <p:cNvPr id="66" name="object 69"/>
          <p:cNvSpPr/>
          <p:nvPr/>
        </p:nvSpPr>
        <p:spPr>
          <a:xfrm>
            <a:off x="6127260" y="59538"/>
            <a:ext cx="305096" cy="1622225"/>
          </a:xfrm>
          <a:prstGeom prst="rect">
            <a:avLst/>
          </a:prstGeom>
          <a:blipFill>
            <a:blip r:embed="rId14" cstate="print"/>
            <a:stretch>
              <a:fillRect/>
            </a:stretch>
          </a:blipFill>
        </p:spPr>
        <p:txBody>
          <a:bodyPr wrap="square" lIns="0" tIns="0" rIns="0" bIns="0" rtlCol="0"/>
          <a:lstStyle/>
          <a:p>
            <a:endParaRPr sz="1406"/>
          </a:p>
        </p:txBody>
      </p:sp>
      <p:sp>
        <p:nvSpPr>
          <p:cNvPr id="67" name="object 70"/>
          <p:cNvSpPr/>
          <p:nvPr/>
        </p:nvSpPr>
        <p:spPr>
          <a:xfrm>
            <a:off x="6221807" y="119461"/>
            <a:ext cx="152177" cy="1487909"/>
          </a:xfrm>
          <a:custGeom>
            <a:avLst/>
            <a:gdLst/>
            <a:ahLst/>
            <a:cxnLst/>
            <a:rect l="l" t="t" r="r" b="b"/>
            <a:pathLst>
              <a:path w="259715" h="2539365">
                <a:moveTo>
                  <a:pt x="259720" y="2539319"/>
                </a:moveTo>
                <a:lnTo>
                  <a:pt x="1798" y="17373"/>
                </a:lnTo>
                <a:lnTo>
                  <a:pt x="0" y="0"/>
                </a:lnTo>
              </a:path>
            </a:pathLst>
          </a:custGeom>
          <a:ln w="34924">
            <a:solidFill>
              <a:srgbClr val="FF9946"/>
            </a:solidFill>
          </a:ln>
        </p:spPr>
        <p:txBody>
          <a:bodyPr wrap="square" lIns="0" tIns="0" rIns="0" bIns="0" rtlCol="0"/>
          <a:lstStyle/>
          <a:p>
            <a:endParaRPr sz="1406"/>
          </a:p>
        </p:txBody>
      </p:sp>
      <p:sp>
        <p:nvSpPr>
          <p:cNvPr id="68" name="object 71"/>
          <p:cNvSpPr/>
          <p:nvPr/>
        </p:nvSpPr>
        <p:spPr>
          <a:xfrm>
            <a:off x="6171211" y="81853"/>
            <a:ext cx="113481" cy="114970"/>
          </a:xfrm>
          <a:custGeom>
            <a:avLst/>
            <a:gdLst/>
            <a:ahLst/>
            <a:cxnLst/>
            <a:rect l="l" t="t" r="r" b="b"/>
            <a:pathLst>
              <a:path w="193675" h="196215">
                <a:moveTo>
                  <a:pt x="82417" y="0"/>
                </a:moveTo>
                <a:lnTo>
                  <a:pt x="77462" y="0"/>
                </a:lnTo>
                <a:lnTo>
                  <a:pt x="1707" y="167207"/>
                </a:lnTo>
                <a:lnTo>
                  <a:pt x="0" y="179251"/>
                </a:lnTo>
                <a:lnTo>
                  <a:pt x="4819" y="190064"/>
                </a:lnTo>
                <a:lnTo>
                  <a:pt x="19145" y="195678"/>
                </a:lnTo>
                <a:lnTo>
                  <a:pt x="30434" y="195127"/>
                </a:lnTo>
                <a:lnTo>
                  <a:pt x="38395" y="189701"/>
                </a:lnTo>
                <a:lnTo>
                  <a:pt x="41240" y="185129"/>
                </a:lnTo>
                <a:lnTo>
                  <a:pt x="88149" y="81558"/>
                </a:lnTo>
                <a:lnTo>
                  <a:pt x="141413" y="81558"/>
                </a:lnTo>
                <a:lnTo>
                  <a:pt x="82417" y="0"/>
                </a:lnTo>
                <a:close/>
              </a:path>
              <a:path w="193675" h="196215">
                <a:moveTo>
                  <a:pt x="141413" y="81558"/>
                </a:moveTo>
                <a:lnTo>
                  <a:pt x="88149" y="81558"/>
                </a:lnTo>
                <a:lnTo>
                  <a:pt x="155022" y="173486"/>
                </a:lnTo>
                <a:lnTo>
                  <a:pt x="164542" y="180885"/>
                </a:lnTo>
                <a:lnTo>
                  <a:pt x="176207" y="182103"/>
                </a:lnTo>
                <a:lnTo>
                  <a:pt x="188474" y="172190"/>
                </a:lnTo>
                <a:lnTo>
                  <a:pt x="193536" y="161889"/>
                </a:lnTo>
                <a:lnTo>
                  <a:pt x="192464" y="152133"/>
                </a:lnTo>
                <a:lnTo>
                  <a:pt x="141413" y="81558"/>
                </a:lnTo>
                <a:close/>
              </a:path>
            </a:pathLst>
          </a:custGeom>
          <a:solidFill>
            <a:srgbClr val="FF9946"/>
          </a:solidFill>
        </p:spPr>
        <p:txBody>
          <a:bodyPr wrap="square" lIns="0" tIns="0" rIns="0" bIns="0" rtlCol="0"/>
          <a:lstStyle/>
          <a:p>
            <a:endParaRPr sz="1406"/>
          </a:p>
        </p:txBody>
      </p:sp>
      <p:sp>
        <p:nvSpPr>
          <p:cNvPr id="69" name="object 72"/>
          <p:cNvSpPr/>
          <p:nvPr/>
        </p:nvSpPr>
        <p:spPr>
          <a:xfrm>
            <a:off x="5688205" y="59538"/>
            <a:ext cx="744141" cy="1622225"/>
          </a:xfrm>
          <a:prstGeom prst="rect">
            <a:avLst/>
          </a:prstGeom>
          <a:blipFill>
            <a:blip r:embed="rId15" cstate="print"/>
            <a:stretch>
              <a:fillRect/>
            </a:stretch>
          </a:blipFill>
        </p:spPr>
        <p:txBody>
          <a:bodyPr wrap="square" lIns="0" tIns="0" rIns="0" bIns="0" rtlCol="0"/>
          <a:lstStyle/>
          <a:p>
            <a:endParaRPr sz="1406"/>
          </a:p>
        </p:txBody>
      </p:sp>
      <p:sp>
        <p:nvSpPr>
          <p:cNvPr id="70" name="object 73"/>
          <p:cNvSpPr/>
          <p:nvPr/>
        </p:nvSpPr>
        <p:spPr>
          <a:xfrm>
            <a:off x="5756874" y="116622"/>
            <a:ext cx="617265" cy="1490886"/>
          </a:xfrm>
          <a:custGeom>
            <a:avLst/>
            <a:gdLst/>
            <a:ahLst/>
            <a:cxnLst/>
            <a:rect l="l" t="t" r="r" b="b"/>
            <a:pathLst>
              <a:path w="1053465" h="2544445">
                <a:moveTo>
                  <a:pt x="1053205" y="2544165"/>
                </a:moveTo>
                <a:lnTo>
                  <a:pt x="6675" y="16154"/>
                </a:lnTo>
                <a:lnTo>
                  <a:pt x="0" y="0"/>
                </a:lnTo>
              </a:path>
            </a:pathLst>
          </a:custGeom>
          <a:ln w="34924">
            <a:solidFill>
              <a:srgbClr val="FF9946"/>
            </a:solidFill>
          </a:ln>
        </p:spPr>
        <p:txBody>
          <a:bodyPr wrap="square" lIns="0" tIns="0" rIns="0" bIns="0" rtlCol="0"/>
          <a:lstStyle/>
          <a:p>
            <a:endParaRPr sz="1406"/>
          </a:p>
        </p:txBody>
      </p:sp>
      <p:sp>
        <p:nvSpPr>
          <p:cNvPr id="71" name="object 74"/>
          <p:cNvSpPr/>
          <p:nvPr/>
        </p:nvSpPr>
        <p:spPr>
          <a:xfrm>
            <a:off x="5726656" y="81853"/>
            <a:ext cx="107156" cy="120178"/>
          </a:xfrm>
          <a:custGeom>
            <a:avLst/>
            <a:gdLst/>
            <a:ahLst/>
            <a:cxnLst/>
            <a:rect l="l" t="t" r="r" b="b"/>
            <a:pathLst>
              <a:path w="182879" h="205104">
                <a:moveTo>
                  <a:pt x="30754" y="0"/>
                </a:moveTo>
                <a:lnTo>
                  <a:pt x="24697" y="0"/>
                </a:lnTo>
                <a:lnTo>
                  <a:pt x="0" y="182264"/>
                </a:lnTo>
                <a:lnTo>
                  <a:pt x="2225" y="195176"/>
                </a:lnTo>
                <a:lnTo>
                  <a:pt x="11190" y="204290"/>
                </a:lnTo>
                <a:lnTo>
                  <a:pt x="26993" y="204654"/>
                </a:lnTo>
                <a:lnTo>
                  <a:pt x="37555" y="199235"/>
                </a:lnTo>
                <a:lnTo>
                  <a:pt x="42691" y="189720"/>
                </a:lnTo>
                <a:lnTo>
                  <a:pt x="42976" y="188086"/>
                </a:lnTo>
                <a:lnTo>
                  <a:pt x="58247" y="75462"/>
                </a:lnTo>
                <a:lnTo>
                  <a:pt x="129047" y="75462"/>
                </a:lnTo>
                <a:lnTo>
                  <a:pt x="30754" y="0"/>
                </a:lnTo>
                <a:close/>
              </a:path>
              <a:path w="182879" h="205104">
                <a:moveTo>
                  <a:pt x="129047" y="75462"/>
                </a:moveTo>
                <a:lnTo>
                  <a:pt x="58247" y="75462"/>
                </a:lnTo>
                <a:lnTo>
                  <a:pt x="148650" y="144347"/>
                </a:lnTo>
                <a:lnTo>
                  <a:pt x="159928" y="148705"/>
                </a:lnTo>
                <a:lnTo>
                  <a:pt x="171480" y="146528"/>
                </a:lnTo>
                <a:lnTo>
                  <a:pt x="180255" y="133784"/>
                </a:lnTo>
                <a:lnTo>
                  <a:pt x="182295" y="122641"/>
                </a:lnTo>
                <a:lnTo>
                  <a:pt x="178801" y="113660"/>
                </a:lnTo>
                <a:lnTo>
                  <a:pt x="129047" y="75462"/>
                </a:lnTo>
                <a:close/>
              </a:path>
            </a:pathLst>
          </a:custGeom>
          <a:solidFill>
            <a:srgbClr val="FF9946"/>
          </a:solidFill>
        </p:spPr>
        <p:txBody>
          <a:bodyPr wrap="square" lIns="0" tIns="0" rIns="0" bIns="0" rtlCol="0"/>
          <a:lstStyle/>
          <a:p>
            <a:endParaRPr sz="1406"/>
          </a:p>
        </p:txBody>
      </p:sp>
      <p:sp>
        <p:nvSpPr>
          <p:cNvPr id="72" name="object 75"/>
          <p:cNvSpPr/>
          <p:nvPr/>
        </p:nvSpPr>
        <p:spPr>
          <a:xfrm>
            <a:off x="4452943" y="1845462"/>
            <a:ext cx="1607344" cy="2255862"/>
          </a:xfrm>
          <a:custGeom>
            <a:avLst/>
            <a:gdLst/>
            <a:ahLst/>
            <a:cxnLst/>
            <a:rect l="l" t="t" r="r" b="b"/>
            <a:pathLst>
              <a:path w="2743200" h="3850004">
                <a:moveTo>
                  <a:pt x="0" y="3849523"/>
                </a:moveTo>
                <a:lnTo>
                  <a:pt x="81560" y="3519834"/>
                </a:lnTo>
                <a:lnTo>
                  <a:pt x="165649" y="3210371"/>
                </a:lnTo>
                <a:lnTo>
                  <a:pt x="252821" y="2920171"/>
                </a:lnTo>
                <a:lnTo>
                  <a:pt x="343630" y="2648270"/>
                </a:lnTo>
                <a:lnTo>
                  <a:pt x="438629" y="2393703"/>
                </a:lnTo>
                <a:lnTo>
                  <a:pt x="538372" y="2155508"/>
                </a:lnTo>
                <a:lnTo>
                  <a:pt x="643414" y="1932720"/>
                </a:lnTo>
                <a:lnTo>
                  <a:pt x="754309" y="1724375"/>
                </a:lnTo>
                <a:lnTo>
                  <a:pt x="871611" y="1529510"/>
                </a:lnTo>
                <a:lnTo>
                  <a:pt x="995873" y="1347161"/>
                </a:lnTo>
                <a:lnTo>
                  <a:pt x="1127649" y="1176364"/>
                </a:lnTo>
                <a:lnTo>
                  <a:pt x="1267494" y="1016155"/>
                </a:lnTo>
                <a:lnTo>
                  <a:pt x="1415961" y="865570"/>
                </a:lnTo>
                <a:lnTo>
                  <a:pt x="1573605" y="723646"/>
                </a:lnTo>
                <a:lnTo>
                  <a:pt x="1740980" y="589419"/>
                </a:lnTo>
                <a:lnTo>
                  <a:pt x="1918639" y="461924"/>
                </a:lnTo>
                <a:lnTo>
                  <a:pt x="2107136" y="340199"/>
                </a:lnTo>
                <a:lnTo>
                  <a:pt x="2307026" y="223279"/>
                </a:lnTo>
                <a:lnTo>
                  <a:pt x="2518863" y="110200"/>
                </a:lnTo>
                <a:lnTo>
                  <a:pt x="2743199" y="0"/>
                </a:lnTo>
              </a:path>
            </a:pathLst>
          </a:custGeom>
          <a:ln w="28574">
            <a:solidFill>
              <a:srgbClr val="BACDED"/>
            </a:solidFill>
            <a:prstDash val="lgDash"/>
          </a:ln>
        </p:spPr>
        <p:txBody>
          <a:bodyPr wrap="square" lIns="0" tIns="0" rIns="0" bIns="0" rtlCol="0"/>
          <a:lstStyle/>
          <a:p>
            <a:endParaRPr sz="1406"/>
          </a:p>
        </p:txBody>
      </p:sp>
      <p:sp>
        <p:nvSpPr>
          <p:cNvPr id="73" name="object 76"/>
          <p:cNvSpPr/>
          <p:nvPr/>
        </p:nvSpPr>
        <p:spPr>
          <a:xfrm>
            <a:off x="6194233" y="1631151"/>
            <a:ext cx="392906" cy="392906"/>
          </a:xfrm>
          <a:custGeom>
            <a:avLst/>
            <a:gdLst/>
            <a:ahLst/>
            <a:cxnLst/>
            <a:rect l="l" t="t" r="r" b="b"/>
            <a:pathLst>
              <a:path w="670559" h="670560">
                <a:moveTo>
                  <a:pt x="633135" y="181201"/>
                </a:moveTo>
                <a:lnTo>
                  <a:pt x="37418" y="181201"/>
                </a:lnTo>
                <a:lnTo>
                  <a:pt x="17090" y="229307"/>
                </a:lnTo>
                <a:lnTo>
                  <a:pt x="4387" y="280896"/>
                </a:lnTo>
                <a:lnTo>
                  <a:pt x="0" y="335279"/>
                </a:lnTo>
                <a:lnTo>
                  <a:pt x="1111" y="362781"/>
                </a:lnTo>
                <a:lnTo>
                  <a:pt x="9742" y="415860"/>
                </a:lnTo>
                <a:lnTo>
                  <a:pt x="26344" y="465797"/>
                </a:lnTo>
                <a:lnTo>
                  <a:pt x="50226" y="511902"/>
                </a:lnTo>
                <a:lnTo>
                  <a:pt x="80699" y="553487"/>
                </a:lnTo>
                <a:lnTo>
                  <a:pt x="117072" y="589860"/>
                </a:lnTo>
                <a:lnTo>
                  <a:pt x="158657" y="620333"/>
                </a:lnTo>
                <a:lnTo>
                  <a:pt x="204762" y="644215"/>
                </a:lnTo>
                <a:lnTo>
                  <a:pt x="254699" y="660817"/>
                </a:lnTo>
                <a:lnTo>
                  <a:pt x="307778" y="669448"/>
                </a:lnTo>
                <a:lnTo>
                  <a:pt x="335279" y="670559"/>
                </a:lnTo>
                <a:lnTo>
                  <a:pt x="362777" y="669448"/>
                </a:lnTo>
                <a:lnTo>
                  <a:pt x="415850" y="660817"/>
                </a:lnTo>
                <a:lnTo>
                  <a:pt x="465784" y="644215"/>
                </a:lnTo>
                <a:lnTo>
                  <a:pt x="511889" y="620333"/>
                </a:lnTo>
                <a:lnTo>
                  <a:pt x="553474" y="589860"/>
                </a:lnTo>
                <a:lnTo>
                  <a:pt x="589850" y="553487"/>
                </a:lnTo>
                <a:lnTo>
                  <a:pt x="620326" y="511902"/>
                </a:lnTo>
                <a:lnTo>
                  <a:pt x="644211" y="465797"/>
                </a:lnTo>
                <a:lnTo>
                  <a:pt x="660815" y="415860"/>
                </a:lnTo>
                <a:lnTo>
                  <a:pt x="669448" y="362781"/>
                </a:lnTo>
                <a:lnTo>
                  <a:pt x="670559" y="335279"/>
                </a:lnTo>
                <a:lnTo>
                  <a:pt x="669448" y="307782"/>
                </a:lnTo>
                <a:lnTo>
                  <a:pt x="660815" y="254709"/>
                </a:lnTo>
                <a:lnTo>
                  <a:pt x="644211" y="204775"/>
                </a:lnTo>
                <a:lnTo>
                  <a:pt x="633135" y="181201"/>
                </a:lnTo>
                <a:close/>
              </a:path>
              <a:path w="670559" h="670560">
                <a:moveTo>
                  <a:pt x="335279" y="0"/>
                </a:moveTo>
                <a:lnTo>
                  <a:pt x="280889" y="4388"/>
                </a:lnTo>
                <a:lnTo>
                  <a:pt x="229295" y="17093"/>
                </a:lnTo>
                <a:lnTo>
                  <a:pt x="181187" y="37424"/>
                </a:lnTo>
                <a:lnTo>
                  <a:pt x="137256" y="64690"/>
                </a:lnTo>
                <a:lnTo>
                  <a:pt x="98191" y="98202"/>
                </a:lnTo>
                <a:lnTo>
                  <a:pt x="64681" y="137269"/>
                </a:lnTo>
                <a:lnTo>
                  <a:pt x="50226" y="158670"/>
                </a:lnTo>
                <a:lnTo>
                  <a:pt x="620326" y="158670"/>
                </a:lnTo>
                <a:lnTo>
                  <a:pt x="589850" y="117085"/>
                </a:lnTo>
                <a:lnTo>
                  <a:pt x="553474" y="80709"/>
                </a:lnTo>
                <a:lnTo>
                  <a:pt x="511889" y="50233"/>
                </a:lnTo>
                <a:lnTo>
                  <a:pt x="465784" y="26348"/>
                </a:lnTo>
                <a:lnTo>
                  <a:pt x="415850" y="9744"/>
                </a:lnTo>
                <a:lnTo>
                  <a:pt x="362777" y="1111"/>
                </a:lnTo>
                <a:lnTo>
                  <a:pt x="335279" y="0"/>
                </a:lnTo>
                <a:close/>
              </a:path>
            </a:pathLst>
          </a:custGeom>
          <a:solidFill>
            <a:srgbClr val="FF9946"/>
          </a:solidFill>
        </p:spPr>
        <p:txBody>
          <a:bodyPr wrap="square" lIns="0" tIns="0" rIns="0" bIns="0" rtlCol="0"/>
          <a:lstStyle/>
          <a:p>
            <a:endParaRPr sz="1406"/>
          </a:p>
        </p:txBody>
      </p:sp>
      <p:sp>
        <p:nvSpPr>
          <p:cNvPr id="74" name="object 77"/>
          <p:cNvSpPr/>
          <p:nvPr/>
        </p:nvSpPr>
        <p:spPr>
          <a:xfrm>
            <a:off x="6194233" y="1631151"/>
            <a:ext cx="392906" cy="392906"/>
          </a:xfrm>
          <a:custGeom>
            <a:avLst/>
            <a:gdLst/>
            <a:ahLst/>
            <a:cxnLst/>
            <a:rect l="l" t="t" r="r" b="b"/>
            <a:pathLst>
              <a:path w="670559" h="670560">
                <a:moveTo>
                  <a:pt x="335279" y="0"/>
                </a:moveTo>
                <a:lnTo>
                  <a:pt x="280889" y="4388"/>
                </a:lnTo>
                <a:lnTo>
                  <a:pt x="229295" y="17093"/>
                </a:lnTo>
                <a:lnTo>
                  <a:pt x="181187" y="37424"/>
                </a:lnTo>
                <a:lnTo>
                  <a:pt x="137256" y="64690"/>
                </a:lnTo>
                <a:lnTo>
                  <a:pt x="98191" y="98202"/>
                </a:lnTo>
                <a:lnTo>
                  <a:pt x="64681" y="137269"/>
                </a:lnTo>
                <a:lnTo>
                  <a:pt x="37418" y="181201"/>
                </a:lnTo>
                <a:lnTo>
                  <a:pt x="17090" y="229307"/>
                </a:lnTo>
                <a:lnTo>
                  <a:pt x="4387" y="280896"/>
                </a:lnTo>
                <a:lnTo>
                  <a:pt x="0" y="335279"/>
                </a:lnTo>
                <a:lnTo>
                  <a:pt x="1111" y="362781"/>
                </a:lnTo>
                <a:lnTo>
                  <a:pt x="9742" y="415860"/>
                </a:lnTo>
                <a:lnTo>
                  <a:pt x="26344" y="465797"/>
                </a:lnTo>
                <a:lnTo>
                  <a:pt x="50226" y="511902"/>
                </a:lnTo>
                <a:lnTo>
                  <a:pt x="80699" y="553487"/>
                </a:lnTo>
                <a:lnTo>
                  <a:pt x="117072" y="589860"/>
                </a:lnTo>
                <a:lnTo>
                  <a:pt x="158657" y="620333"/>
                </a:lnTo>
                <a:lnTo>
                  <a:pt x="204762" y="644215"/>
                </a:lnTo>
                <a:lnTo>
                  <a:pt x="254699" y="660817"/>
                </a:lnTo>
                <a:lnTo>
                  <a:pt x="307778" y="669448"/>
                </a:lnTo>
                <a:lnTo>
                  <a:pt x="335279" y="670559"/>
                </a:lnTo>
                <a:lnTo>
                  <a:pt x="362777" y="669448"/>
                </a:lnTo>
                <a:lnTo>
                  <a:pt x="415850" y="660817"/>
                </a:lnTo>
                <a:lnTo>
                  <a:pt x="465784" y="644215"/>
                </a:lnTo>
                <a:lnTo>
                  <a:pt x="511889" y="620333"/>
                </a:lnTo>
                <a:lnTo>
                  <a:pt x="553474" y="589860"/>
                </a:lnTo>
                <a:lnTo>
                  <a:pt x="589850" y="553487"/>
                </a:lnTo>
                <a:lnTo>
                  <a:pt x="620326" y="511902"/>
                </a:lnTo>
                <a:lnTo>
                  <a:pt x="644211" y="465797"/>
                </a:lnTo>
                <a:lnTo>
                  <a:pt x="660815" y="415860"/>
                </a:lnTo>
                <a:lnTo>
                  <a:pt x="669448" y="362781"/>
                </a:lnTo>
                <a:lnTo>
                  <a:pt x="670559" y="335279"/>
                </a:lnTo>
                <a:lnTo>
                  <a:pt x="669448" y="307782"/>
                </a:lnTo>
                <a:lnTo>
                  <a:pt x="660815" y="254709"/>
                </a:lnTo>
                <a:lnTo>
                  <a:pt x="644211" y="204775"/>
                </a:lnTo>
                <a:lnTo>
                  <a:pt x="620326" y="158670"/>
                </a:lnTo>
                <a:lnTo>
                  <a:pt x="589850" y="117085"/>
                </a:lnTo>
                <a:lnTo>
                  <a:pt x="553474" y="80709"/>
                </a:lnTo>
                <a:lnTo>
                  <a:pt x="511889" y="50233"/>
                </a:lnTo>
                <a:lnTo>
                  <a:pt x="465784" y="26348"/>
                </a:lnTo>
                <a:lnTo>
                  <a:pt x="415850" y="9744"/>
                </a:lnTo>
                <a:lnTo>
                  <a:pt x="362777" y="1111"/>
                </a:lnTo>
                <a:lnTo>
                  <a:pt x="335279" y="0"/>
                </a:lnTo>
                <a:close/>
              </a:path>
            </a:pathLst>
          </a:custGeom>
          <a:ln w="25399">
            <a:solidFill>
              <a:srgbClr val="C87531"/>
            </a:solidFill>
          </a:ln>
        </p:spPr>
        <p:txBody>
          <a:bodyPr wrap="square" lIns="0" tIns="0" rIns="0" bIns="0" rtlCol="0"/>
          <a:lstStyle/>
          <a:p>
            <a:endParaRPr sz="1406"/>
          </a:p>
        </p:txBody>
      </p:sp>
      <p:sp>
        <p:nvSpPr>
          <p:cNvPr id="75" name="Title 7"/>
          <p:cNvSpPr txBox="1">
            <a:spLocks/>
          </p:cNvSpPr>
          <p:nvPr/>
        </p:nvSpPr>
        <p:spPr bwMode="auto">
          <a:xfrm>
            <a:off x="3957" y="4684714"/>
            <a:ext cx="9144001" cy="1080000"/>
          </a:xfrm>
          <a:prstGeom prst="rect">
            <a:avLst/>
          </a:prstGeom>
          <a:blipFill>
            <a:blip r:embed="rId16"/>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3400" cap="none" dirty="0"/>
              <a:t>A* in Mario: Create Child Nodes</a:t>
            </a:r>
            <a:endParaRPr lang="en-GB" sz="3400" b="1" cap="none" dirty="0">
              <a:solidFill>
                <a:srgbClr val="FFC000"/>
              </a:solidFill>
            </a:endParaRPr>
          </a:p>
        </p:txBody>
      </p:sp>
    </p:spTree>
    <p:extLst>
      <p:ext uri="{BB962C8B-B14F-4D97-AF65-F5344CB8AC3E}">
        <p14:creationId xmlns:p14="http://schemas.microsoft.com/office/powerpoint/2010/main" val="33691810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7"/>
          <p:cNvSpPr/>
          <p:nvPr/>
        </p:nvSpPr>
        <p:spPr>
          <a:xfrm>
            <a:off x="5941219" y="3333750"/>
            <a:ext cx="1227832" cy="1183184"/>
          </a:xfrm>
          <a:prstGeom prst="rect">
            <a:avLst/>
          </a:prstGeom>
          <a:blipFill>
            <a:blip r:embed="rId3" cstate="print"/>
            <a:stretch>
              <a:fillRect/>
            </a:stretch>
          </a:blipFill>
        </p:spPr>
        <p:txBody>
          <a:bodyPr wrap="square" lIns="0" tIns="0" rIns="0" bIns="0" rtlCol="0"/>
          <a:lstStyle/>
          <a:p>
            <a:endParaRPr sz="1406"/>
          </a:p>
        </p:txBody>
      </p:sp>
      <p:sp>
        <p:nvSpPr>
          <p:cNvPr id="6" name="object 9"/>
          <p:cNvSpPr/>
          <p:nvPr/>
        </p:nvSpPr>
        <p:spPr>
          <a:xfrm>
            <a:off x="5584031" y="0"/>
            <a:ext cx="1599901" cy="1986855"/>
          </a:xfrm>
          <a:prstGeom prst="rect">
            <a:avLst/>
          </a:prstGeom>
          <a:blipFill>
            <a:blip r:embed="rId4" cstate="print"/>
            <a:stretch>
              <a:fillRect/>
            </a:stretch>
          </a:blipFill>
        </p:spPr>
        <p:txBody>
          <a:bodyPr wrap="square" lIns="0" tIns="0" rIns="0" bIns="0" rtlCol="0"/>
          <a:lstStyle/>
          <a:p>
            <a:endParaRPr sz="1406"/>
          </a:p>
        </p:txBody>
      </p:sp>
      <p:sp>
        <p:nvSpPr>
          <p:cNvPr id="7" name="object 10"/>
          <p:cNvSpPr/>
          <p:nvPr/>
        </p:nvSpPr>
        <p:spPr>
          <a:xfrm>
            <a:off x="5613803" y="2210092"/>
            <a:ext cx="1518047" cy="461366"/>
          </a:xfrm>
          <a:prstGeom prst="rect">
            <a:avLst/>
          </a:prstGeom>
          <a:blipFill>
            <a:blip r:embed="rId5" cstate="print"/>
            <a:stretch>
              <a:fillRect/>
            </a:stretch>
          </a:blipFill>
        </p:spPr>
        <p:txBody>
          <a:bodyPr wrap="square" lIns="0" tIns="0" rIns="0" bIns="0" rtlCol="0"/>
          <a:lstStyle/>
          <a:p>
            <a:endParaRPr sz="1406"/>
          </a:p>
        </p:txBody>
      </p:sp>
      <p:sp>
        <p:nvSpPr>
          <p:cNvPr id="8" name="object 11"/>
          <p:cNvSpPr txBox="1"/>
          <p:nvPr/>
        </p:nvSpPr>
        <p:spPr>
          <a:xfrm>
            <a:off x="5759288" y="2314386"/>
            <a:ext cx="1202159" cy="252505"/>
          </a:xfrm>
          <a:prstGeom prst="rect">
            <a:avLst/>
          </a:prstGeom>
        </p:spPr>
        <p:txBody>
          <a:bodyPr vert="horz" wrap="square" lIns="0" tIns="0" rIns="0" bIns="0" rtlCol="0">
            <a:spAutoFit/>
          </a:bodyPr>
          <a:lstStyle/>
          <a:p>
            <a:pPr marL="7441"/>
            <a:r>
              <a:rPr sz="1406" spc="-12" dirty="0">
                <a:latin typeface="Lucida Sans"/>
                <a:cs typeface="Lucida Sans"/>
              </a:rPr>
              <a:t>curren</a:t>
            </a:r>
            <a:r>
              <a:rPr sz="1406" spc="-6" dirty="0">
                <a:latin typeface="Lucida Sans"/>
                <a:cs typeface="Lucida Sans"/>
              </a:rPr>
              <a:t>t</a:t>
            </a:r>
            <a:r>
              <a:rPr sz="1406" spc="97" dirty="0">
                <a:latin typeface="Times New Roman"/>
                <a:cs typeface="Times New Roman"/>
              </a:rPr>
              <a:t> </a:t>
            </a:r>
            <a:r>
              <a:rPr sz="1641" dirty="0">
                <a:latin typeface="Lucida Sans"/>
                <a:cs typeface="Lucida Sans"/>
              </a:rPr>
              <a:t>node</a:t>
            </a:r>
            <a:endParaRPr sz="1641">
              <a:latin typeface="Lucida Sans"/>
              <a:cs typeface="Lucida Sans"/>
            </a:endParaRPr>
          </a:p>
        </p:txBody>
      </p:sp>
      <p:sp>
        <p:nvSpPr>
          <p:cNvPr id="9" name="object 12"/>
          <p:cNvSpPr/>
          <p:nvPr/>
        </p:nvSpPr>
        <p:spPr>
          <a:xfrm>
            <a:off x="5182195" y="1586180"/>
            <a:ext cx="392906" cy="392906"/>
          </a:xfrm>
          <a:custGeom>
            <a:avLst/>
            <a:gdLst/>
            <a:ahLst/>
            <a:cxnLst/>
            <a:rect l="l" t="t" r="r" b="b"/>
            <a:pathLst>
              <a:path w="670559" h="670560">
                <a:moveTo>
                  <a:pt x="605869" y="137269"/>
                </a:moveTo>
                <a:lnTo>
                  <a:pt x="64690" y="137269"/>
                </a:lnTo>
                <a:lnTo>
                  <a:pt x="50233" y="158670"/>
                </a:lnTo>
                <a:lnTo>
                  <a:pt x="26348" y="204775"/>
                </a:lnTo>
                <a:lnTo>
                  <a:pt x="9744" y="254709"/>
                </a:lnTo>
                <a:lnTo>
                  <a:pt x="1111" y="307782"/>
                </a:lnTo>
                <a:lnTo>
                  <a:pt x="0" y="335279"/>
                </a:lnTo>
                <a:lnTo>
                  <a:pt x="1111" y="362777"/>
                </a:lnTo>
                <a:lnTo>
                  <a:pt x="9744" y="415850"/>
                </a:lnTo>
                <a:lnTo>
                  <a:pt x="26348" y="465784"/>
                </a:lnTo>
                <a:lnTo>
                  <a:pt x="50233" y="511889"/>
                </a:lnTo>
                <a:lnTo>
                  <a:pt x="80709" y="553474"/>
                </a:lnTo>
                <a:lnTo>
                  <a:pt x="117085" y="589850"/>
                </a:lnTo>
                <a:lnTo>
                  <a:pt x="158670" y="620326"/>
                </a:lnTo>
                <a:lnTo>
                  <a:pt x="204775" y="644211"/>
                </a:lnTo>
                <a:lnTo>
                  <a:pt x="254709" y="660815"/>
                </a:lnTo>
                <a:lnTo>
                  <a:pt x="307782" y="669448"/>
                </a:lnTo>
                <a:lnTo>
                  <a:pt x="335279" y="670559"/>
                </a:lnTo>
                <a:lnTo>
                  <a:pt x="362777" y="669448"/>
                </a:lnTo>
                <a:lnTo>
                  <a:pt x="415850" y="660815"/>
                </a:lnTo>
                <a:lnTo>
                  <a:pt x="465784" y="644211"/>
                </a:lnTo>
                <a:lnTo>
                  <a:pt x="511889" y="620326"/>
                </a:lnTo>
                <a:lnTo>
                  <a:pt x="553474" y="589850"/>
                </a:lnTo>
                <a:lnTo>
                  <a:pt x="589850" y="553474"/>
                </a:lnTo>
                <a:lnTo>
                  <a:pt x="620326" y="511889"/>
                </a:lnTo>
                <a:lnTo>
                  <a:pt x="644211" y="465784"/>
                </a:lnTo>
                <a:lnTo>
                  <a:pt x="660815" y="415850"/>
                </a:lnTo>
                <a:lnTo>
                  <a:pt x="669448" y="362777"/>
                </a:lnTo>
                <a:lnTo>
                  <a:pt x="670559" y="335279"/>
                </a:lnTo>
                <a:lnTo>
                  <a:pt x="669448" y="307782"/>
                </a:lnTo>
                <a:lnTo>
                  <a:pt x="660815" y="254709"/>
                </a:lnTo>
                <a:lnTo>
                  <a:pt x="644211" y="204775"/>
                </a:lnTo>
                <a:lnTo>
                  <a:pt x="620326" y="158670"/>
                </a:lnTo>
                <a:lnTo>
                  <a:pt x="605869" y="137269"/>
                </a:lnTo>
                <a:close/>
              </a:path>
              <a:path w="670559" h="670560">
                <a:moveTo>
                  <a:pt x="335279" y="0"/>
                </a:moveTo>
                <a:lnTo>
                  <a:pt x="280896" y="4388"/>
                </a:lnTo>
                <a:lnTo>
                  <a:pt x="229307" y="17093"/>
                </a:lnTo>
                <a:lnTo>
                  <a:pt x="181201" y="37424"/>
                </a:lnTo>
                <a:lnTo>
                  <a:pt x="137269" y="64690"/>
                </a:lnTo>
                <a:lnTo>
                  <a:pt x="98202" y="98202"/>
                </a:lnTo>
                <a:lnTo>
                  <a:pt x="80709" y="117085"/>
                </a:lnTo>
                <a:lnTo>
                  <a:pt x="589850" y="117085"/>
                </a:lnTo>
                <a:lnTo>
                  <a:pt x="553474" y="80709"/>
                </a:lnTo>
                <a:lnTo>
                  <a:pt x="511889" y="50233"/>
                </a:lnTo>
                <a:lnTo>
                  <a:pt x="465784" y="26348"/>
                </a:lnTo>
                <a:lnTo>
                  <a:pt x="415850" y="9744"/>
                </a:lnTo>
                <a:lnTo>
                  <a:pt x="362777" y="1111"/>
                </a:lnTo>
                <a:lnTo>
                  <a:pt x="335279" y="0"/>
                </a:lnTo>
                <a:close/>
              </a:path>
            </a:pathLst>
          </a:custGeom>
          <a:solidFill>
            <a:srgbClr val="F8D539"/>
          </a:solidFill>
        </p:spPr>
        <p:txBody>
          <a:bodyPr wrap="square" lIns="0" tIns="0" rIns="0" bIns="0" rtlCol="0"/>
          <a:lstStyle/>
          <a:p>
            <a:endParaRPr sz="1406"/>
          </a:p>
        </p:txBody>
      </p:sp>
      <p:sp>
        <p:nvSpPr>
          <p:cNvPr id="10" name="object 13"/>
          <p:cNvSpPr/>
          <p:nvPr/>
        </p:nvSpPr>
        <p:spPr>
          <a:xfrm>
            <a:off x="5182195" y="1586180"/>
            <a:ext cx="392906" cy="392906"/>
          </a:xfrm>
          <a:custGeom>
            <a:avLst/>
            <a:gdLst/>
            <a:ahLst/>
            <a:cxnLst/>
            <a:rect l="l" t="t" r="r" b="b"/>
            <a:pathLst>
              <a:path w="670559" h="670560">
                <a:moveTo>
                  <a:pt x="335279" y="0"/>
                </a:moveTo>
                <a:lnTo>
                  <a:pt x="280896" y="4388"/>
                </a:lnTo>
                <a:lnTo>
                  <a:pt x="229307" y="17093"/>
                </a:lnTo>
                <a:lnTo>
                  <a:pt x="181201" y="37424"/>
                </a:lnTo>
                <a:lnTo>
                  <a:pt x="137269" y="64690"/>
                </a:lnTo>
                <a:lnTo>
                  <a:pt x="98202" y="98202"/>
                </a:lnTo>
                <a:lnTo>
                  <a:pt x="64690" y="137269"/>
                </a:lnTo>
                <a:lnTo>
                  <a:pt x="37424" y="181201"/>
                </a:lnTo>
                <a:lnTo>
                  <a:pt x="17093" y="229307"/>
                </a:lnTo>
                <a:lnTo>
                  <a:pt x="4388" y="280896"/>
                </a:lnTo>
                <a:lnTo>
                  <a:pt x="0" y="335279"/>
                </a:lnTo>
                <a:lnTo>
                  <a:pt x="1111" y="362777"/>
                </a:lnTo>
                <a:lnTo>
                  <a:pt x="9744" y="415850"/>
                </a:lnTo>
                <a:lnTo>
                  <a:pt x="26348" y="465784"/>
                </a:lnTo>
                <a:lnTo>
                  <a:pt x="50233" y="511889"/>
                </a:lnTo>
                <a:lnTo>
                  <a:pt x="80709" y="553474"/>
                </a:lnTo>
                <a:lnTo>
                  <a:pt x="117085" y="589850"/>
                </a:lnTo>
                <a:lnTo>
                  <a:pt x="158670" y="620326"/>
                </a:lnTo>
                <a:lnTo>
                  <a:pt x="204775" y="644211"/>
                </a:lnTo>
                <a:lnTo>
                  <a:pt x="254709" y="660815"/>
                </a:lnTo>
                <a:lnTo>
                  <a:pt x="307782" y="669448"/>
                </a:lnTo>
                <a:lnTo>
                  <a:pt x="335279" y="670559"/>
                </a:lnTo>
                <a:lnTo>
                  <a:pt x="362777" y="669448"/>
                </a:lnTo>
                <a:lnTo>
                  <a:pt x="415850" y="660815"/>
                </a:lnTo>
                <a:lnTo>
                  <a:pt x="465784" y="644211"/>
                </a:lnTo>
                <a:lnTo>
                  <a:pt x="511889" y="620326"/>
                </a:lnTo>
                <a:lnTo>
                  <a:pt x="553474" y="589850"/>
                </a:lnTo>
                <a:lnTo>
                  <a:pt x="589850" y="553474"/>
                </a:lnTo>
                <a:lnTo>
                  <a:pt x="620326" y="511889"/>
                </a:lnTo>
                <a:lnTo>
                  <a:pt x="644211" y="465784"/>
                </a:lnTo>
                <a:lnTo>
                  <a:pt x="660815" y="415850"/>
                </a:lnTo>
                <a:lnTo>
                  <a:pt x="669448" y="362777"/>
                </a:lnTo>
                <a:lnTo>
                  <a:pt x="670559" y="335279"/>
                </a:lnTo>
                <a:lnTo>
                  <a:pt x="669448" y="307782"/>
                </a:lnTo>
                <a:lnTo>
                  <a:pt x="660815" y="254709"/>
                </a:lnTo>
                <a:lnTo>
                  <a:pt x="644211" y="204775"/>
                </a:lnTo>
                <a:lnTo>
                  <a:pt x="620326" y="158670"/>
                </a:lnTo>
                <a:lnTo>
                  <a:pt x="589850" y="117085"/>
                </a:lnTo>
                <a:lnTo>
                  <a:pt x="553474" y="80709"/>
                </a:lnTo>
                <a:lnTo>
                  <a:pt x="511889" y="50233"/>
                </a:lnTo>
                <a:lnTo>
                  <a:pt x="465784" y="26348"/>
                </a:lnTo>
                <a:lnTo>
                  <a:pt x="415850" y="9744"/>
                </a:lnTo>
                <a:lnTo>
                  <a:pt x="362777" y="1111"/>
                </a:lnTo>
                <a:lnTo>
                  <a:pt x="335279" y="0"/>
                </a:lnTo>
                <a:close/>
              </a:path>
            </a:pathLst>
          </a:custGeom>
          <a:ln w="25399">
            <a:solidFill>
              <a:srgbClr val="C1A526"/>
            </a:solidFill>
          </a:ln>
        </p:spPr>
        <p:txBody>
          <a:bodyPr wrap="square" lIns="0" tIns="0" rIns="0" bIns="0" rtlCol="0"/>
          <a:lstStyle/>
          <a:p>
            <a:endParaRPr sz="1406"/>
          </a:p>
        </p:txBody>
      </p:sp>
      <p:sp>
        <p:nvSpPr>
          <p:cNvPr id="11" name="object 14"/>
          <p:cNvSpPr/>
          <p:nvPr/>
        </p:nvSpPr>
        <p:spPr>
          <a:xfrm>
            <a:off x="5219396" y="3869537"/>
            <a:ext cx="392906" cy="392906"/>
          </a:xfrm>
          <a:custGeom>
            <a:avLst/>
            <a:gdLst/>
            <a:ahLst/>
            <a:cxnLst/>
            <a:rect l="l" t="t" r="r" b="b"/>
            <a:pathLst>
              <a:path w="670559" h="670559">
                <a:moveTo>
                  <a:pt x="335279" y="0"/>
                </a:moveTo>
                <a:lnTo>
                  <a:pt x="280896" y="4387"/>
                </a:lnTo>
                <a:lnTo>
                  <a:pt x="229307" y="17091"/>
                </a:lnTo>
                <a:lnTo>
                  <a:pt x="181201" y="37420"/>
                </a:lnTo>
                <a:lnTo>
                  <a:pt x="137269" y="64685"/>
                </a:lnTo>
                <a:lnTo>
                  <a:pt x="98202" y="98195"/>
                </a:lnTo>
                <a:lnTo>
                  <a:pt x="64690" y="137260"/>
                </a:lnTo>
                <a:lnTo>
                  <a:pt x="37424" y="181191"/>
                </a:lnTo>
                <a:lnTo>
                  <a:pt x="17093" y="229296"/>
                </a:lnTo>
                <a:lnTo>
                  <a:pt x="4388" y="280887"/>
                </a:lnTo>
                <a:lnTo>
                  <a:pt x="0" y="335273"/>
                </a:lnTo>
                <a:lnTo>
                  <a:pt x="1111" y="362771"/>
                </a:lnTo>
                <a:lnTo>
                  <a:pt x="9744" y="415844"/>
                </a:lnTo>
                <a:lnTo>
                  <a:pt x="26348" y="465778"/>
                </a:lnTo>
                <a:lnTo>
                  <a:pt x="50233" y="511883"/>
                </a:lnTo>
                <a:lnTo>
                  <a:pt x="80709" y="553468"/>
                </a:lnTo>
                <a:lnTo>
                  <a:pt x="117085" y="589844"/>
                </a:lnTo>
                <a:lnTo>
                  <a:pt x="158670" y="620320"/>
                </a:lnTo>
                <a:lnTo>
                  <a:pt x="204775" y="644205"/>
                </a:lnTo>
                <a:lnTo>
                  <a:pt x="254709" y="660809"/>
                </a:lnTo>
                <a:lnTo>
                  <a:pt x="307782" y="669442"/>
                </a:lnTo>
                <a:lnTo>
                  <a:pt x="335279" y="670553"/>
                </a:lnTo>
                <a:lnTo>
                  <a:pt x="362781" y="669442"/>
                </a:lnTo>
                <a:lnTo>
                  <a:pt x="415860" y="660809"/>
                </a:lnTo>
                <a:lnTo>
                  <a:pt x="465797" y="644205"/>
                </a:lnTo>
                <a:lnTo>
                  <a:pt x="511902" y="620320"/>
                </a:lnTo>
                <a:lnTo>
                  <a:pt x="553487" y="589844"/>
                </a:lnTo>
                <a:lnTo>
                  <a:pt x="589860" y="553468"/>
                </a:lnTo>
                <a:lnTo>
                  <a:pt x="620333" y="511883"/>
                </a:lnTo>
                <a:lnTo>
                  <a:pt x="644215" y="465778"/>
                </a:lnTo>
                <a:lnTo>
                  <a:pt x="660817" y="415844"/>
                </a:lnTo>
                <a:lnTo>
                  <a:pt x="669448" y="362771"/>
                </a:lnTo>
                <a:lnTo>
                  <a:pt x="670559" y="335273"/>
                </a:lnTo>
                <a:lnTo>
                  <a:pt x="669448" y="307774"/>
                </a:lnTo>
                <a:lnTo>
                  <a:pt x="660817" y="254699"/>
                </a:lnTo>
                <a:lnTo>
                  <a:pt x="644215" y="204765"/>
                </a:lnTo>
                <a:lnTo>
                  <a:pt x="620333" y="158660"/>
                </a:lnTo>
                <a:lnTo>
                  <a:pt x="589860" y="117076"/>
                </a:lnTo>
                <a:lnTo>
                  <a:pt x="553487" y="80702"/>
                </a:lnTo>
                <a:lnTo>
                  <a:pt x="511902" y="50228"/>
                </a:lnTo>
                <a:lnTo>
                  <a:pt x="465797" y="26345"/>
                </a:lnTo>
                <a:lnTo>
                  <a:pt x="415860" y="9743"/>
                </a:lnTo>
                <a:lnTo>
                  <a:pt x="362781" y="1111"/>
                </a:lnTo>
                <a:lnTo>
                  <a:pt x="335279" y="0"/>
                </a:lnTo>
                <a:close/>
              </a:path>
            </a:pathLst>
          </a:custGeom>
          <a:solidFill>
            <a:srgbClr val="F8D539"/>
          </a:solidFill>
        </p:spPr>
        <p:txBody>
          <a:bodyPr wrap="square" lIns="0" tIns="0" rIns="0" bIns="0" rtlCol="0"/>
          <a:lstStyle/>
          <a:p>
            <a:endParaRPr sz="1406"/>
          </a:p>
        </p:txBody>
      </p:sp>
      <p:sp>
        <p:nvSpPr>
          <p:cNvPr id="12" name="object 15"/>
          <p:cNvSpPr/>
          <p:nvPr/>
        </p:nvSpPr>
        <p:spPr>
          <a:xfrm>
            <a:off x="5219396" y="3869537"/>
            <a:ext cx="392906" cy="392906"/>
          </a:xfrm>
          <a:custGeom>
            <a:avLst/>
            <a:gdLst/>
            <a:ahLst/>
            <a:cxnLst/>
            <a:rect l="l" t="t" r="r" b="b"/>
            <a:pathLst>
              <a:path w="670559" h="670559">
                <a:moveTo>
                  <a:pt x="335279" y="0"/>
                </a:moveTo>
                <a:lnTo>
                  <a:pt x="280896" y="4387"/>
                </a:lnTo>
                <a:lnTo>
                  <a:pt x="229307" y="17091"/>
                </a:lnTo>
                <a:lnTo>
                  <a:pt x="181201" y="37420"/>
                </a:lnTo>
                <a:lnTo>
                  <a:pt x="137269" y="64685"/>
                </a:lnTo>
                <a:lnTo>
                  <a:pt x="98202" y="98195"/>
                </a:lnTo>
                <a:lnTo>
                  <a:pt x="64690" y="137260"/>
                </a:lnTo>
                <a:lnTo>
                  <a:pt x="37424" y="181191"/>
                </a:lnTo>
                <a:lnTo>
                  <a:pt x="17093" y="229296"/>
                </a:lnTo>
                <a:lnTo>
                  <a:pt x="4388" y="280887"/>
                </a:lnTo>
                <a:lnTo>
                  <a:pt x="0" y="335273"/>
                </a:lnTo>
                <a:lnTo>
                  <a:pt x="1111" y="362771"/>
                </a:lnTo>
                <a:lnTo>
                  <a:pt x="9744" y="415844"/>
                </a:lnTo>
                <a:lnTo>
                  <a:pt x="26348" y="465778"/>
                </a:lnTo>
                <a:lnTo>
                  <a:pt x="50233" y="511883"/>
                </a:lnTo>
                <a:lnTo>
                  <a:pt x="80709" y="553468"/>
                </a:lnTo>
                <a:lnTo>
                  <a:pt x="117085" y="589844"/>
                </a:lnTo>
                <a:lnTo>
                  <a:pt x="158670" y="620320"/>
                </a:lnTo>
                <a:lnTo>
                  <a:pt x="204775" y="644205"/>
                </a:lnTo>
                <a:lnTo>
                  <a:pt x="254709" y="660809"/>
                </a:lnTo>
                <a:lnTo>
                  <a:pt x="307782" y="669442"/>
                </a:lnTo>
                <a:lnTo>
                  <a:pt x="335279" y="670553"/>
                </a:lnTo>
                <a:lnTo>
                  <a:pt x="362781" y="669442"/>
                </a:lnTo>
                <a:lnTo>
                  <a:pt x="415860" y="660809"/>
                </a:lnTo>
                <a:lnTo>
                  <a:pt x="465797" y="644205"/>
                </a:lnTo>
                <a:lnTo>
                  <a:pt x="511902" y="620320"/>
                </a:lnTo>
                <a:lnTo>
                  <a:pt x="553487" y="589844"/>
                </a:lnTo>
                <a:lnTo>
                  <a:pt x="589860" y="553468"/>
                </a:lnTo>
                <a:lnTo>
                  <a:pt x="620333" y="511883"/>
                </a:lnTo>
                <a:lnTo>
                  <a:pt x="644215" y="465778"/>
                </a:lnTo>
                <a:lnTo>
                  <a:pt x="660817" y="415844"/>
                </a:lnTo>
                <a:lnTo>
                  <a:pt x="669448" y="362771"/>
                </a:lnTo>
                <a:lnTo>
                  <a:pt x="670559" y="335273"/>
                </a:lnTo>
                <a:lnTo>
                  <a:pt x="669448" y="307774"/>
                </a:lnTo>
                <a:lnTo>
                  <a:pt x="660817" y="254699"/>
                </a:lnTo>
                <a:lnTo>
                  <a:pt x="644215" y="204765"/>
                </a:lnTo>
                <a:lnTo>
                  <a:pt x="620333" y="158660"/>
                </a:lnTo>
                <a:lnTo>
                  <a:pt x="589860" y="117076"/>
                </a:lnTo>
                <a:lnTo>
                  <a:pt x="553487" y="80702"/>
                </a:lnTo>
                <a:lnTo>
                  <a:pt x="511902" y="50228"/>
                </a:lnTo>
                <a:lnTo>
                  <a:pt x="465797" y="26345"/>
                </a:lnTo>
                <a:lnTo>
                  <a:pt x="415860" y="9743"/>
                </a:lnTo>
                <a:lnTo>
                  <a:pt x="362781" y="1111"/>
                </a:lnTo>
                <a:lnTo>
                  <a:pt x="335279" y="0"/>
                </a:lnTo>
                <a:close/>
              </a:path>
            </a:pathLst>
          </a:custGeom>
          <a:ln w="25399">
            <a:solidFill>
              <a:srgbClr val="C1A526"/>
            </a:solidFill>
          </a:ln>
        </p:spPr>
        <p:txBody>
          <a:bodyPr wrap="square" lIns="0" tIns="0" rIns="0" bIns="0" rtlCol="0"/>
          <a:lstStyle/>
          <a:p>
            <a:endParaRPr sz="1406"/>
          </a:p>
        </p:txBody>
      </p:sp>
      <p:sp>
        <p:nvSpPr>
          <p:cNvPr id="13" name="object 16"/>
          <p:cNvSpPr/>
          <p:nvPr/>
        </p:nvSpPr>
        <p:spPr>
          <a:xfrm>
            <a:off x="2210590" y="3869537"/>
            <a:ext cx="392906" cy="392906"/>
          </a:xfrm>
          <a:custGeom>
            <a:avLst/>
            <a:gdLst/>
            <a:ahLst/>
            <a:cxnLst/>
            <a:rect l="l" t="t" r="r" b="b"/>
            <a:pathLst>
              <a:path w="670560" h="670559">
                <a:moveTo>
                  <a:pt x="335279" y="0"/>
                </a:moveTo>
                <a:lnTo>
                  <a:pt x="280896" y="4387"/>
                </a:lnTo>
                <a:lnTo>
                  <a:pt x="229307" y="17091"/>
                </a:lnTo>
                <a:lnTo>
                  <a:pt x="181201" y="37420"/>
                </a:lnTo>
                <a:lnTo>
                  <a:pt x="137269" y="64685"/>
                </a:lnTo>
                <a:lnTo>
                  <a:pt x="98202" y="98195"/>
                </a:lnTo>
                <a:lnTo>
                  <a:pt x="64690" y="137260"/>
                </a:lnTo>
                <a:lnTo>
                  <a:pt x="37424" y="181191"/>
                </a:lnTo>
                <a:lnTo>
                  <a:pt x="17093" y="229296"/>
                </a:lnTo>
                <a:lnTo>
                  <a:pt x="4388" y="280887"/>
                </a:lnTo>
                <a:lnTo>
                  <a:pt x="0" y="335273"/>
                </a:lnTo>
                <a:lnTo>
                  <a:pt x="1111" y="362771"/>
                </a:lnTo>
                <a:lnTo>
                  <a:pt x="9744" y="415844"/>
                </a:lnTo>
                <a:lnTo>
                  <a:pt x="26348" y="465778"/>
                </a:lnTo>
                <a:lnTo>
                  <a:pt x="50233" y="511883"/>
                </a:lnTo>
                <a:lnTo>
                  <a:pt x="80709" y="553468"/>
                </a:lnTo>
                <a:lnTo>
                  <a:pt x="117085" y="589844"/>
                </a:lnTo>
                <a:lnTo>
                  <a:pt x="158670" y="620320"/>
                </a:lnTo>
                <a:lnTo>
                  <a:pt x="204775" y="644205"/>
                </a:lnTo>
                <a:lnTo>
                  <a:pt x="254709" y="660809"/>
                </a:lnTo>
                <a:lnTo>
                  <a:pt x="307782" y="669442"/>
                </a:lnTo>
                <a:lnTo>
                  <a:pt x="335279" y="670553"/>
                </a:lnTo>
                <a:lnTo>
                  <a:pt x="362779" y="669442"/>
                </a:lnTo>
                <a:lnTo>
                  <a:pt x="415854" y="660809"/>
                </a:lnTo>
                <a:lnTo>
                  <a:pt x="465790" y="644205"/>
                </a:lnTo>
                <a:lnTo>
                  <a:pt x="511895" y="620320"/>
                </a:lnTo>
                <a:lnTo>
                  <a:pt x="553481" y="589844"/>
                </a:lnTo>
                <a:lnTo>
                  <a:pt x="589856" y="553468"/>
                </a:lnTo>
                <a:lnTo>
                  <a:pt x="620331" y="511883"/>
                </a:lnTo>
                <a:lnTo>
                  <a:pt x="644215" y="465778"/>
                </a:lnTo>
                <a:lnTo>
                  <a:pt x="660819" y="415844"/>
                </a:lnTo>
                <a:lnTo>
                  <a:pt x="669451" y="362771"/>
                </a:lnTo>
                <a:lnTo>
                  <a:pt x="670563" y="335273"/>
                </a:lnTo>
                <a:lnTo>
                  <a:pt x="669451" y="307774"/>
                </a:lnTo>
                <a:lnTo>
                  <a:pt x="660819" y="254699"/>
                </a:lnTo>
                <a:lnTo>
                  <a:pt x="644215" y="204765"/>
                </a:lnTo>
                <a:lnTo>
                  <a:pt x="620331" y="158660"/>
                </a:lnTo>
                <a:lnTo>
                  <a:pt x="589856" y="117076"/>
                </a:lnTo>
                <a:lnTo>
                  <a:pt x="553481" y="80702"/>
                </a:lnTo>
                <a:lnTo>
                  <a:pt x="511895" y="50228"/>
                </a:lnTo>
                <a:lnTo>
                  <a:pt x="465790" y="26345"/>
                </a:lnTo>
                <a:lnTo>
                  <a:pt x="415854" y="9743"/>
                </a:lnTo>
                <a:lnTo>
                  <a:pt x="362779" y="1111"/>
                </a:lnTo>
                <a:lnTo>
                  <a:pt x="335279" y="0"/>
                </a:lnTo>
                <a:close/>
              </a:path>
            </a:pathLst>
          </a:custGeom>
          <a:solidFill>
            <a:srgbClr val="F8D539"/>
          </a:solidFill>
        </p:spPr>
        <p:txBody>
          <a:bodyPr wrap="square" lIns="0" tIns="0" rIns="0" bIns="0" rtlCol="0"/>
          <a:lstStyle/>
          <a:p>
            <a:endParaRPr sz="1406"/>
          </a:p>
        </p:txBody>
      </p:sp>
      <p:sp>
        <p:nvSpPr>
          <p:cNvPr id="14" name="object 17"/>
          <p:cNvSpPr/>
          <p:nvPr/>
        </p:nvSpPr>
        <p:spPr>
          <a:xfrm>
            <a:off x="2210590" y="3869537"/>
            <a:ext cx="392906" cy="392906"/>
          </a:xfrm>
          <a:custGeom>
            <a:avLst/>
            <a:gdLst/>
            <a:ahLst/>
            <a:cxnLst/>
            <a:rect l="l" t="t" r="r" b="b"/>
            <a:pathLst>
              <a:path w="670560" h="670559">
                <a:moveTo>
                  <a:pt x="335279" y="0"/>
                </a:moveTo>
                <a:lnTo>
                  <a:pt x="280896" y="4387"/>
                </a:lnTo>
                <a:lnTo>
                  <a:pt x="229307" y="17091"/>
                </a:lnTo>
                <a:lnTo>
                  <a:pt x="181201" y="37420"/>
                </a:lnTo>
                <a:lnTo>
                  <a:pt x="137269" y="64685"/>
                </a:lnTo>
                <a:lnTo>
                  <a:pt x="98202" y="98195"/>
                </a:lnTo>
                <a:lnTo>
                  <a:pt x="64690" y="137260"/>
                </a:lnTo>
                <a:lnTo>
                  <a:pt x="37424" y="181191"/>
                </a:lnTo>
                <a:lnTo>
                  <a:pt x="17093" y="229296"/>
                </a:lnTo>
                <a:lnTo>
                  <a:pt x="4388" y="280887"/>
                </a:lnTo>
                <a:lnTo>
                  <a:pt x="0" y="335273"/>
                </a:lnTo>
                <a:lnTo>
                  <a:pt x="1111" y="362771"/>
                </a:lnTo>
                <a:lnTo>
                  <a:pt x="9744" y="415844"/>
                </a:lnTo>
                <a:lnTo>
                  <a:pt x="26348" y="465778"/>
                </a:lnTo>
                <a:lnTo>
                  <a:pt x="50233" y="511883"/>
                </a:lnTo>
                <a:lnTo>
                  <a:pt x="80709" y="553468"/>
                </a:lnTo>
                <a:lnTo>
                  <a:pt x="117085" y="589844"/>
                </a:lnTo>
                <a:lnTo>
                  <a:pt x="158670" y="620320"/>
                </a:lnTo>
                <a:lnTo>
                  <a:pt x="204775" y="644205"/>
                </a:lnTo>
                <a:lnTo>
                  <a:pt x="254709" y="660809"/>
                </a:lnTo>
                <a:lnTo>
                  <a:pt x="307782" y="669442"/>
                </a:lnTo>
                <a:lnTo>
                  <a:pt x="335279" y="670553"/>
                </a:lnTo>
                <a:lnTo>
                  <a:pt x="362779" y="669442"/>
                </a:lnTo>
                <a:lnTo>
                  <a:pt x="415854" y="660809"/>
                </a:lnTo>
                <a:lnTo>
                  <a:pt x="465790" y="644205"/>
                </a:lnTo>
                <a:lnTo>
                  <a:pt x="511895" y="620320"/>
                </a:lnTo>
                <a:lnTo>
                  <a:pt x="553481" y="589844"/>
                </a:lnTo>
                <a:lnTo>
                  <a:pt x="589856" y="553468"/>
                </a:lnTo>
                <a:lnTo>
                  <a:pt x="620331" y="511883"/>
                </a:lnTo>
                <a:lnTo>
                  <a:pt x="644215" y="465778"/>
                </a:lnTo>
                <a:lnTo>
                  <a:pt x="660819" y="415844"/>
                </a:lnTo>
                <a:lnTo>
                  <a:pt x="669451" y="362771"/>
                </a:lnTo>
                <a:lnTo>
                  <a:pt x="670563" y="335273"/>
                </a:lnTo>
                <a:lnTo>
                  <a:pt x="669451" y="307774"/>
                </a:lnTo>
                <a:lnTo>
                  <a:pt x="660819" y="254699"/>
                </a:lnTo>
                <a:lnTo>
                  <a:pt x="644215" y="204765"/>
                </a:lnTo>
                <a:lnTo>
                  <a:pt x="620331" y="158660"/>
                </a:lnTo>
                <a:lnTo>
                  <a:pt x="589856" y="117076"/>
                </a:lnTo>
                <a:lnTo>
                  <a:pt x="553481" y="80702"/>
                </a:lnTo>
                <a:lnTo>
                  <a:pt x="511895" y="50228"/>
                </a:lnTo>
                <a:lnTo>
                  <a:pt x="465790" y="26345"/>
                </a:lnTo>
                <a:lnTo>
                  <a:pt x="415854" y="9743"/>
                </a:lnTo>
                <a:lnTo>
                  <a:pt x="362779" y="1111"/>
                </a:lnTo>
                <a:lnTo>
                  <a:pt x="335279" y="0"/>
                </a:lnTo>
                <a:close/>
              </a:path>
            </a:pathLst>
          </a:custGeom>
          <a:ln w="25399">
            <a:solidFill>
              <a:srgbClr val="C1A526"/>
            </a:solidFill>
          </a:ln>
        </p:spPr>
        <p:txBody>
          <a:bodyPr wrap="square" lIns="0" tIns="0" rIns="0" bIns="0" rtlCol="0"/>
          <a:lstStyle/>
          <a:p>
            <a:endParaRPr sz="1406"/>
          </a:p>
        </p:txBody>
      </p:sp>
      <p:sp>
        <p:nvSpPr>
          <p:cNvPr id="15" name="object 18"/>
          <p:cNvSpPr/>
          <p:nvPr/>
        </p:nvSpPr>
        <p:spPr>
          <a:xfrm>
            <a:off x="3212038" y="3869537"/>
            <a:ext cx="394395" cy="392906"/>
          </a:xfrm>
          <a:custGeom>
            <a:avLst/>
            <a:gdLst/>
            <a:ahLst/>
            <a:cxnLst/>
            <a:rect l="l" t="t" r="r" b="b"/>
            <a:pathLst>
              <a:path w="673100" h="670559">
                <a:moveTo>
                  <a:pt x="336407" y="0"/>
                </a:moveTo>
                <a:lnTo>
                  <a:pt x="281844" y="4387"/>
                </a:lnTo>
                <a:lnTo>
                  <a:pt x="230083" y="17091"/>
                </a:lnTo>
                <a:lnTo>
                  <a:pt x="181816" y="37420"/>
                </a:lnTo>
                <a:lnTo>
                  <a:pt x="137737" y="64685"/>
                </a:lnTo>
                <a:lnTo>
                  <a:pt x="98538" y="98195"/>
                </a:lnTo>
                <a:lnTo>
                  <a:pt x="64912" y="137260"/>
                </a:lnTo>
                <a:lnTo>
                  <a:pt x="37552" y="181191"/>
                </a:lnTo>
                <a:lnTo>
                  <a:pt x="17151" y="229296"/>
                </a:lnTo>
                <a:lnTo>
                  <a:pt x="4403" y="280887"/>
                </a:lnTo>
                <a:lnTo>
                  <a:pt x="0" y="335273"/>
                </a:lnTo>
                <a:lnTo>
                  <a:pt x="1115" y="362771"/>
                </a:lnTo>
                <a:lnTo>
                  <a:pt x="9777" y="415844"/>
                </a:lnTo>
                <a:lnTo>
                  <a:pt x="26439" y="465778"/>
                </a:lnTo>
                <a:lnTo>
                  <a:pt x="50405" y="511883"/>
                </a:lnTo>
                <a:lnTo>
                  <a:pt x="80985" y="553468"/>
                </a:lnTo>
                <a:lnTo>
                  <a:pt x="117484" y="589844"/>
                </a:lnTo>
                <a:lnTo>
                  <a:pt x="159210" y="620320"/>
                </a:lnTo>
                <a:lnTo>
                  <a:pt x="205469" y="644205"/>
                </a:lnTo>
                <a:lnTo>
                  <a:pt x="255570" y="660809"/>
                </a:lnTo>
                <a:lnTo>
                  <a:pt x="308819" y="669442"/>
                </a:lnTo>
                <a:lnTo>
                  <a:pt x="336407" y="670553"/>
                </a:lnTo>
                <a:lnTo>
                  <a:pt x="364000" y="669442"/>
                </a:lnTo>
                <a:lnTo>
                  <a:pt x="417254" y="660809"/>
                </a:lnTo>
                <a:lnTo>
                  <a:pt x="467358" y="644205"/>
                </a:lnTo>
                <a:lnTo>
                  <a:pt x="513618" y="620320"/>
                </a:lnTo>
                <a:lnTo>
                  <a:pt x="555343" y="589844"/>
                </a:lnTo>
                <a:lnTo>
                  <a:pt x="591840" y="553468"/>
                </a:lnTo>
                <a:lnTo>
                  <a:pt x="622417" y="511883"/>
                </a:lnTo>
                <a:lnTo>
                  <a:pt x="646380" y="465778"/>
                </a:lnTo>
                <a:lnTo>
                  <a:pt x="663039" y="415844"/>
                </a:lnTo>
                <a:lnTo>
                  <a:pt x="671700" y="362771"/>
                </a:lnTo>
                <a:lnTo>
                  <a:pt x="672815" y="335273"/>
                </a:lnTo>
                <a:lnTo>
                  <a:pt x="671700" y="307774"/>
                </a:lnTo>
                <a:lnTo>
                  <a:pt x="663039" y="254699"/>
                </a:lnTo>
                <a:lnTo>
                  <a:pt x="646380" y="204765"/>
                </a:lnTo>
                <a:lnTo>
                  <a:pt x="622417" y="158660"/>
                </a:lnTo>
                <a:lnTo>
                  <a:pt x="591840" y="117076"/>
                </a:lnTo>
                <a:lnTo>
                  <a:pt x="555343" y="80702"/>
                </a:lnTo>
                <a:lnTo>
                  <a:pt x="513618" y="50228"/>
                </a:lnTo>
                <a:lnTo>
                  <a:pt x="467358" y="26345"/>
                </a:lnTo>
                <a:lnTo>
                  <a:pt x="417254" y="9743"/>
                </a:lnTo>
                <a:lnTo>
                  <a:pt x="364000" y="1111"/>
                </a:lnTo>
                <a:lnTo>
                  <a:pt x="336407" y="0"/>
                </a:lnTo>
                <a:close/>
              </a:path>
            </a:pathLst>
          </a:custGeom>
          <a:solidFill>
            <a:srgbClr val="F8D539"/>
          </a:solidFill>
        </p:spPr>
        <p:txBody>
          <a:bodyPr wrap="square" lIns="0" tIns="0" rIns="0" bIns="0" rtlCol="0"/>
          <a:lstStyle/>
          <a:p>
            <a:endParaRPr sz="1406"/>
          </a:p>
        </p:txBody>
      </p:sp>
      <p:sp>
        <p:nvSpPr>
          <p:cNvPr id="16" name="object 19"/>
          <p:cNvSpPr/>
          <p:nvPr/>
        </p:nvSpPr>
        <p:spPr>
          <a:xfrm>
            <a:off x="3212038" y="3869537"/>
            <a:ext cx="394395" cy="392906"/>
          </a:xfrm>
          <a:custGeom>
            <a:avLst/>
            <a:gdLst/>
            <a:ahLst/>
            <a:cxnLst/>
            <a:rect l="l" t="t" r="r" b="b"/>
            <a:pathLst>
              <a:path w="673100" h="670559">
                <a:moveTo>
                  <a:pt x="336407" y="0"/>
                </a:moveTo>
                <a:lnTo>
                  <a:pt x="281844" y="4387"/>
                </a:lnTo>
                <a:lnTo>
                  <a:pt x="230083" y="17091"/>
                </a:lnTo>
                <a:lnTo>
                  <a:pt x="181816" y="37420"/>
                </a:lnTo>
                <a:lnTo>
                  <a:pt x="137737" y="64685"/>
                </a:lnTo>
                <a:lnTo>
                  <a:pt x="98538" y="98195"/>
                </a:lnTo>
                <a:lnTo>
                  <a:pt x="64912" y="137260"/>
                </a:lnTo>
                <a:lnTo>
                  <a:pt x="37552" y="181191"/>
                </a:lnTo>
                <a:lnTo>
                  <a:pt x="17151" y="229296"/>
                </a:lnTo>
                <a:lnTo>
                  <a:pt x="4403" y="280887"/>
                </a:lnTo>
                <a:lnTo>
                  <a:pt x="0" y="335273"/>
                </a:lnTo>
                <a:lnTo>
                  <a:pt x="1115" y="362771"/>
                </a:lnTo>
                <a:lnTo>
                  <a:pt x="9777" y="415844"/>
                </a:lnTo>
                <a:lnTo>
                  <a:pt x="26439" y="465778"/>
                </a:lnTo>
                <a:lnTo>
                  <a:pt x="50405" y="511883"/>
                </a:lnTo>
                <a:lnTo>
                  <a:pt x="80985" y="553468"/>
                </a:lnTo>
                <a:lnTo>
                  <a:pt x="117484" y="589844"/>
                </a:lnTo>
                <a:lnTo>
                  <a:pt x="159210" y="620320"/>
                </a:lnTo>
                <a:lnTo>
                  <a:pt x="205469" y="644205"/>
                </a:lnTo>
                <a:lnTo>
                  <a:pt x="255570" y="660809"/>
                </a:lnTo>
                <a:lnTo>
                  <a:pt x="308819" y="669442"/>
                </a:lnTo>
                <a:lnTo>
                  <a:pt x="336407" y="670553"/>
                </a:lnTo>
                <a:lnTo>
                  <a:pt x="364000" y="669442"/>
                </a:lnTo>
                <a:lnTo>
                  <a:pt x="417254" y="660809"/>
                </a:lnTo>
                <a:lnTo>
                  <a:pt x="467358" y="644205"/>
                </a:lnTo>
                <a:lnTo>
                  <a:pt x="513618" y="620320"/>
                </a:lnTo>
                <a:lnTo>
                  <a:pt x="555343" y="589844"/>
                </a:lnTo>
                <a:lnTo>
                  <a:pt x="591840" y="553468"/>
                </a:lnTo>
                <a:lnTo>
                  <a:pt x="622417" y="511883"/>
                </a:lnTo>
                <a:lnTo>
                  <a:pt x="646380" y="465778"/>
                </a:lnTo>
                <a:lnTo>
                  <a:pt x="663039" y="415844"/>
                </a:lnTo>
                <a:lnTo>
                  <a:pt x="671700" y="362771"/>
                </a:lnTo>
                <a:lnTo>
                  <a:pt x="672815" y="335273"/>
                </a:lnTo>
                <a:lnTo>
                  <a:pt x="671700" y="307774"/>
                </a:lnTo>
                <a:lnTo>
                  <a:pt x="663039" y="254699"/>
                </a:lnTo>
                <a:lnTo>
                  <a:pt x="646380" y="204765"/>
                </a:lnTo>
                <a:lnTo>
                  <a:pt x="622417" y="158660"/>
                </a:lnTo>
                <a:lnTo>
                  <a:pt x="591840" y="117076"/>
                </a:lnTo>
                <a:lnTo>
                  <a:pt x="555343" y="80702"/>
                </a:lnTo>
                <a:lnTo>
                  <a:pt x="513618" y="50228"/>
                </a:lnTo>
                <a:lnTo>
                  <a:pt x="467358" y="26345"/>
                </a:lnTo>
                <a:lnTo>
                  <a:pt x="417254" y="9743"/>
                </a:lnTo>
                <a:lnTo>
                  <a:pt x="364000" y="1111"/>
                </a:lnTo>
                <a:lnTo>
                  <a:pt x="336407" y="0"/>
                </a:lnTo>
                <a:close/>
              </a:path>
            </a:pathLst>
          </a:custGeom>
          <a:ln w="25399">
            <a:solidFill>
              <a:srgbClr val="C1A526"/>
            </a:solidFill>
          </a:ln>
        </p:spPr>
        <p:txBody>
          <a:bodyPr wrap="square" lIns="0" tIns="0" rIns="0" bIns="0" rtlCol="0"/>
          <a:lstStyle/>
          <a:p>
            <a:endParaRPr sz="1406"/>
          </a:p>
        </p:txBody>
      </p:sp>
      <p:sp>
        <p:nvSpPr>
          <p:cNvPr id="17" name="object 20"/>
          <p:cNvSpPr/>
          <p:nvPr/>
        </p:nvSpPr>
        <p:spPr>
          <a:xfrm>
            <a:off x="4183052" y="1586180"/>
            <a:ext cx="392906" cy="392906"/>
          </a:xfrm>
          <a:custGeom>
            <a:avLst/>
            <a:gdLst/>
            <a:ahLst/>
            <a:cxnLst/>
            <a:rect l="l" t="t" r="r" b="b"/>
            <a:pathLst>
              <a:path w="670559" h="670560">
                <a:moveTo>
                  <a:pt x="605878" y="137269"/>
                </a:moveTo>
                <a:lnTo>
                  <a:pt x="64690" y="137269"/>
                </a:lnTo>
                <a:lnTo>
                  <a:pt x="50233" y="158670"/>
                </a:lnTo>
                <a:lnTo>
                  <a:pt x="26348" y="204775"/>
                </a:lnTo>
                <a:lnTo>
                  <a:pt x="9744" y="254709"/>
                </a:lnTo>
                <a:lnTo>
                  <a:pt x="1111" y="307782"/>
                </a:lnTo>
                <a:lnTo>
                  <a:pt x="0" y="335279"/>
                </a:lnTo>
                <a:lnTo>
                  <a:pt x="1111" y="362777"/>
                </a:lnTo>
                <a:lnTo>
                  <a:pt x="9744" y="415850"/>
                </a:lnTo>
                <a:lnTo>
                  <a:pt x="26348" y="465784"/>
                </a:lnTo>
                <a:lnTo>
                  <a:pt x="50233" y="511889"/>
                </a:lnTo>
                <a:lnTo>
                  <a:pt x="80709" y="553474"/>
                </a:lnTo>
                <a:lnTo>
                  <a:pt x="117085" y="589850"/>
                </a:lnTo>
                <a:lnTo>
                  <a:pt x="158670" y="620326"/>
                </a:lnTo>
                <a:lnTo>
                  <a:pt x="204775" y="644211"/>
                </a:lnTo>
                <a:lnTo>
                  <a:pt x="254709" y="660815"/>
                </a:lnTo>
                <a:lnTo>
                  <a:pt x="307782" y="669448"/>
                </a:lnTo>
                <a:lnTo>
                  <a:pt x="335279" y="670559"/>
                </a:lnTo>
                <a:lnTo>
                  <a:pt x="362781" y="669448"/>
                </a:lnTo>
                <a:lnTo>
                  <a:pt x="415860" y="660815"/>
                </a:lnTo>
                <a:lnTo>
                  <a:pt x="465797" y="644211"/>
                </a:lnTo>
                <a:lnTo>
                  <a:pt x="511902" y="620326"/>
                </a:lnTo>
                <a:lnTo>
                  <a:pt x="553487" y="589850"/>
                </a:lnTo>
                <a:lnTo>
                  <a:pt x="589860" y="553474"/>
                </a:lnTo>
                <a:lnTo>
                  <a:pt x="620333" y="511889"/>
                </a:lnTo>
                <a:lnTo>
                  <a:pt x="644215" y="465784"/>
                </a:lnTo>
                <a:lnTo>
                  <a:pt x="660817" y="415850"/>
                </a:lnTo>
                <a:lnTo>
                  <a:pt x="669448" y="362777"/>
                </a:lnTo>
                <a:lnTo>
                  <a:pt x="670559" y="335279"/>
                </a:lnTo>
                <a:lnTo>
                  <a:pt x="669448" y="307782"/>
                </a:lnTo>
                <a:lnTo>
                  <a:pt x="660817" y="254709"/>
                </a:lnTo>
                <a:lnTo>
                  <a:pt x="644215" y="204775"/>
                </a:lnTo>
                <a:lnTo>
                  <a:pt x="620333" y="158670"/>
                </a:lnTo>
                <a:lnTo>
                  <a:pt x="605878" y="137269"/>
                </a:lnTo>
                <a:close/>
              </a:path>
              <a:path w="670559" h="670560">
                <a:moveTo>
                  <a:pt x="335279" y="0"/>
                </a:moveTo>
                <a:lnTo>
                  <a:pt x="280896" y="4388"/>
                </a:lnTo>
                <a:lnTo>
                  <a:pt x="229307" y="17093"/>
                </a:lnTo>
                <a:lnTo>
                  <a:pt x="181201" y="37424"/>
                </a:lnTo>
                <a:lnTo>
                  <a:pt x="137269" y="64690"/>
                </a:lnTo>
                <a:lnTo>
                  <a:pt x="98202" y="98202"/>
                </a:lnTo>
                <a:lnTo>
                  <a:pt x="80709" y="117085"/>
                </a:lnTo>
                <a:lnTo>
                  <a:pt x="589860" y="117085"/>
                </a:lnTo>
                <a:lnTo>
                  <a:pt x="553487" y="80709"/>
                </a:lnTo>
                <a:lnTo>
                  <a:pt x="511902" y="50233"/>
                </a:lnTo>
                <a:lnTo>
                  <a:pt x="465797" y="26348"/>
                </a:lnTo>
                <a:lnTo>
                  <a:pt x="415860" y="9744"/>
                </a:lnTo>
                <a:lnTo>
                  <a:pt x="362781" y="1111"/>
                </a:lnTo>
                <a:lnTo>
                  <a:pt x="335279" y="0"/>
                </a:lnTo>
                <a:close/>
              </a:path>
            </a:pathLst>
          </a:custGeom>
          <a:solidFill>
            <a:srgbClr val="F8D539"/>
          </a:solidFill>
        </p:spPr>
        <p:txBody>
          <a:bodyPr wrap="square" lIns="0" tIns="0" rIns="0" bIns="0" rtlCol="0"/>
          <a:lstStyle/>
          <a:p>
            <a:endParaRPr sz="1406"/>
          </a:p>
        </p:txBody>
      </p:sp>
      <p:sp>
        <p:nvSpPr>
          <p:cNvPr id="18" name="object 21"/>
          <p:cNvSpPr/>
          <p:nvPr/>
        </p:nvSpPr>
        <p:spPr>
          <a:xfrm>
            <a:off x="4183052" y="1586180"/>
            <a:ext cx="392906" cy="392906"/>
          </a:xfrm>
          <a:custGeom>
            <a:avLst/>
            <a:gdLst/>
            <a:ahLst/>
            <a:cxnLst/>
            <a:rect l="l" t="t" r="r" b="b"/>
            <a:pathLst>
              <a:path w="670559" h="670560">
                <a:moveTo>
                  <a:pt x="335279" y="0"/>
                </a:moveTo>
                <a:lnTo>
                  <a:pt x="280896" y="4388"/>
                </a:lnTo>
                <a:lnTo>
                  <a:pt x="229307" y="17093"/>
                </a:lnTo>
                <a:lnTo>
                  <a:pt x="181201" y="37424"/>
                </a:lnTo>
                <a:lnTo>
                  <a:pt x="137269" y="64690"/>
                </a:lnTo>
                <a:lnTo>
                  <a:pt x="98202" y="98202"/>
                </a:lnTo>
                <a:lnTo>
                  <a:pt x="64690" y="137269"/>
                </a:lnTo>
                <a:lnTo>
                  <a:pt x="37424" y="181201"/>
                </a:lnTo>
                <a:lnTo>
                  <a:pt x="17093" y="229307"/>
                </a:lnTo>
                <a:lnTo>
                  <a:pt x="4388" y="280896"/>
                </a:lnTo>
                <a:lnTo>
                  <a:pt x="0" y="335279"/>
                </a:lnTo>
                <a:lnTo>
                  <a:pt x="1111" y="362777"/>
                </a:lnTo>
                <a:lnTo>
                  <a:pt x="9744" y="415850"/>
                </a:lnTo>
                <a:lnTo>
                  <a:pt x="26348" y="465784"/>
                </a:lnTo>
                <a:lnTo>
                  <a:pt x="50233" y="511889"/>
                </a:lnTo>
                <a:lnTo>
                  <a:pt x="80709" y="553474"/>
                </a:lnTo>
                <a:lnTo>
                  <a:pt x="117085" y="589850"/>
                </a:lnTo>
                <a:lnTo>
                  <a:pt x="158670" y="620326"/>
                </a:lnTo>
                <a:lnTo>
                  <a:pt x="204775" y="644211"/>
                </a:lnTo>
                <a:lnTo>
                  <a:pt x="254709" y="660815"/>
                </a:lnTo>
                <a:lnTo>
                  <a:pt x="307782" y="669448"/>
                </a:lnTo>
                <a:lnTo>
                  <a:pt x="335279" y="670559"/>
                </a:lnTo>
                <a:lnTo>
                  <a:pt x="362781" y="669448"/>
                </a:lnTo>
                <a:lnTo>
                  <a:pt x="415860" y="660815"/>
                </a:lnTo>
                <a:lnTo>
                  <a:pt x="465797" y="644211"/>
                </a:lnTo>
                <a:lnTo>
                  <a:pt x="511902" y="620326"/>
                </a:lnTo>
                <a:lnTo>
                  <a:pt x="553487" y="589850"/>
                </a:lnTo>
                <a:lnTo>
                  <a:pt x="589860" y="553474"/>
                </a:lnTo>
                <a:lnTo>
                  <a:pt x="620333" y="511889"/>
                </a:lnTo>
                <a:lnTo>
                  <a:pt x="644215" y="465784"/>
                </a:lnTo>
                <a:lnTo>
                  <a:pt x="660817" y="415850"/>
                </a:lnTo>
                <a:lnTo>
                  <a:pt x="669448" y="362777"/>
                </a:lnTo>
                <a:lnTo>
                  <a:pt x="670559" y="335279"/>
                </a:lnTo>
                <a:lnTo>
                  <a:pt x="669448" y="307782"/>
                </a:lnTo>
                <a:lnTo>
                  <a:pt x="660817" y="254709"/>
                </a:lnTo>
                <a:lnTo>
                  <a:pt x="644215" y="204775"/>
                </a:lnTo>
                <a:lnTo>
                  <a:pt x="620333" y="158670"/>
                </a:lnTo>
                <a:lnTo>
                  <a:pt x="589860" y="117085"/>
                </a:lnTo>
                <a:lnTo>
                  <a:pt x="553487" y="80709"/>
                </a:lnTo>
                <a:lnTo>
                  <a:pt x="511902" y="50233"/>
                </a:lnTo>
                <a:lnTo>
                  <a:pt x="465797" y="26348"/>
                </a:lnTo>
                <a:lnTo>
                  <a:pt x="415860" y="9744"/>
                </a:lnTo>
                <a:lnTo>
                  <a:pt x="362781" y="1111"/>
                </a:lnTo>
                <a:lnTo>
                  <a:pt x="335279" y="0"/>
                </a:lnTo>
                <a:close/>
              </a:path>
            </a:pathLst>
          </a:custGeom>
          <a:ln w="25399">
            <a:solidFill>
              <a:srgbClr val="C1A526"/>
            </a:solidFill>
          </a:ln>
        </p:spPr>
        <p:txBody>
          <a:bodyPr wrap="square" lIns="0" tIns="0" rIns="0" bIns="0" rtlCol="0"/>
          <a:lstStyle/>
          <a:p>
            <a:endParaRPr sz="1406"/>
          </a:p>
        </p:txBody>
      </p:sp>
      <p:sp>
        <p:nvSpPr>
          <p:cNvPr id="19" name="object 22"/>
          <p:cNvSpPr/>
          <p:nvPr/>
        </p:nvSpPr>
        <p:spPr>
          <a:xfrm>
            <a:off x="3181624" y="1586180"/>
            <a:ext cx="392906" cy="392906"/>
          </a:xfrm>
          <a:custGeom>
            <a:avLst/>
            <a:gdLst/>
            <a:ahLst/>
            <a:cxnLst/>
            <a:rect l="l" t="t" r="r" b="b"/>
            <a:pathLst>
              <a:path w="670560" h="670560">
                <a:moveTo>
                  <a:pt x="605869" y="137269"/>
                </a:moveTo>
                <a:lnTo>
                  <a:pt x="64681" y="137269"/>
                </a:lnTo>
                <a:lnTo>
                  <a:pt x="50226" y="158670"/>
                </a:lnTo>
                <a:lnTo>
                  <a:pt x="26344" y="204775"/>
                </a:lnTo>
                <a:lnTo>
                  <a:pt x="9742" y="254709"/>
                </a:lnTo>
                <a:lnTo>
                  <a:pt x="1111" y="307782"/>
                </a:lnTo>
                <a:lnTo>
                  <a:pt x="0" y="335279"/>
                </a:lnTo>
                <a:lnTo>
                  <a:pt x="1111" y="362777"/>
                </a:lnTo>
                <a:lnTo>
                  <a:pt x="9742" y="415850"/>
                </a:lnTo>
                <a:lnTo>
                  <a:pt x="26344" y="465784"/>
                </a:lnTo>
                <a:lnTo>
                  <a:pt x="50226" y="511889"/>
                </a:lnTo>
                <a:lnTo>
                  <a:pt x="80699" y="553474"/>
                </a:lnTo>
                <a:lnTo>
                  <a:pt x="117072" y="589850"/>
                </a:lnTo>
                <a:lnTo>
                  <a:pt x="158657" y="620326"/>
                </a:lnTo>
                <a:lnTo>
                  <a:pt x="204762" y="644211"/>
                </a:lnTo>
                <a:lnTo>
                  <a:pt x="254699" y="660815"/>
                </a:lnTo>
                <a:lnTo>
                  <a:pt x="307778" y="669448"/>
                </a:lnTo>
                <a:lnTo>
                  <a:pt x="335279" y="670559"/>
                </a:lnTo>
                <a:lnTo>
                  <a:pt x="362777" y="669448"/>
                </a:lnTo>
                <a:lnTo>
                  <a:pt x="415850" y="660815"/>
                </a:lnTo>
                <a:lnTo>
                  <a:pt x="465784" y="644211"/>
                </a:lnTo>
                <a:lnTo>
                  <a:pt x="511889" y="620326"/>
                </a:lnTo>
                <a:lnTo>
                  <a:pt x="553474" y="589850"/>
                </a:lnTo>
                <a:lnTo>
                  <a:pt x="589850" y="553474"/>
                </a:lnTo>
                <a:lnTo>
                  <a:pt x="620326" y="511889"/>
                </a:lnTo>
                <a:lnTo>
                  <a:pt x="644211" y="465784"/>
                </a:lnTo>
                <a:lnTo>
                  <a:pt x="660815" y="415850"/>
                </a:lnTo>
                <a:lnTo>
                  <a:pt x="669448" y="362777"/>
                </a:lnTo>
                <a:lnTo>
                  <a:pt x="670559" y="335279"/>
                </a:lnTo>
                <a:lnTo>
                  <a:pt x="669448" y="307782"/>
                </a:lnTo>
                <a:lnTo>
                  <a:pt x="660815" y="254709"/>
                </a:lnTo>
                <a:lnTo>
                  <a:pt x="644211" y="204775"/>
                </a:lnTo>
                <a:lnTo>
                  <a:pt x="620326" y="158670"/>
                </a:lnTo>
                <a:lnTo>
                  <a:pt x="605869" y="137269"/>
                </a:lnTo>
                <a:close/>
              </a:path>
              <a:path w="670560" h="670560">
                <a:moveTo>
                  <a:pt x="335279" y="0"/>
                </a:moveTo>
                <a:lnTo>
                  <a:pt x="280889" y="4388"/>
                </a:lnTo>
                <a:lnTo>
                  <a:pt x="229295" y="17093"/>
                </a:lnTo>
                <a:lnTo>
                  <a:pt x="181187" y="37424"/>
                </a:lnTo>
                <a:lnTo>
                  <a:pt x="137256" y="64690"/>
                </a:lnTo>
                <a:lnTo>
                  <a:pt x="98191" y="98202"/>
                </a:lnTo>
                <a:lnTo>
                  <a:pt x="80699" y="117085"/>
                </a:lnTo>
                <a:lnTo>
                  <a:pt x="589850" y="117085"/>
                </a:lnTo>
                <a:lnTo>
                  <a:pt x="553474" y="80709"/>
                </a:lnTo>
                <a:lnTo>
                  <a:pt x="511889" y="50233"/>
                </a:lnTo>
                <a:lnTo>
                  <a:pt x="465784" y="26348"/>
                </a:lnTo>
                <a:lnTo>
                  <a:pt x="415850" y="9744"/>
                </a:lnTo>
                <a:lnTo>
                  <a:pt x="362777" y="1111"/>
                </a:lnTo>
                <a:lnTo>
                  <a:pt x="335279" y="0"/>
                </a:lnTo>
                <a:close/>
              </a:path>
            </a:pathLst>
          </a:custGeom>
          <a:solidFill>
            <a:srgbClr val="F8D539"/>
          </a:solidFill>
        </p:spPr>
        <p:txBody>
          <a:bodyPr wrap="square" lIns="0" tIns="0" rIns="0" bIns="0" rtlCol="0"/>
          <a:lstStyle/>
          <a:p>
            <a:endParaRPr sz="1406"/>
          </a:p>
        </p:txBody>
      </p:sp>
      <p:sp>
        <p:nvSpPr>
          <p:cNvPr id="20" name="object 23"/>
          <p:cNvSpPr/>
          <p:nvPr/>
        </p:nvSpPr>
        <p:spPr>
          <a:xfrm>
            <a:off x="3181624" y="1586180"/>
            <a:ext cx="392906" cy="392906"/>
          </a:xfrm>
          <a:custGeom>
            <a:avLst/>
            <a:gdLst/>
            <a:ahLst/>
            <a:cxnLst/>
            <a:rect l="l" t="t" r="r" b="b"/>
            <a:pathLst>
              <a:path w="670560" h="670560">
                <a:moveTo>
                  <a:pt x="335279" y="0"/>
                </a:moveTo>
                <a:lnTo>
                  <a:pt x="280889" y="4388"/>
                </a:lnTo>
                <a:lnTo>
                  <a:pt x="229295" y="17093"/>
                </a:lnTo>
                <a:lnTo>
                  <a:pt x="181187" y="37424"/>
                </a:lnTo>
                <a:lnTo>
                  <a:pt x="137256" y="64690"/>
                </a:lnTo>
                <a:lnTo>
                  <a:pt x="98191" y="98202"/>
                </a:lnTo>
                <a:lnTo>
                  <a:pt x="64681" y="137269"/>
                </a:lnTo>
                <a:lnTo>
                  <a:pt x="37418" y="181201"/>
                </a:lnTo>
                <a:lnTo>
                  <a:pt x="17090" y="229307"/>
                </a:lnTo>
                <a:lnTo>
                  <a:pt x="4387" y="280896"/>
                </a:lnTo>
                <a:lnTo>
                  <a:pt x="0" y="335279"/>
                </a:lnTo>
                <a:lnTo>
                  <a:pt x="1111" y="362777"/>
                </a:lnTo>
                <a:lnTo>
                  <a:pt x="9742" y="415850"/>
                </a:lnTo>
                <a:lnTo>
                  <a:pt x="26344" y="465784"/>
                </a:lnTo>
                <a:lnTo>
                  <a:pt x="50226" y="511889"/>
                </a:lnTo>
                <a:lnTo>
                  <a:pt x="80699" y="553474"/>
                </a:lnTo>
                <a:lnTo>
                  <a:pt x="117072" y="589850"/>
                </a:lnTo>
                <a:lnTo>
                  <a:pt x="158657" y="620326"/>
                </a:lnTo>
                <a:lnTo>
                  <a:pt x="204762" y="644211"/>
                </a:lnTo>
                <a:lnTo>
                  <a:pt x="254699" y="660815"/>
                </a:lnTo>
                <a:lnTo>
                  <a:pt x="307778" y="669448"/>
                </a:lnTo>
                <a:lnTo>
                  <a:pt x="335279" y="670559"/>
                </a:lnTo>
                <a:lnTo>
                  <a:pt x="362777" y="669448"/>
                </a:lnTo>
                <a:lnTo>
                  <a:pt x="415850" y="660815"/>
                </a:lnTo>
                <a:lnTo>
                  <a:pt x="465784" y="644211"/>
                </a:lnTo>
                <a:lnTo>
                  <a:pt x="511889" y="620326"/>
                </a:lnTo>
                <a:lnTo>
                  <a:pt x="553474" y="589850"/>
                </a:lnTo>
                <a:lnTo>
                  <a:pt x="589850" y="553474"/>
                </a:lnTo>
                <a:lnTo>
                  <a:pt x="620326" y="511889"/>
                </a:lnTo>
                <a:lnTo>
                  <a:pt x="644211" y="465784"/>
                </a:lnTo>
                <a:lnTo>
                  <a:pt x="660815" y="415850"/>
                </a:lnTo>
                <a:lnTo>
                  <a:pt x="669448" y="362777"/>
                </a:lnTo>
                <a:lnTo>
                  <a:pt x="670559" y="335279"/>
                </a:lnTo>
                <a:lnTo>
                  <a:pt x="669448" y="307782"/>
                </a:lnTo>
                <a:lnTo>
                  <a:pt x="660815" y="254709"/>
                </a:lnTo>
                <a:lnTo>
                  <a:pt x="644211" y="204775"/>
                </a:lnTo>
                <a:lnTo>
                  <a:pt x="620326" y="158670"/>
                </a:lnTo>
                <a:lnTo>
                  <a:pt x="589850" y="117085"/>
                </a:lnTo>
                <a:lnTo>
                  <a:pt x="553474" y="80709"/>
                </a:lnTo>
                <a:lnTo>
                  <a:pt x="511889" y="50233"/>
                </a:lnTo>
                <a:lnTo>
                  <a:pt x="465784" y="26348"/>
                </a:lnTo>
                <a:lnTo>
                  <a:pt x="415850" y="9744"/>
                </a:lnTo>
                <a:lnTo>
                  <a:pt x="362777" y="1111"/>
                </a:lnTo>
                <a:lnTo>
                  <a:pt x="335279" y="0"/>
                </a:lnTo>
                <a:close/>
              </a:path>
            </a:pathLst>
          </a:custGeom>
          <a:ln w="25399">
            <a:solidFill>
              <a:srgbClr val="C1A526"/>
            </a:solidFill>
          </a:ln>
        </p:spPr>
        <p:txBody>
          <a:bodyPr wrap="square" lIns="0" tIns="0" rIns="0" bIns="0" rtlCol="0"/>
          <a:lstStyle/>
          <a:p>
            <a:endParaRPr sz="1406"/>
          </a:p>
        </p:txBody>
      </p:sp>
      <p:sp>
        <p:nvSpPr>
          <p:cNvPr id="21" name="object 24"/>
          <p:cNvSpPr/>
          <p:nvPr/>
        </p:nvSpPr>
        <p:spPr>
          <a:xfrm>
            <a:off x="2178841" y="1586180"/>
            <a:ext cx="392906" cy="392906"/>
          </a:xfrm>
          <a:custGeom>
            <a:avLst/>
            <a:gdLst/>
            <a:ahLst/>
            <a:cxnLst/>
            <a:rect l="l" t="t" r="r" b="b"/>
            <a:pathLst>
              <a:path w="670560" h="670560">
                <a:moveTo>
                  <a:pt x="605868" y="137269"/>
                </a:moveTo>
                <a:lnTo>
                  <a:pt x="64690" y="137269"/>
                </a:lnTo>
                <a:lnTo>
                  <a:pt x="50233" y="158670"/>
                </a:lnTo>
                <a:lnTo>
                  <a:pt x="26348" y="204775"/>
                </a:lnTo>
                <a:lnTo>
                  <a:pt x="9744" y="254709"/>
                </a:lnTo>
                <a:lnTo>
                  <a:pt x="1111" y="307782"/>
                </a:lnTo>
                <a:lnTo>
                  <a:pt x="0" y="335279"/>
                </a:lnTo>
                <a:lnTo>
                  <a:pt x="1111" y="362777"/>
                </a:lnTo>
                <a:lnTo>
                  <a:pt x="9744" y="415850"/>
                </a:lnTo>
                <a:lnTo>
                  <a:pt x="26348" y="465784"/>
                </a:lnTo>
                <a:lnTo>
                  <a:pt x="50233" y="511889"/>
                </a:lnTo>
                <a:lnTo>
                  <a:pt x="80709" y="553474"/>
                </a:lnTo>
                <a:lnTo>
                  <a:pt x="117085" y="589850"/>
                </a:lnTo>
                <a:lnTo>
                  <a:pt x="158670" y="620326"/>
                </a:lnTo>
                <a:lnTo>
                  <a:pt x="204775" y="644211"/>
                </a:lnTo>
                <a:lnTo>
                  <a:pt x="254709" y="660815"/>
                </a:lnTo>
                <a:lnTo>
                  <a:pt x="307782" y="669448"/>
                </a:lnTo>
                <a:lnTo>
                  <a:pt x="335279" y="670559"/>
                </a:lnTo>
                <a:lnTo>
                  <a:pt x="362779" y="669448"/>
                </a:lnTo>
                <a:lnTo>
                  <a:pt x="415853" y="660815"/>
                </a:lnTo>
                <a:lnTo>
                  <a:pt x="465788" y="644211"/>
                </a:lnTo>
                <a:lnTo>
                  <a:pt x="511893" y="620326"/>
                </a:lnTo>
                <a:lnTo>
                  <a:pt x="553477" y="589850"/>
                </a:lnTo>
                <a:lnTo>
                  <a:pt x="589851" y="553474"/>
                </a:lnTo>
                <a:lnTo>
                  <a:pt x="620324" y="511889"/>
                </a:lnTo>
                <a:lnTo>
                  <a:pt x="644208" y="465784"/>
                </a:lnTo>
                <a:lnTo>
                  <a:pt x="660810" y="415850"/>
                </a:lnTo>
                <a:lnTo>
                  <a:pt x="669442" y="362777"/>
                </a:lnTo>
                <a:lnTo>
                  <a:pt x="670553" y="335279"/>
                </a:lnTo>
                <a:lnTo>
                  <a:pt x="669442" y="307782"/>
                </a:lnTo>
                <a:lnTo>
                  <a:pt x="660810" y="254709"/>
                </a:lnTo>
                <a:lnTo>
                  <a:pt x="644208" y="204775"/>
                </a:lnTo>
                <a:lnTo>
                  <a:pt x="620324" y="158670"/>
                </a:lnTo>
                <a:lnTo>
                  <a:pt x="605868" y="137269"/>
                </a:lnTo>
                <a:close/>
              </a:path>
              <a:path w="670560" h="670560">
                <a:moveTo>
                  <a:pt x="335279" y="0"/>
                </a:moveTo>
                <a:lnTo>
                  <a:pt x="280896" y="4388"/>
                </a:lnTo>
                <a:lnTo>
                  <a:pt x="229307" y="17093"/>
                </a:lnTo>
                <a:lnTo>
                  <a:pt x="181201" y="37424"/>
                </a:lnTo>
                <a:lnTo>
                  <a:pt x="137269" y="64690"/>
                </a:lnTo>
                <a:lnTo>
                  <a:pt x="98202" y="98202"/>
                </a:lnTo>
                <a:lnTo>
                  <a:pt x="80709" y="117085"/>
                </a:lnTo>
                <a:lnTo>
                  <a:pt x="589851" y="117085"/>
                </a:lnTo>
                <a:lnTo>
                  <a:pt x="553477" y="80709"/>
                </a:lnTo>
                <a:lnTo>
                  <a:pt x="511893" y="50233"/>
                </a:lnTo>
                <a:lnTo>
                  <a:pt x="465788" y="26348"/>
                </a:lnTo>
                <a:lnTo>
                  <a:pt x="415853" y="9744"/>
                </a:lnTo>
                <a:lnTo>
                  <a:pt x="362779" y="1111"/>
                </a:lnTo>
                <a:lnTo>
                  <a:pt x="335279" y="0"/>
                </a:lnTo>
                <a:close/>
              </a:path>
            </a:pathLst>
          </a:custGeom>
          <a:solidFill>
            <a:srgbClr val="F8D539"/>
          </a:solidFill>
        </p:spPr>
        <p:txBody>
          <a:bodyPr wrap="square" lIns="0" tIns="0" rIns="0" bIns="0" rtlCol="0"/>
          <a:lstStyle/>
          <a:p>
            <a:endParaRPr sz="1406"/>
          </a:p>
        </p:txBody>
      </p:sp>
      <p:sp>
        <p:nvSpPr>
          <p:cNvPr id="22" name="object 25"/>
          <p:cNvSpPr/>
          <p:nvPr/>
        </p:nvSpPr>
        <p:spPr>
          <a:xfrm>
            <a:off x="2178841" y="1586180"/>
            <a:ext cx="392906" cy="392906"/>
          </a:xfrm>
          <a:custGeom>
            <a:avLst/>
            <a:gdLst/>
            <a:ahLst/>
            <a:cxnLst/>
            <a:rect l="l" t="t" r="r" b="b"/>
            <a:pathLst>
              <a:path w="670560" h="670560">
                <a:moveTo>
                  <a:pt x="335279" y="0"/>
                </a:moveTo>
                <a:lnTo>
                  <a:pt x="280896" y="4388"/>
                </a:lnTo>
                <a:lnTo>
                  <a:pt x="229307" y="17093"/>
                </a:lnTo>
                <a:lnTo>
                  <a:pt x="181201" y="37424"/>
                </a:lnTo>
                <a:lnTo>
                  <a:pt x="137269" y="64690"/>
                </a:lnTo>
                <a:lnTo>
                  <a:pt x="98202" y="98202"/>
                </a:lnTo>
                <a:lnTo>
                  <a:pt x="64690" y="137269"/>
                </a:lnTo>
                <a:lnTo>
                  <a:pt x="37424" y="181201"/>
                </a:lnTo>
                <a:lnTo>
                  <a:pt x="17093" y="229307"/>
                </a:lnTo>
                <a:lnTo>
                  <a:pt x="4388" y="280896"/>
                </a:lnTo>
                <a:lnTo>
                  <a:pt x="0" y="335279"/>
                </a:lnTo>
                <a:lnTo>
                  <a:pt x="1111" y="362777"/>
                </a:lnTo>
                <a:lnTo>
                  <a:pt x="9744" y="415850"/>
                </a:lnTo>
                <a:lnTo>
                  <a:pt x="26348" y="465784"/>
                </a:lnTo>
                <a:lnTo>
                  <a:pt x="50233" y="511889"/>
                </a:lnTo>
                <a:lnTo>
                  <a:pt x="80709" y="553474"/>
                </a:lnTo>
                <a:lnTo>
                  <a:pt x="117085" y="589850"/>
                </a:lnTo>
                <a:lnTo>
                  <a:pt x="158670" y="620326"/>
                </a:lnTo>
                <a:lnTo>
                  <a:pt x="204775" y="644211"/>
                </a:lnTo>
                <a:lnTo>
                  <a:pt x="254709" y="660815"/>
                </a:lnTo>
                <a:lnTo>
                  <a:pt x="307782" y="669448"/>
                </a:lnTo>
                <a:lnTo>
                  <a:pt x="335279" y="670559"/>
                </a:lnTo>
                <a:lnTo>
                  <a:pt x="362779" y="669448"/>
                </a:lnTo>
                <a:lnTo>
                  <a:pt x="415853" y="660815"/>
                </a:lnTo>
                <a:lnTo>
                  <a:pt x="465788" y="644211"/>
                </a:lnTo>
                <a:lnTo>
                  <a:pt x="511893" y="620326"/>
                </a:lnTo>
                <a:lnTo>
                  <a:pt x="553477" y="589850"/>
                </a:lnTo>
                <a:lnTo>
                  <a:pt x="589851" y="553474"/>
                </a:lnTo>
                <a:lnTo>
                  <a:pt x="620324" y="511889"/>
                </a:lnTo>
                <a:lnTo>
                  <a:pt x="644208" y="465784"/>
                </a:lnTo>
                <a:lnTo>
                  <a:pt x="660810" y="415850"/>
                </a:lnTo>
                <a:lnTo>
                  <a:pt x="669442" y="362777"/>
                </a:lnTo>
                <a:lnTo>
                  <a:pt x="670553" y="335279"/>
                </a:lnTo>
                <a:lnTo>
                  <a:pt x="669442" y="307782"/>
                </a:lnTo>
                <a:lnTo>
                  <a:pt x="660810" y="254709"/>
                </a:lnTo>
                <a:lnTo>
                  <a:pt x="644208" y="204775"/>
                </a:lnTo>
                <a:lnTo>
                  <a:pt x="620324" y="158670"/>
                </a:lnTo>
                <a:lnTo>
                  <a:pt x="589851" y="117085"/>
                </a:lnTo>
                <a:lnTo>
                  <a:pt x="553477" y="80709"/>
                </a:lnTo>
                <a:lnTo>
                  <a:pt x="511893" y="50233"/>
                </a:lnTo>
                <a:lnTo>
                  <a:pt x="465788" y="26348"/>
                </a:lnTo>
                <a:lnTo>
                  <a:pt x="415853" y="9744"/>
                </a:lnTo>
                <a:lnTo>
                  <a:pt x="362779" y="1111"/>
                </a:lnTo>
                <a:lnTo>
                  <a:pt x="335279" y="0"/>
                </a:lnTo>
                <a:close/>
              </a:path>
            </a:pathLst>
          </a:custGeom>
          <a:ln w="25399">
            <a:solidFill>
              <a:srgbClr val="C1A526"/>
            </a:solidFill>
          </a:ln>
        </p:spPr>
        <p:txBody>
          <a:bodyPr wrap="square" lIns="0" tIns="0" rIns="0" bIns="0" rtlCol="0"/>
          <a:lstStyle/>
          <a:p>
            <a:endParaRPr sz="1406"/>
          </a:p>
        </p:txBody>
      </p:sp>
      <p:sp>
        <p:nvSpPr>
          <p:cNvPr id="23" name="object 26"/>
          <p:cNvSpPr/>
          <p:nvPr/>
        </p:nvSpPr>
        <p:spPr>
          <a:xfrm>
            <a:off x="6372826" y="1979086"/>
            <a:ext cx="13395" cy="283145"/>
          </a:xfrm>
          <a:custGeom>
            <a:avLst/>
            <a:gdLst/>
            <a:ahLst/>
            <a:cxnLst/>
            <a:rect l="l" t="t" r="r" b="b"/>
            <a:pathLst>
              <a:path w="22859" h="483235">
                <a:moveTo>
                  <a:pt x="0" y="483168"/>
                </a:moveTo>
                <a:lnTo>
                  <a:pt x="22555" y="0"/>
                </a:lnTo>
              </a:path>
            </a:pathLst>
          </a:custGeom>
          <a:ln w="12700">
            <a:solidFill>
              <a:srgbClr val="FF7F00"/>
            </a:solidFill>
          </a:ln>
        </p:spPr>
        <p:txBody>
          <a:bodyPr wrap="square" lIns="0" tIns="0" rIns="0" bIns="0" rtlCol="0"/>
          <a:lstStyle/>
          <a:p>
            <a:endParaRPr sz="1406"/>
          </a:p>
        </p:txBody>
      </p:sp>
      <p:sp>
        <p:nvSpPr>
          <p:cNvPr id="24" name="object 27"/>
          <p:cNvSpPr/>
          <p:nvPr/>
        </p:nvSpPr>
        <p:spPr>
          <a:xfrm>
            <a:off x="6119813" y="3809994"/>
            <a:ext cx="535781" cy="535781"/>
          </a:xfrm>
          <a:custGeom>
            <a:avLst/>
            <a:gdLst/>
            <a:ahLst/>
            <a:cxnLst/>
            <a:rect l="l" t="t" r="r" b="b"/>
            <a:pathLst>
              <a:path w="914400" h="914400">
                <a:moveTo>
                  <a:pt x="457199" y="0"/>
                </a:moveTo>
                <a:lnTo>
                  <a:pt x="383041" y="5984"/>
                </a:lnTo>
                <a:lnTo>
                  <a:pt x="312692" y="23309"/>
                </a:lnTo>
                <a:lnTo>
                  <a:pt x="247093" y="51034"/>
                </a:lnTo>
                <a:lnTo>
                  <a:pt x="187187" y="88217"/>
                </a:lnTo>
                <a:lnTo>
                  <a:pt x="133913" y="133916"/>
                </a:lnTo>
                <a:lnTo>
                  <a:pt x="88215" y="187191"/>
                </a:lnTo>
                <a:lnTo>
                  <a:pt x="51033" y="247098"/>
                </a:lnTo>
                <a:lnTo>
                  <a:pt x="23309" y="312698"/>
                </a:lnTo>
                <a:lnTo>
                  <a:pt x="5984" y="383047"/>
                </a:lnTo>
                <a:lnTo>
                  <a:pt x="0" y="457206"/>
                </a:lnTo>
                <a:lnTo>
                  <a:pt x="1515" y="494704"/>
                </a:lnTo>
                <a:lnTo>
                  <a:pt x="13287" y="567077"/>
                </a:lnTo>
                <a:lnTo>
                  <a:pt x="35930" y="635170"/>
                </a:lnTo>
                <a:lnTo>
                  <a:pt x="68501" y="698041"/>
                </a:lnTo>
                <a:lnTo>
                  <a:pt x="110058" y="754748"/>
                </a:lnTo>
                <a:lnTo>
                  <a:pt x="159662" y="804351"/>
                </a:lnTo>
                <a:lnTo>
                  <a:pt x="216370" y="845907"/>
                </a:lnTo>
                <a:lnTo>
                  <a:pt x="279240" y="878477"/>
                </a:lnTo>
                <a:lnTo>
                  <a:pt x="347332" y="901118"/>
                </a:lnTo>
                <a:lnTo>
                  <a:pt x="419703" y="912890"/>
                </a:lnTo>
                <a:lnTo>
                  <a:pt x="457199" y="914406"/>
                </a:lnTo>
                <a:lnTo>
                  <a:pt x="494696" y="912890"/>
                </a:lnTo>
                <a:lnTo>
                  <a:pt x="567067" y="901118"/>
                </a:lnTo>
                <a:lnTo>
                  <a:pt x="635159" y="878477"/>
                </a:lnTo>
                <a:lnTo>
                  <a:pt x="698029" y="845907"/>
                </a:lnTo>
                <a:lnTo>
                  <a:pt x="754737" y="804351"/>
                </a:lnTo>
                <a:lnTo>
                  <a:pt x="804341" y="754748"/>
                </a:lnTo>
                <a:lnTo>
                  <a:pt x="813701" y="742953"/>
                </a:lnTo>
                <a:lnTo>
                  <a:pt x="457199" y="742953"/>
                </a:lnTo>
                <a:lnTo>
                  <a:pt x="443212" y="742611"/>
                </a:lnTo>
                <a:lnTo>
                  <a:pt x="401542" y="737487"/>
                </a:lnTo>
                <a:lnTo>
                  <a:pt x="360805" y="726216"/>
                </a:lnTo>
                <a:lnTo>
                  <a:pt x="321695" y="708797"/>
                </a:lnTo>
                <a:lnTo>
                  <a:pt x="282678" y="683538"/>
                </a:lnTo>
                <a:lnTo>
                  <a:pt x="249098" y="653157"/>
                </a:lnTo>
                <a:lnTo>
                  <a:pt x="221215" y="618462"/>
                </a:lnTo>
                <a:lnTo>
                  <a:pt x="199269" y="580249"/>
                </a:lnTo>
                <a:lnTo>
                  <a:pt x="183497" y="539316"/>
                </a:lnTo>
                <a:lnTo>
                  <a:pt x="174138" y="496460"/>
                </a:lnTo>
                <a:lnTo>
                  <a:pt x="171432" y="452477"/>
                </a:lnTo>
                <a:lnTo>
                  <a:pt x="172649" y="430312"/>
                </a:lnTo>
                <a:lnTo>
                  <a:pt x="180369" y="386133"/>
                </a:lnTo>
                <a:lnTo>
                  <a:pt x="195339" y="342820"/>
                </a:lnTo>
                <a:lnTo>
                  <a:pt x="205618" y="321737"/>
                </a:lnTo>
                <a:lnTo>
                  <a:pt x="437837" y="321737"/>
                </a:lnTo>
                <a:lnTo>
                  <a:pt x="321716" y="205615"/>
                </a:lnTo>
                <a:lnTo>
                  <a:pt x="360824" y="188198"/>
                </a:lnTo>
                <a:lnTo>
                  <a:pt x="401559" y="176928"/>
                </a:lnTo>
                <a:lnTo>
                  <a:pt x="443225" y="171805"/>
                </a:lnTo>
                <a:lnTo>
                  <a:pt x="457199" y="171464"/>
                </a:lnTo>
                <a:lnTo>
                  <a:pt x="813704" y="171464"/>
                </a:lnTo>
                <a:lnTo>
                  <a:pt x="804341" y="159666"/>
                </a:lnTo>
                <a:lnTo>
                  <a:pt x="754737" y="110061"/>
                </a:lnTo>
                <a:lnTo>
                  <a:pt x="698029" y="68502"/>
                </a:lnTo>
                <a:lnTo>
                  <a:pt x="635159" y="35931"/>
                </a:lnTo>
                <a:lnTo>
                  <a:pt x="567067" y="13288"/>
                </a:lnTo>
                <a:lnTo>
                  <a:pt x="494696" y="1515"/>
                </a:lnTo>
                <a:lnTo>
                  <a:pt x="457199" y="0"/>
                </a:lnTo>
                <a:close/>
              </a:path>
              <a:path w="914400" h="914400">
                <a:moveTo>
                  <a:pt x="437837" y="321737"/>
                </a:moveTo>
                <a:lnTo>
                  <a:pt x="205618" y="321737"/>
                </a:lnTo>
                <a:lnTo>
                  <a:pt x="592683" y="708797"/>
                </a:lnTo>
                <a:lnTo>
                  <a:pt x="579847" y="715297"/>
                </a:lnTo>
                <a:lnTo>
                  <a:pt x="540121" y="730662"/>
                </a:lnTo>
                <a:lnTo>
                  <a:pt x="498997" y="739881"/>
                </a:lnTo>
                <a:lnTo>
                  <a:pt x="457199" y="742953"/>
                </a:lnTo>
                <a:lnTo>
                  <a:pt x="813701" y="742953"/>
                </a:lnTo>
                <a:lnTo>
                  <a:pt x="845898" y="698041"/>
                </a:lnTo>
                <a:lnTo>
                  <a:pt x="878469" y="635170"/>
                </a:lnTo>
                <a:lnTo>
                  <a:pt x="893703" y="592686"/>
                </a:lnTo>
                <a:lnTo>
                  <a:pt x="708781" y="592686"/>
                </a:lnTo>
                <a:lnTo>
                  <a:pt x="437837" y="321737"/>
                </a:lnTo>
                <a:close/>
              </a:path>
              <a:path w="914400" h="914400">
                <a:moveTo>
                  <a:pt x="813704" y="171464"/>
                </a:moveTo>
                <a:lnTo>
                  <a:pt x="457199" y="171464"/>
                </a:lnTo>
                <a:lnTo>
                  <a:pt x="471174" y="171805"/>
                </a:lnTo>
                <a:lnTo>
                  <a:pt x="485123" y="172830"/>
                </a:lnTo>
                <a:lnTo>
                  <a:pt x="526556" y="180002"/>
                </a:lnTo>
                <a:lnTo>
                  <a:pt x="566826" y="193320"/>
                </a:lnTo>
                <a:lnTo>
                  <a:pt x="612869" y="217559"/>
                </a:lnTo>
                <a:lnTo>
                  <a:pt x="649208" y="245482"/>
                </a:lnTo>
                <a:lnTo>
                  <a:pt x="679969" y="278118"/>
                </a:lnTo>
                <a:lnTo>
                  <a:pt x="704914" y="314670"/>
                </a:lnTo>
                <a:lnTo>
                  <a:pt x="723803" y="354342"/>
                </a:lnTo>
                <a:lnTo>
                  <a:pt x="736398" y="396336"/>
                </a:lnTo>
                <a:lnTo>
                  <a:pt x="742460" y="439856"/>
                </a:lnTo>
                <a:lnTo>
                  <a:pt x="742967" y="461939"/>
                </a:lnTo>
                <a:lnTo>
                  <a:pt x="741750" y="484105"/>
                </a:lnTo>
                <a:lnTo>
                  <a:pt x="734030" y="528285"/>
                </a:lnTo>
                <a:lnTo>
                  <a:pt x="719060" y="571601"/>
                </a:lnTo>
                <a:lnTo>
                  <a:pt x="708781" y="592686"/>
                </a:lnTo>
                <a:lnTo>
                  <a:pt x="893703" y="592686"/>
                </a:lnTo>
                <a:lnTo>
                  <a:pt x="901112" y="567077"/>
                </a:lnTo>
                <a:lnTo>
                  <a:pt x="908415" y="531367"/>
                </a:lnTo>
                <a:lnTo>
                  <a:pt x="912884" y="494704"/>
                </a:lnTo>
                <a:lnTo>
                  <a:pt x="914399" y="457206"/>
                </a:lnTo>
                <a:lnTo>
                  <a:pt x="912884" y="419709"/>
                </a:lnTo>
                <a:lnTo>
                  <a:pt x="901112" y="347337"/>
                </a:lnTo>
                <a:lnTo>
                  <a:pt x="878469" y="279245"/>
                </a:lnTo>
                <a:lnTo>
                  <a:pt x="845898" y="216374"/>
                </a:lnTo>
                <a:lnTo>
                  <a:pt x="826184" y="187191"/>
                </a:lnTo>
                <a:lnTo>
                  <a:pt x="813704" y="171464"/>
                </a:lnTo>
                <a:close/>
              </a:path>
            </a:pathLst>
          </a:custGeom>
          <a:solidFill>
            <a:srgbClr val="FF9946"/>
          </a:solidFill>
        </p:spPr>
        <p:txBody>
          <a:bodyPr wrap="square" lIns="0" tIns="0" rIns="0" bIns="0" rtlCol="0"/>
          <a:lstStyle/>
          <a:p>
            <a:endParaRPr sz="1406"/>
          </a:p>
        </p:txBody>
      </p:sp>
      <p:sp>
        <p:nvSpPr>
          <p:cNvPr id="25" name="object 28"/>
          <p:cNvSpPr/>
          <p:nvPr/>
        </p:nvSpPr>
        <p:spPr>
          <a:xfrm>
            <a:off x="6119813" y="3809994"/>
            <a:ext cx="535781" cy="535781"/>
          </a:xfrm>
          <a:custGeom>
            <a:avLst/>
            <a:gdLst/>
            <a:ahLst/>
            <a:cxnLst/>
            <a:rect l="l" t="t" r="r" b="b"/>
            <a:pathLst>
              <a:path w="914400" h="914400">
                <a:moveTo>
                  <a:pt x="0" y="457206"/>
                </a:moveTo>
                <a:lnTo>
                  <a:pt x="1515" y="419708"/>
                </a:lnTo>
                <a:lnTo>
                  <a:pt x="5984" y="383044"/>
                </a:lnTo>
                <a:lnTo>
                  <a:pt x="23309" y="312693"/>
                </a:lnTo>
                <a:lnTo>
                  <a:pt x="51033" y="247093"/>
                </a:lnTo>
                <a:lnTo>
                  <a:pt x="88215" y="187185"/>
                </a:lnTo>
                <a:lnTo>
                  <a:pt x="133913" y="133912"/>
                </a:lnTo>
                <a:lnTo>
                  <a:pt x="187187" y="88214"/>
                </a:lnTo>
                <a:lnTo>
                  <a:pt x="247093" y="51032"/>
                </a:lnTo>
                <a:lnTo>
                  <a:pt x="312692" y="23308"/>
                </a:lnTo>
                <a:lnTo>
                  <a:pt x="383041" y="5984"/>
                </a:lnTo>
                <a:lnTo>
                  <a:pt x="457199" y="0"/>
                </a:lnTo>
                <a:lnTo>
                  <a:pt x="494696" y="1515"/>
                </a:lnTo>
                <a:lnTo>
                  <a:pt x="531358" y="5984"/>
                </a:lnTo>
                <a:lnTo>
                  <a:pt x="601707" y="23308"/>
                </a:lnTo>
                <a:lnTo>
                  <a:pt x="667306" y="51032"/>
                </a:lnTo>
                <a:lnTo>
                  <a:pt x="727212" y="88214"/>
                </a:lnTo>
                <a:lnTo>
                  <a:pt x="780486" y="133912"/>
                </a:lnTo>
                <a:lnTo>
                  <a:pt x="826184" y="187185"/>
                </a:lnTo>
                <a:lnTo>
                  <a:pt x="863366" y="247093"/>
                </a:lnTo>
                <a:lnTo>
                  <a:pt x="891090" y="312693"/>
                </a:lnTo>
                <a:lnTo>
                  <a:pt x="908415" y="383044"/>
                </a:lnTo>
                <a:lnTo>
                  <a:pt x="914399" y="457206"/>
                </a:lnTo>
                <a:lnTo>
                  <a:pt x="912884" y="494704"/>
                </a:lnTo>
                <a:lnTo>
                  <a:pt x="908415" y="531367"/>
                </a:lnTo>
                <a:lnTo>
                  <a:pt x="891090" y="601718"/>
                </a:lnTo>
                <a:lnTo>
                  <a:pt x="863366" y="667317"/>
                </a:lnTo>
                <a:lnTo>
                  <a:pt x="826184" y="727224"/>
                </a:lnTo>
                <a:lnTo>
                  <a:pt x="780486" y="780496"/>
                </a:lnTo>
                <a:lnTo>
                  <a:pt x="727212" y="826194"/>
                </a:lnTo>
                <a:lnTo>
                  <a:pt x="667306" y="863374"/>
                </a:lnTo>
                <a:lnTo>
                  <a:pt x="601707" y="891098"/>
                </a:lnTo>
                <a:lnTo>
                  <a:pt x="531358" y="908422"/>
                </a:lnTo>
                <a:lnTo>
                  <a:pt x="457199" y="914406"/>
                </a:lnTo>
                <a:lnTo>
                  <a:pt x="383041" y="908422"/>
                </a:lnTo>
                <a:lnTo>
                  <a:pt x="312692" y="891098"/>
                </a:lnTo>
                <a:lnTo>
                  <a:pt x="247093" y="863374"/>
                </a:lnTo>
                <a:lnTo>
                  <a:pt x="187187" y="826194"/>
                </a:lnTo>
                <a:lnTo>
                  <a:pt x="133913" y="780496"/>
                </a:lnTo>
                <a:lnTo>
                  <a:pt x="88215" y="727224"/>
                </a:lnTo>
                <a:lnTo>
                  <a:pt x="51033" y="667317"/>
                </a:lnTo>
                <a:lnTo>
                  <a:pt x="23309" y="601718"/>
                </a:lnTo>
                <a:lnTo>
                  <a:pt x="5984" y="531367"/>
                </a:lnTo>
                <a:lnTo>
                  <a:pt x="1515" y="494704"/>
                </a:lnTo>
                <a:lnTo>
                  <a:pt x="0" y="457206"/>
                </a:lnTo>
                <a:close/>
              </a:path>
            </a:pathLst>
          </a:custGeom>
          <a:ln w="25399">
            <a:solidFill>
              <a:srgbClr val="C87531"/>
            </a:solidFill>
          </a:ln>
        </p:spPr>
        <p:txBody>
          <a:bodyPr wrap="square" lIns="0" tIns="0" rIns="0" bIns="0" rtlCol="0"/>
          <a:lstStyle/>
          <a:p>
            <a:endParaRPr sz="1406"/>
          </a:p>
        </p:txBody>
      </p:sp>
      <p:sp>
        <p:nvSpPr>
          <p:cNvPr id="26" name="object 29"/>
          <p:cNvSpPr/>
          <p:nvPr/>
        </p:nvSpPr>
        <p:spPr>
          <a:xfrm>
            <a:off x="6308318" y="3910461"/>
            <a:ext cx="247055" cy="247055"/>
          </a:xfrm>
          <a:custGeom>
            <a:avLst/>
            <a:gdLst/>
            <a:ahLst/>
            <a:cxnLst/>
            <a:rect l="l" t="t" r="r" b="b"/>
            <a:pathLst>
              <a:path w="421640" h="421640">
                <a:moveTo>
                  <a:pt x="387065" y="421222"/>
                </a:moveTo>
                <a:lnTo>
                  <a:pt x="397343" y="400137"/>
                </a:lnTo>
                <a:lnTo>
                  <a:pt x="405749" y="378637"/>
                </a:lnTo>
                <a:lnTo>
                  <a:pt x="412313" y="356821"/>
                </a:lnTo>
                <a:lnTo>
                  <a:pt x="417065" y="334789"/>
                </a:lnTo>
                <a:lnTo>
                  <a:pt x="420034" y="312640"/>
                </a:lnTo>
                <a:lnTo>
                  <a:pt x="421250" y="290474"/>
                </a:lnTo>
                <a:lnTo>
                  <a:pt x="420744" y="268391"/>
                </a:lnTo>
                <a:lnTo>
                  <a:pt x="414682" y="224871"/>
                </a:lnTo>
                <a:lnTo>
                  <a:pt x="402087" y="182877"/>
                </a:lnTo>
                <a:lnTo>
                  <a:pt x="383197" y="143206"/>
                </a:lnTo>
                <a:lnTo>
                  <a:pt x="358253" y="106653"/>
                </a:lnTo>
                <a:lnTo>
                  <a:pt x="327492" y="74018"/>
                </a:lnTo>
                <a:lnTo>
                  <a:pt x="291153" y="46095"/>
                </a:lnTo>
                <a:lnTo>
                  <a:pt x="245110" y="21856"/>
                </a:lnTo>
                <a:lnTo>
                  <a:pt x="204839" y="8537"/>
                </a:lnTo>
                <a:lnTo>
                  <a:pt x="163406" y="1366"/>
                </a:lnTo>
                <a:lnTo>
                  <a:pt x="135483" y="0"/>
                </a:lnTo>
                <a:lnTo>
                  <a:pt x="121509" y="341"/>
                </a:lnTo>
                <a:lnTo>
                  <a:pt x="79843" y="5464"/>
                </a:lnTo>
                <a:lnTo>
                  <a:pt x="39108" y="16733"/>
                </a:lnTo>
                <a:lnTo>
                  <a:pt x="0" y="34150"/>
                </a:lnTo>
                <a:lnTo>
                  <a:pt x="387065" y="421222"/>
                </a:lnTo>
                <a:close/>
              </a:path>
            </a:pathLst>
          </a:custGeom>
          <a:ln w="25399">
            <a:solidFill>
              <a:srgbClr val="C87531"/>
            </a:solidFill>
          </a:ln>
        </p:spPr>
        <p:txBody>
          <a:bodyPr wrap="square" lIns="0" tIns="0" rIns="0" bIns="0" rtlCol="0"/>
          <a:lstStyle/>
          <a:p>
            <a:endParaRPr sz="1406"/>
          </a:p>
        </p:txBody>
      </p:sp>
      <p:sp>
        <p:nvSpPr>
          <p:cNvPr id="27" name="object 30"/>
          <p:cNvSpPr/>
          <p:nvPr/>
        </p:nvSpPr>
        <p:spPr>
          <a:xfrm>
            <a:off x="6220261" y="3998512"/>
            <a:ext cx="247055" cy="247055"/>
          </a:xfrm>
          <a:custGeom>
            <a:avLst/>
            <a:gdLst/>
            <a:ahLst/>
            <a:cxnLst/>
            <a:rect l="l" t="t" r="r" b="b"/>
            <a:pathLst>
              <a:path w="421640" h="421640">
                <a:moveTo>
                  <a:pt x="34185" y="0"/>
                </a:moveTo>
                <a:lnTo>
                  <a:pt x="23906" y="21082"/>
                </a:lnTo>
                <a:lnTo>
                  <a:pt x="15500" y="42581"/>
                </a:lnTo>
                <a:lnTo>
                  <a:pt x="8936" y="64395"/>
                </a:lnTo>
                <a:lnTo>
                  <a:pt x="4185" y="86426"/>
                </a:lnTo>
                <a:lnTo>
                  <a:pt x="1216" y="108574"/>
                </a:lnTo>
                <a:lnTo>
                  <a:pt x="0" y="130739"/>
                </a:lnTo>
                <a:lnTo>
                  <a:pt x="506" y="152821"/>
                </a:lnTo>
                <a:lnTo>
                  <a:pt x="6568" y="196340"/>
                </a:lnTo>
                <a:lnTo>
                  <a:pt x="19163" y="238333"/>
                </a:lnTo>
                <a:lnTo>
                  <a:pt x="38052" y="278004"/>
                </a:lnTo>
                <a:lnTo>
                  <a:pt x="62997" y="314556"/>
                </a:lnTo>
                <a:lnTo>
                  <a:pt x="93758" y="347191"/>
                </a:lnTo>
                <a:lnTo>
                  <a:pt x="130097" y="375114"/>
                </a:lnTo>
                <a:lnTo>
                  <a:pt x="176140" y="399355"/>
                </a:lnTo>
                <a:lnTo>
                  <a:pt x="216410" y="412675"/>
                </a:lnTo>
                <a:lnTo>
                  <a:pt x="257843" y="419848"/>
                </a:lnTo>
                <a:lnTo>
                  <a:pt x="285767" y="421214"/>
                </a:lnTo>
                <a:lnTo>
                  <a:pt x="299741" y="420872"/>
                </a:lnTo>
                <a:lnTo>
                  <a:pt x="341407" y="415749"/>
                </a:lnTo>
                <a:lnTo>
                  <a:pt x="382142" y="404478"/>
                </a:lnTo>
                <a:lnTo>
                  <a:pt x="421250" y="387059"/>
                </a:lnTo>
                <a:lnTo>
                  <a:pt x="34185" y="0"/>
                </a:lnTo>
                <a:close/>
              </a:path>
            </a:pathLst>
          </a:custGeom>
          <a:ln w="25399">
            <a:solidFill>
              <a:srgbClr val="C87531"/>
            </a:solidFill>
          </a:ln>
        </p:spPr>
        <p:txBody>
          <a:bodyPr wrap="square" lIns="0" tIns="0" rIns="0" bIns="0" rtlCol="0"/>
          <a:lstStyle/>
          <a:p>
            <a:endParaRPr sz="1406"/>
          </a:p>
        </p:txBody>
      </p:sp>
      <p:sp>
        <p:nvSpPr>
          <p:cNvPr id="28" name="object 31"/>
          <p:cNvSpPr/>
          <p:nvPr/>
        </p:nvSpPr>
        <p:spPr>
          <a:xfrm>
            <a:off x="6194233" y="1628507"/>
            <a:ext cx="392906" cy="392906"/>
          </a:xfrm>
          <a:custGeom>
            <a:avLst/>
            <a:gdLst/>
            <a:ahLst/>
            <a:cxnLst/>
            <a:rect l="l" t="t" r="r" b="b"/>
            <a:pathLst>
              <a:path w="670559" h="670560">
                <a:moveTo>
                  <a:pt x="633135" y="181201"/>
                </a:moveTo>
                <a:lnTo>
                  <a:pt x="37418" y="181201"/>
                </a:lnTo>
                <a:lnTo>
                  <a:pt x="17090" y="229307"/>
                </a:lnTo>
                <a:lnTo>
                  <a:pt x="4387" y="280896"/>
                </a:lnTo>
                <a:lnTo>
                  <a:pt x="0" y="335279"/>
                </a:lnTo>
                <a:lnTo>
                  <a:pt x="1111" y="362777"/>
                </a:lnTo>
                <a:lnTo>
                  <a:pt x="9742" y="415850"/>
                </a:lnTo>
                <a:lnTo>
                  <a:pt x="26344" y="465784"/>
                </a:lnTo>
                <a:lnTo>
                  <a:pt x="50226" y="511889"/>
                </a:lnTo>
                <a:lnTo>
                  <a:pt x="80699" y="553474"/>
                </a:lnTo>
                <a:lnTo>
                  <a:pt x="117072" y="589850"/>
                </a:lnTo>
                <a:lnTo>
                  <a:pt x="158657" y="620326"/>
                </a:lnTo>
                <a:lnTo>
                  <a:pt x="204762" y="644211"/>
                </a:lnTo>
                <a:lnTo>
                  <a:pt x="254699" y="660815"/>
                </a:lnTo>
                <a:lnTo>
                  <a:pt x="307778" y="669448"/>
                </a:lnTo>
                <a:lnTo>
                  <a:pt x="335279" y="670559"/>
                </a:lnTo>
                <a:lnTo>
                  <a:pt x="362777" y="669448"/>
                </a:lnTo>
                <a:lnTo>
                  <a:pt x="415850" y="660815"/>
                </a:lnTo>
                <a:lnTo>
                  <a:pt x="465784" y="644211"/>
                </a:lnTo>
                <a:lnTo>
                  <a:pt x="511889" y="620326"/>
                </a:lnTo>
                <a:lnTo>
                  <a:pt x="553474" y="589850"/>
                </a:lnTo>
                <a:lnTo>
                  <a:pt x="589850" y="553474"/>
                </a:lnTo>
                <a:lnTo>
                  <a:pt x="620326" y="511889"/>
                </a:lnTo>
                <a:lnTo>
                  <a:pt x="644211" y="465784"/>
                </a:lnTo>
                <a:lnTo>
                  <a:pt x="660815" y="415850"/>
                </a:lnTo>
                <a:lnTo>
                  <a:pt x="669448" y="362777"/>
                </a:lnTo>
                <a:lnTo>
                  <a:pt x="670559" y="335279"/>
                </a:lnTo>
                <a:lnTo>
                  <a:pt x="669448" y="307782"/>
                </a:lnTo>
                <a:lnTo>
                  <a:pt x="660815" y="254709"/>
                </a:lnTo>
                <a:lnTo>
                  <a:pt x="644211" y="204775"/>
                </a:lnTo>
                <a:lnTo>
                  <a:pt x="633135" y="181201"/>
                </a:lnTo>
                <a:close/>
              </a:path>
              <a:path w="670559" h="670560">
                <a:moveTo>
                  <a:pt x="605869" y="137269"/>
                </a:moveTo>
                <a:lnTo>
                  <a:pt x="64681" y="137269"/>
                </a:lnTo>
                <a:lnTo>
                  <a:pt x="50226" y="158670"/>
                </a:lnTo>
                <a:lnTo>
                  <a:pt x="620326" y="158670"/>
                </a:lnTo>
                <a:lnTo>
                  <a:pt x="605869" y="137269"/>
                </a:lnTo>
                <a:close/>
              </a:path>
              <a:path w="670559" h="670560">
                <a:moveTo>
                  <a:pt x="335279" y="0"/>
                </a:moveTo>
                <a:lnTo>
                  <a:pt x="280889" y="4388"/>
                </a:lnTo>
                <a:lnTo>
                  <a:pt x="229295" y="17093"/>
                </a:lnTo>
                <a:lnTo>
                  <a:pt x="181187" y="37424"/>
                </a:lnTo>
                <a:lnTo>
                  <a:pt x="137256" y="64690"/>
                </a:lnTo>
                <a:lnTo>
                  <a:pt x="98191" y="98202"/>
                </a:lnTo>
                <a:lnTo>
                  <a:pt x="80699" y="117085"/>
                </a:lnTo>
                <a:lnTo>
                  <a:pt x="589850" y="117085"/>
                </a:lnTo>
                <a:lnTo>
                  <a:pt x="553474" y="80709"/>
                </a:lnTo>
                <a:lnTo>
                  <a:pt x="511889" y="50233"/>
                </a:lnTo>
                <a:lnTo>
                  <a:pt x="465784" y="26348"/>
                </a:lnTo>
                <a:lnTo>
                  <a:pt x="415850" y="9744"/>
                </a:lnTo>
                <a:lnTo>
                  <a:pt x="362777" y="1111"/>
                </a:lnTo>
                <a:lnTo>
                  <a:pt x="335279" y="0"/>
                </a:lnTo>
                <a:close/>
              </a:path>
            </a:pathLst>
          </a:custGeom>
          <a:solidFill>
            <a:srgbClr val="FF9946"/>
          </a:solidFill>
        </p:spPr>
        <p:txBody>
          <a:bodyPr wrap="square" lIns="0" tIns="0" rIns="0" bIns="0" rtlCol="0"/>
          <a:lstStyle/>
          <a:p>
            <a:endParaRPr sz="1406"/>
          </a:p>
        </p:txBody>
      </p:sp>
      <p:sp>
        <p:nvSpPr>
          <p:cNvPr id="29" name="object 32"/>
          <p:cNvSpPr/>
          <p:nvPr/>
        </p:nvSpPr>
        <p:spPr>
          <a:xfrm>
            <a:off x="6194233" y="1628507"/>
            <a:ext cx="392906" cy="392906"/>
          </a:xfrm>
          <a:custGeom>
            <a:avLst/>
            <a:gdLst/>
            <a:ahLst/>
            <a:cxnLst/>
            <a:rect l="l" t="t" r="r" b="b"/>
            <a:pathLst>
              <a:path w="670559" h="670560">
                <a:moveTo>
                  <a:pt x="335279" y="0"/>
                </a:moveTo>
                <a:lnTo>
                  <a:pt x="280889" y="4388"/>
                </a:lnTo>
                <a:lnTo>
                  <a:pt x="229295" y="17093"/>
                </a:lnTo>
                <a:lnTo>
                  <a:pt x="181187" y="37424"/>
                </a:lnTo>
                <a:lnTo>
                  <a:pt x="137256" y="64690"/>
                </a:lnTo>
                <a:lnTo>
                  <a:pt x="98191" y="98202"/>
                </a:lnTo>
                <a:lnTo>
                  <a:pt x="64681" y="137269"/>
                </a:lnTo>
                <a:lnTo>
                  <a:pt x="37418" y="181201"/>
                </a:lnTo>
                <a:lnTo>
                  <a:pt x="17090" y="229307"/>
                </a:lnTo>
                <a:lnTo>
                  <a:pt x="4387" y="280896"/>
                </a:lnTo>
                <a:lnTo>
                  <a:pt x="0" y="335279"/>
                </a:lnTo>
                <a:lnTo>
                  <a:pt x="1111" y="362777"/>
                </a:lnTo>
                <a:lnTo>
                  <a:pt x="9742" y="415850"/>
                </a:lnTo>
                <a:lnTo>
                  <a:pt x="26344" y="465784"/>
                </a:lnTo>
                <a:lnTo>
                  <a:pt x="50226" y="511889"/>
                </a:lnTo>
                <a:lnTo>
                  <a:pt x="80699" y="553474"/>
                </a:lnTo>
                <a:lnTo>
                  <a:pt x="117072" y="589850"/>
                </a:lnTo>
                <a:lnTo>
                  <a:pt x="158657" y="620326"/>
                </a:lnTo>
                <a:lnTo>
                  <a:pt x="204762" y="644211"/>
                </a:lnTo>
                <a:lnTo>
                  <a:pt x="254699" y="660815"/>
                </a:lnTo>
                <a:lnTo>
                  <a:pt x="307778" y="669448"/>
                </a:lnTo>
                <a:lnTo>
                  <a:pt x="335279" y="670559"/>
                </a:lnTo>
                <a:lnTo>
                  <a:pt x="362777" y="669448"/>
                </a:lnTo>
                <a:lnTo>
                  <a:pt x="415850" y="660815"/>
                </a:lnTo>
                <a:lnTo>
                  <a:pt x="465784" y="644211"/>
                </a:lnTo>
                <a:lnTo>
                  <a:pt x="511889" y="620326"/>
                </a:lnTo>
                <a:lnTo>
                  <a:pt x="553474" y="589850"/>
                </a:lnTo>
                <a:lnTo>
                  <a:pt x="589850" y="553474"/>
                </a:lnTo>
                <a:lnTo>
                  <a:pt x="620326" y="511889"/>
                </a:lnTo>
                <a:lnTo>
                  <a:pt x="644211" y="465784"/>
                </a:lnTo>
                <a:lnTo>
                  <a:pt x="660815" y="415850"/>
                </a:lnTo>
                <a:lnTo>
                  <a:pt x="669448" y="362777"/>
                </a:lnTo>
                <a:lnTo>
                  <a:pt x="670559" y="335279"/>
                </a:lnTo>
                <a:lnTo>
                  <a:pt x="669448" y="307782"/>
                </a:lnTo>
                <a:lnTo>
                  <a:pt x="660815" y="254709"/>
                </a:lnTo>
                <a:lnTo>
                  <a:pt x="644211" y="204775"/>
                </a:lnTo>
                <a:lnTo>
                  <a:pt x="620326" y="158670"/>
                </a:lnTo>
                <a:lnTo>
                  <a:pt x="589850" y="117085"/>
                </a:lnTo>
                <a:lnTo>
                  <a:pt x="553474" y="80709"/>
                </a:lnTo>
                <a:lnTo>
                  <a:pt x="511889" y="50233"/>
                </a:lnTo>
                <a:lnTo>
                  <a:pt x="465784" y="26348"/>
                </a:lnTo>
                <a:lnTo>
                  <a:pt x="415850" y="9744"/>
                </a:lnTo>
                <a:lnTo>
                  <a:pt x="362777" y="1111"/>
                </a:lnTo>
                <a:lnTo>
                  <a:pt x="335279" y="0"/>
                </a:lnTo>
                <a:close/>
              </a:path>
            </a:pathLst>
          </a:custGeom>
          <a:ln w="25399">
            <a:solidFill>
              <a:srgbClr val="C87531"/>
            </a:solidFill>
          </a:ln>
        </p:spPr>
        <p:txBody>
          <a:bodyPr wrap="square" lIns="0" tIns="0" rIns="0" bIns="0" rtlCol="0"/>
          <a:lstStyle/>
          <a:p>
            <a:endParaRPr sz="1406"/>
          </a:p>
        </p:txBody>
      </p:sp>
      <p:sp>
        <p:nvSpPr>
          <p:cNvPr id="30" name="object 33"/>
          <p:cNvSpPr/>
          <p:nvPr/>
        </p:nvSpPr>
        <p:spPr>
          <a:xfrm>
            <a:off x="6953256" y="714375"/>
            <a:ext cx="392906" cy="392906"/>
          </a:xfrm>
          <a:custGeom>
            <a:avLst/>
            <a:gdLst/>
            <a:ahLst/>
            <a:cxnLst/>
            <a:rect l="l" t="t" r="r" b="b"/>
            <a:pathLst>
              <a:path w="670559" h="670560">
                <a:moveTo>
                  <a:pt x="660815" y="254709"/>
                </a:moveTo>
                <a:lnTo>
                  <a:pt x="9742" y="254709"/>
                </a:lnTo>
                <a:lnTo>
                  <a:pt x="4387" y="280896"/>
                </a:lnTo>
                <a:lnTo>
                  <a:pt x="1111" y="307782"/>
                </a:lnTo>
                <a:lnTo>
                  <a:pt x="0" y="335279"/>
                </a:lnTo>
                <a:lnTo>
                  <a:pt x="1111" y="362777"/>
                </a:lnTo>
                <a:lnTo>
                  <a:pt x="9742" y="415850"/>
                </a:lnTo>
                <a:lnTo>
                  <a:pt x="26344" y="465784"/>
                </a:lnTo>
                <a:lnTo>
                  <a:pt x="50226" y="511889"/>
                </a:lnTo>
                <a:lnTo>
                  <a:pt x="80699" y="553474"/>
                </a:lnTo>
                <a:lnTo>
                  <a:pt x="117072" y="589850"/>
                </a:lnTo>
                <a:lnTo>
                  <a:pt x="158657" y="620326"/>
                </a:lnTo>
                <a:lnTo>
                  <a:pt x="204762" y="644211"/>
                </a:lnTo>
                <a:lnTo>
                  <a:pt x="254699" y="660815"/>
                </a:lnTo>
                <a:lnTo>
                  <a:pt x="307778" y="669448"/>
                </a:lnTo>
                <a:lnTo>
                  <a:pt x="335279" y="670559"/>
                </a:lnTo>
                <a:lnTo>
                  <a:pt x="362777" y="669448"/>
                </a:lnTo>
                <a:lnTo>
                  <a:pt x="415850" y="660815"/>
                </a:lnTo>
                <a:lnTo>
                  <a:pt x="465784" y="644211"/>
                </a:lnTo>
                <a:lnTo>
                  <a:pt x="511889" y="620326"/>
                </a:lnTo>
                <a:lnTo>
                  <a:pt x="553474" y="589850"/>
                </a:lnTo>
                <a:lnTo>
                  <a:pt x="589850" y="553474"/>
                </a:lnTo>
                <a:lnTo>
                  <a:pt x="620326" y="511889"/>
                </a:lnTo>
                <a:lnTo>
                  <a:pt x="644211" y="465784"/>
                </a:lnTo>
                <a:lnTo>
                  <a:pt x="660815" y="415850"/>
                </a:lnTo>
                <a:lnTo>
                  <a:pt x="669448" y="362777"/>
                </a:lnTo>
                <a:lnTo>
                  <a:pt x="670559" y="335279"/>
                </a:lnTo>
                <a:lnTo>
                  <a:pt x="669448" y="307782"/>
                </a:lnTo>
                <a:lnTo>
                  <a:pt x="666171" y="280896"/>
                </a:lnTo>
                <a:lnTo>
                  <a:pt x="660815" y="254709"/>
                </a:lnTo>
                <a:close/>
              </a:path>
              <a:path w="670559" h="670560">
                <a:moveTo>
                  <a:pt x="335279" y="0"/>
                </a:moveTo>
                <a:lnTo>
                  <a:pt x="280889" y="4388"/>
                </a:lnTo>
                <a:lnTo>
                  <a:pt x="229295" y="17093"/>
                </a:lnTo>
                <a:lnTo>
                  <a:pt x="181187" y="37424"/>
                </a:lnTo>
                <a:lnTo>
                  <a:pt x="137256" y="64690"/>
                </a:lnTo>
                <a:lnTo>
                  <a:pt x="98191" y="98202"/>
                </a:lnTo>
                <a:lnTo>
                  <a:pt x="64681" y="137269"/>
                </a:lnTo>
                <a:lnTo>
                  <a:pt x="37418" y="181201"/>
                </a:lnTo>
                <a:lnTo>
                  <a:pt x="17090" y="229307"/>
                </a:lnTo>
                <a:lnTo>
                  <a:pt x="653466" y="229307"/>
                </a:lnTo>
                <a:lnTo>
                  <a:pt x="633135" y="181201"/>
                </a:lnTo>
                <a:lnTo>
                  <a:pt x="605869" y="137269"/>
                </a:lnTo>
                <a:lnTo>
                  <a:pt x="572357" y="98202"/>
                </a:lnTo>
                <a:lnTo>
                  <a:pt x="533290" y="64690"/>
                </a:lnTo>
                <a:lnTo>
                  <a:pt x="489358" y="37424"/>
                </a:lnTo>
                <a:lnTo>
                  <a:pt x="441252" y="17093"/>
                </a:lnTo>
                <a:lnTo>
                  <a:pt x="389663" y="4388"/>
                </a:lnTo>
                <a:lnTo>
                  <a:pt x="335279" y="0"/>
                </a:lnTo>
                <a:close/>
              </a:path>
            </a:pathLst>
          </a:custGeom>
          <a:solidFill>
            <a:srgbClr val="F8D539"/>
          </a:solidFill>
        </p:spPr>
        <p:txBody>
          <a:bodyPr wrap="square" lIns="0" tIns="0" rIns="0" bIns="0" rtlCol="0"/>
          <a:lstStyle/>
          <a:p>
            <a:endParaRPr sz="1406"/>
          </a:p>
        </p:txBody>
      </p:sp>
      <p:sp>
        <p:nvSpPr>
          <p:cNvPr id="31" name="object 34"/>
          <p:cNvSpPr/>
          <p:nvPr/>
        </p:nvSpPr>
        <p:spPr>
          <a:xfrm>
            <a:off x="6953256" y="714375"/>
            <a:ext cx="392906" cy="392906"/>
          </a:xfrm>
          <a:custGeom>
            <a:avLst/>
            <a:gdLst/>
            <a:ahLst/>
            <a:cxnLst/>
            <a:rect l="l" t="t" r="r" b="b"/>
            <a:pathLst>
              <a:path w="670559" h="670560">
                <a:moveTo>
                  <a:pt x="335279" y="0"/>
                </a:moveTo>
                <a:lnTo>
                  <a:pt x="280889" y="4388"/>
                </a:lnTo>
                <a:lnTo>
                  <a:pt x="229295" y="17093"/>
                </a:lnTo>
                <a:lnTo>
                  <a:pt x="181187" y="37424"/>
                </a:lnTo>
                <a:lnTo>
                  <a:pt x="137256" y="64690"/>
                </a:lnTo>
                <a:lnTo>
                  <a:pt x="98191" y="98202"/>
                </a:lnTo>
                <a:lnTo>
                  <a:pt x="64681" y="137269"/>
                </a:lnTo>
                <a:lnTo>
                  <a:pt x="37418" y="181201"/>
                </a:lnTo>
                <a:lnTo>
                  <a:pt x="17090" y="229307"/>
                </a:lnTo>
                <a:lnTo>
                  <a:pt x="4387" y="280896"/>
                </a:lnTo>
                <a:lnTo>
                  <a:pt x="0" y="335279"/>
                </a:lnTo>
                <a:lnTo>
                  <a:pt x="1111" y="362777"/>
                </a:lnTo>
                <a:lnTo>
                  <a:pt x="9742" y="415850"/>
                </a:lnTo>
                <a:lnTo>
                  <a:pt x="26344" y="465784"/>
                </a:lnTo>
                <a:lnTo>
                  <a:pt x="50226" y="511889"/>
                </a:lnTo>
                <a:lnTo>
                  <a:pt x="80699" y="553474"/>
                </a:lnTo>
                <a:lnTo>
                  <a:pt x="117072" y="589850"/>
                </a:lnTo>
                <a:lnTo>
                  <a:pt x="158657" y="620326"/>
                </a:lnTo>
                <a:lnTo>
                  <a:pt x="204762" y="644211"/>
                </a:lnTo>
                <a:lnTo>
                  <a:pt x="254699" y="660815"/>
                </a:lnTo>
                <a:lnTo>
                  <a:pt x="307778" y="669448"/>
                </a:lnTo>
                <a:lnTo>
                  <a:pt x="335279" y="670559"/>
                </a:lnTo>
                <a:lnTo>
                  <a:pt x="362777" y="669448"/>
                </a:lnTo>
                <a:lnTo>
                  <a:pt x="415850" y="660815"/>
                </a:lnTo>
                <a:lnTo>
                  <a:pt x="465784" y="644211"/>
                </a:lnTo>
                <a:lnTo>
                  <a:pt x="511889" y="620326"/>
                </a:lnTo>
                <a:lnTo>
                  <a:pt x="553474" y="589850"/>
                </a:lnTo>
                <a:lnTo>
                  <a:pt x="589850" y="553474"/>
                </a:lnTo>
                <a:lnTo>
                  <a:pt x="620326" y="511889"/>
                </a:lnTo>
                <a:lnTo>
                  <a:pt x="644211" y="465784"/>
                </a:lnTo>
                <a:lnTo>
                  <a:pt x="660815" y="415850"/>
                </a:lnTo>
                <a:lnTo>
                  <a:pt x="669448" y="362777"/>
                </a:lnTo>
                <a:lnTo>
                  <a:pt x="670559" y="335279"/>
                </a:lnTo>
                <a:lnTo>
                  <a:pt x="669448" y="307782"/>
                </a:lnTo>
                <a:lnTo>
                  <a:pt x="660815" y="254709"/>
                </a:lnTo>
                <a:lnTo>
                  <a:pt x="644211" y="204775"/>
                </a:lnTo>
                <a:lnTo>
                  <a:pt x="620326" y="158670"/>
                </a:lnTo>
                <a:lnTo>
                  <a:pt x="589850" y="117085"/>
                </a:lnTo>
                <a:lnTo>
                  <a:pt x="553474" y="80709"/>
                </a:lnTo>
                <a:lnTo>
                  <a:pt x="511889" y="50233"/>
                </a:lnTo>
                <a:lnTo>
                  <a:pt x="465784" y="26348"/>
                </a:lnTo>
                <a:lnTo>
                  <a:pt x="415850" y="9744"/>
                </a:lnTo>
                <a:lnTo>
                  <a:pt x="362777" y="1111"/>
                </a:lnTo>
                <a:lnTo>
                  <a:pt x="335279" y="0"/>
                </a:lnTo>
                <a:close/>
              </a:path>
            </a:pathLst>
          </a:custGeom>
          <a:ln w="25399">
            <a:solidFill>
              <a:srgbClr val="C1A526"/>
            </a:solidFill>
          </a:ln>
        </p:spPr>
        <p:txBody>
          <a:bodyPr wrap="square" lIns="0" tIns="0" rIns="0" bIns="0" rtlCol="0"/>
          <a:lstStyle/>
          <a:p>
            <a:endParaRPr sz="1406"/>
          </a:p>
        </p:txBody>
      </p:sp>
      <p:sp>
        <p:nvSpPr>
          <p:cNvPr id="32" name="object 35"/>
          <p:cNvSpPr/>
          <p:nvPr/>
        </p:nvSpPr>
        <p:spPr>
          <a:xfrm>
            <a:off x="7489037" y="714375"/>
            <a:ext cx="392906" cy="392906"/>
          </a:xfrm>
          <a:custGeom>
            <a:avLst/>
            <a:gdLst/>
            <a:ahLst/>
            <a:cxnLst/>
            <a:rect l="l" t="t" r="r" b="b"/>
            <a:pathLst>
              <a:path w="670559" h="670560">
                <a:moveTo>
                  <a:pt x="660815" y="254709"/>
                </a:moveTo>
                <a:lnTo>
                  <a:pt x="9742" y="254709"/>
                </a:lnTo>
                <a:lnTo>
                  <a:pt x="4387" y="280896"/>
                </a:lnTo>
                <a:lnTo>
                  <a:pt x="1111" y="307782"/>
                </a:lnTo>
                <a:lnTo>
                  <a:pt x="0" y="335279"/>
                </a:lnTo>
                <a:lnTo>
                  <a:pt x="1111" y="362777"/>
                </a:lnTo>
                <a:lnTo>
                  <a:pt x="9742" y="415850"/>
                </a:lnTo>
                <a:lnTo>
                  <a:pt x="26344" y="465784"/>
                </a:lnTo>
                <a:lnTo>
                  <a:pt x="50226" y="511889"/>
                </a:lnTo>
                <a:lnTo>
                  <a:pt x="80699" y="553474"/>
                </a:lnTo>
                <a:lnTo>
                  <a:pt x="117072" y="589850"/>
                </a:lnTo>
                <a:lnTo>
                  <a:pt x="158657" y="620326"/>
                </a:lnTo>
                <a:lnTo>
                  <a:pt x="204762" y="644211"/>
                </a:lnTo>
                <a:lnTo>
                  <a:pt x="254699" y="660815"/>
                </a:lnTo>
                <a:lnTo>
                  <a:pt x="307778" y="669448"/>
                </a:lnTo>
                <a:lnTo>
                  <a:pt x="335279" y="670559"/>
                </a:lnTo>
                <a:lnTo>
                  <a:pt x="362777" y="669448"/>
                </a:lnTo>
                <a:lnTo>
                  <a:pt x="415850" y="660815"/>
                </a:lnTo>
                <a:lnTo>
                  <a:pt x="465784" y="644211"/>
                </a:lnTo>
                <a:lnTo>
                  <a:pt x="511889" y="620326"/>
                </a:lnTo>
                <a:lnTo>
                  <a:pt x="553474" y="589850"/>
                </a:lnTo>
                <a:lnTo>
                  <a:pt x="589850" y="553474"/>
                </a:lnTo>
                <a:lnTo>
                  <a:pt x="620326" y="511889"/>
                </a:lnTo>
                <a:lnTo>
                  <a:pt x="644211" y="465784"/>
                </a:lnTo>
                <a:lnTo>
                  <a:pt x="660815" y="415850"/>
                </a:lnTo>
                <a:lnTo>
                  <a:pt x="669448" y="362777"/>
                </a:lnTo>
                <a:lnTo>
                  <a:pt x="670559" y="335279"/>
                </a:lnTo>
                <a:lnTo>
                  <a:pt x="669448" y="307782"/>
                </a:lnTo>
                <a:lnTo>
                  <a:pt x="666171" y="280896"/>
                </a:lnTo>
                <a:lnTo>
                  <a:pt x="660815" y="254709"/>
                </a:lnTo>
                <a:close/>
              </a:path>
              <a:path w="670559" h="670560">
                <a:moveTo>
                  <a:pt x="335279" y="0"/>
                </a:moveTo>
                <a:lnTo>
                  <a:pt x="280889" y="4388"/>
                </a:lnTo>
                <a:lnTo>
                  <a:pt x="229295" y="17093"/>
                </a:lnTo>
                <a:lnTo>
                  <a:pt x="181187" y="37424"/>
                </a:lnTo>
                <a:lnTo>
                  <a:pt x="137256" y="64690"/>
                </a:lnTo>
                <a:lnTo>
                  <a:pt x="98191" y="98202"/>
                </a:lnTo>
                <a:lnTo>
                  <a:pt x="64681" y="137269"/>
                </a:lnTo>
                <a:lnTo>
                  <a:pt x="37418" y="181201"/>
                </a:lnTo>
                <a:lnTo>
                  <a:pt x="17090" y="229307"/>
                </a:lnTo>
                <a:lnTo>
                  <a:pt x="653466" y="229307"/>
                </a:lnTo>
                <a:lnTo>
                  <a:pt x="633135" y="181201"/>
                </a:lnTo>
                <a:lnTo>
                  <a:pt x="605869" y="137269"/>
                </a:lnTo>
                <a:lnTo>
                  <a:pt x="572357" y="98202"/>
                </a:lnTo>
                <a:lnTo>
                  <a:pt x="533290" y="64690"/>
                </a:lnTo>
                <a:lnTo>
                  <a:pt x="489358" y="37424"/>
                </a:lnTo>
                <a:lnTo>
                  <a:pt x="441252" y="17093"/>
                </a:lnTo>
                <a:lnTo>
                  <a:pt x="389663" y="4388"/>
                </a:lnTo>
                <a:lnTo>
                  <a:pt x="335279" y="0"/>
                </a:lnTo>
                <a:close/>
              </a:path>
            </a:pathLst>
          </a:custGeom>
          <a:solidFill>
            <a:srgbClr val="F8D539"/>
          </a:solidFill>
        </p:spPr>
        <p:txBody>
          <a:bodyPr wrap="square" lIns="0" tIns="0" rIns="0" bIns="0" rtlCol="0"/>
          <a:lstStyle/>
          <a:p>
            <a:endParaRPr sz="1406"/>
          </a:p>
        </p:txBody>
      </p:sp>
      <p:sp>
        <p:nvSpPr>
          <p:cNvPr id="33" name="object 36"/>
          <p:cNvSpPr/>
          <p:nvPr/>
        </p:nvSpPr>
        <p:spPr>
          <a:xfrm>
            <a:off x="7489037" y="714375"/>
            <a:ext cx="392906" cy="392906"/>
          </a:xfrm>
          <a:custGeom>
            <a:avLst/>
            <a:gdLst/>
            <a:ahLst/>
            <a:cxnLst/>
            <a:rect l="l" t="t" r="r" b="b"/>
            <a:pathLst>
              <a:path w="670559" h="670560">
                <a:moveTo>
                  <a:pt x="335279" y="0"/>
                </a:moveTo>
                <a:lnTo>
                  <a:pt x="280889" y="4388"/>
                </a:lnTo>
                <a:lnTo>
                  <a:pt x="229295" y="17093"/>
                </a:lnTo>
                <a:lnTo>
                  <a:pt x="181187" y="37424"/>
                </a:lnTo>
                <a:lnTo>
                  <a:pt x="137256" y="64690"/>
                </a:lnTo>
                <a:lnTo>
                  <a:pt x="98191" y="98202"/>
                </a:lnTo>
                <a:lnTo>
                  <a:pt x="64681" y="137269"/>
                </a:lnTo>
                <a:lnTo>
                  <a:pt x="37418" y="181201"/>
                </a:lnTo>
                <a:lnTo>
                  <a:pt x="17090" y="229307"/>
                </a:lnTo>
                <a:lnTo>
                  <a:pt x="4387" y="280896"/>
                </a:lnTo>
                <a:lnTo>
                  <a:pt x="0" y="335279"/>
                </a:lnTo>
                <a:lnTo>
                  <a:pt x="1111" y="362777"/>
                </a:lnTo>
                <a:lnTo>
                  <a:pt x="9742" y="415850"/>
                </a:lnTo>
                <a:lnTo>
                  <a:pt x="26344" y="465784"/>
                </a:lnTo>
                <a:lnTo>
                  <a:pt x="50226" y="511889"/>
                </a:lnTo>
                <a:lnTo>
                  <a:pt x="80699" y="553474"/>
                </a:lnTo>
                <a:lnTo>
                  <a:pt x="117072" y="589850"/>
                </a:lnTo>
                <a:lnTo>
                  <a:pt x="158657" y="620326"/>
                </a:lnTo>
                <a:lnTo>
                  <a:pt x="204762" y="644211"/>
                </a:lnTo>
                <a:lnTo>
                  <a:pt x="254699" y="660815"/>
                </a:lnTo>
                <a:lnTo>
                  <a:pt x="307778" y="669448"/>
                </a:lnTo>
                <a:lnTo>
                  <a:pt x="335279" y="670559"/>
                </a:lnTo>
                <a:lnTo>
                  <a:pt x="362777" y="669448"/>
                </a:lnTo>
                <a:lnTo>
                  <a:pt x="415850" y="660815"/>
                </a:lnTo>
                <a:lnTo>
                  <a:pt x="465784" y="644211"/>
                </a:lnTo>
                <a:lnTo>
                  <a:pt x="511889" y="620326"/>
                </a:lnTo>
                <a:lnTo>
                  <a:pt x="553474" y="589850"/>
                </a:lnTo>
                <a:lnTo>
                  <a:pt x="589850" y="553474"/>
                </a:lnTo>
                <a:lnTo>
                  <a:pt x="620326" y="511889"/>
                </a:lnTo>
                <a:lnTo>
                  <a:pt x="644211" y="465784"/>
                </a:lnTo>
                <a:lnTo>
                  <a:pt x="660815" y="415850"/>
                </a:lnTo>
                <a:lnTo>
                  <a:pt x="669448" y="362777"/>
                </a:lnTo>
                <a:lnTo>
                  <a:pt x="670559" y="335279"/>
                </a:lnTo>
                <a:lnTo>
                  <a:pt x="669448" y="307782"/>
                </a:lnTo>
                <a:lnTo>
                  <a:pt x="660815" y="254709"/>
                </a:lnTo>
                <a:lnTo>
                  <a:pt x="644211" y="204775"/>
                </a:lnTo>
                <a:lnTo>
                  <a:pt x="620326" y="158670"/>
                </a:lnTo>
                <a:lnTo>
                  <a:pt x="589850" y="117085"/>
                </a:lnTo>
                <a:lnTo>
                  <a:pt x="553474" y="80709"/>
                </a:lnTo>
                <a:lnTo>
                  <a:pt x="511889" y="50233"/>
                </a:lnTo>
                <a:lnTo>
                  <a:pt x="465784" y="26348"/>
                </a:lnTo>
                <a:lnTo>
                  <a:pt x="415850" y="9744"/>
                </a:lnTo>
                <a:lnTo>
                  <a:pt x="362777" y="1111"/>
                </a:lnTo>
                <a:lnTo>
                  <a:pt x="335279" y="0"/>
                </a:lnTo>
                <a:close/>
              </a:path>
            </a:pathLst>
          </a:custGeom>
          <a:ln w="25399">
            <a:solidFill>
              <a:srgbClr val="C1A526"/>
            </a:solidFill>
          </a:ln>
        </p:spPr>
        <p:txBody>
          <a:bodyPr wrap="square" lIns="0" tIns="0" rIns="0" bIns="0" rtlCol="0"/>
          <a:lstStyle/>
          <a:p>
            <a:endParaRPr sz="1406"/>
          </a:p>
        </p:txBody>
      </p:sp>
      <p:sp>
        <p:nvSpPr>
          <p:cNvPr id="34" name="object 37"/>
          <p:cNvSpPr/>
          <p:nvPr/>
        </p:nvSpPr>
        <p:spPr>
          <a:xfrm>
            <a:off x="6417475" y="714375"/>
            <a:ext cx="392906" cy="392906"/>
          </a:xfrm>
          <a:custGeom>
            <a:avLst/>
            <a:gdLst/>
            <a:ahLst/>
            <a:cxnLst/>
            <a:rect l="l" t="t" r="r" b="b"/>
            <a:pathLst>
              <a:path w="670559" h="670560">
                <a:moveTo>
                  <a:pt x="660815" y="254709"/>
                </a:moveTo>
                <a:lnTo>
                  <a:pt x="9742" y="254709"/>
                </a:lnTo>
                <a:lnTo>
                  <a:pt x="4387" y="280896"/>
                </a:lnTo>
                <a:lnTo>
                  <a:pt x="1111" y="307782"/>
                </a:lnTo>
                <a:lnTo>
                  <a:pt x="0" y="335279"/>
                </a:lnTo>
                <a:lnTo>
                  <a:pt x="1111" y="362777"/>
                </a:lnTo>
                <a:lnTo>
                  <a:pt x="9742" y="415850"/>
                </a:lnTo>
                <a:lnTo>
                  <a:pt x="26344" y="465784"/>
                </a:lnTo>
                <a:lnTo>
                  <a:pt x="50226" y="511889"/>
                </a:lnTo>
                <a:lnTo>
                  <a:pt x="80699" y="553474"/>
                </a:lnTo>
                <a:lnTo>
                  <a:pt x="117072" y="589850"/>
                </a:lnTo>
                <a:lnTo>
                  <a:pt x="158657" y="620326"/>
                </a:lnTo>
                <a:lnTo>
                  <a:pt x="204762" y="644211"/>
                </a:lnTo>
                <a:lnTo>
                  <a:pt x="254699" y="660815"/>
                </a:lnTo>
                <a:lnTo>
                  <a:pt x="307778" y="669448"/>
                </a:lnTo>
                <a:lnTo>
                  <a:pt x="335279" y="670559"/>
                </a:lnTo>
                <a:lnTo>
                  <a:pt x="362777" y="669448"/>
                </a:lnTo>
                <a:lnTo>
                  <a:pt x="415850" y="660815"/>
                </a:lnTo>
                <a:lnTo>
                  <a:pt x="465784" y="644211"/>
                </a:lnTo>
                <a:lnTo>
                  <a:pt x="511889" y="620326"/>
                </a:lnTo>
                <a:lnTo>
                  <a:pt x="553474" y="589850"/>
                </a:lnTo>
                <a:lnTo>
                  <a:pt x="589850" y="553474"/>
                </a:lnTo>
                <a:lnTo>
                  <a:pt x="620326" y="511889"/>
                </a:lnTo>
                <a:lnTo>
                  <a:pt x="644211" y="465784"/>
                </a:lnTo>
                <a:lnTo>
                  <a:pt x="660815" y="415850"/>
                </a:lnTo>
                <a:lnTo>
                  <a:pt x="669448" y="362777"/>
                </a:lnTo>
                <a:lnTo>
                  <a:pt x="670559" y="335279"/>
                </a:lnTo>
                <a:lnTo>
                  <a:pt x="669448" y="307782"/>
                </a:lnTo>
                <a:lnTo>
                  <a:pt x="666171" y="280896"/>
                </a:lnTo>
                <a:lnTo>
                  <a:pt x="660815" y="254709"/>
                </a:lnTo>
                <a:close/>
              </a:path>
              <a:path w="670559" h="670560">
                <a:moveTo>
                  <a:pt x="335279" y="0"/>
                </a:moveTo>
                <a:lnTo>
                  <a:pt x="280889" y="4388"/>
                </a:lnTo>
                <a:lnTo>
                  <a:pt x="229295" y="17093"/>
                </a:lnTo>
                <a:lnTo>
                  <a:pt x="181187" y="37424"/>
                </a:lnTo>
                <a:lnTo>
                  <a:pt x="137256" y="64690"/>
                </a:lnTo>
                <a:lnTo>
                  <a:pt x="98191" y="98202"/>
                </a:lnTo>
                <a:lnTo>
                  <a:pt x="64681" y="137269"/>
                </a:lnTo>
                <a:lnTo>
                  <a:pt x="37418" y="181201"/>
                </a:lnTo>
                <a:lnTo>
                  <a:pt x="17090" y="229307"/>
                </a:lnTo>
                <a:lnTo>
                  <a:pt x="653466" y="229307"/>
                </a:lnTo>
                <a:lnTo>
                  <a:pt x="633135" y="181201"/>
                </a:lnTo>
                <a:lnTo>
                  <a:pt x="605869" y="137269"/>
                </a:lnTo>
                <a:lnTo>
                  <a:pt x="572357" y="98202"/>
                </a:lnTo>
                <a:lnTo>
                  <a:pt x="533290" y="64690"/>
                </a:lnTo>
                <a:lnTo>
                  <a:pt x="489358" y="37424"/>
                </a:lnTo>
                <a:lnTo>
                  <a:pt x="441252" y="17093"/>
                </a:lnTo>
                <a:lnTo>
                  <a:pt x="389663" y="4388"/>
                </a:lnTo>
                <a:lnTo>
                  <a:pt x="335279" y="0"/>
                </a:lnTo>
                <a:close/>
              </a:path>
            </a:pathLst>
          </a:custGeom>
          <a:solidFill>
            <a:srgbClr val="F8D539"/>
          </a:solidFill>
        </p:spPr>
        <p:txBody>
          <a:bodyPr wrap="square" lIns="0" tIns="0" rIns="0" bIns="0" rtlCol="0"/>
          <a:lstStyle/>
          <a:p>
            <a:endParaRPr sz="1406"/>
          </a:p>
        </p:txBody>
      </p:sp>
      <p:sp>
        <p:nvSpPr>
          <p:cNvPr id="35" name="object 38"/>
          <p:cNvSpPr/>
          <p:nvPr/>
        </p:nvSpPr>
        <p:spPr>
          <a:xfrm>
            <a:off x="6417475" y="714375"/>
            <a:ext cx="392906" cy="392906"/>
          </a:xfrm>
          <a:custGeom>
            <a:avLst/>
            <a:gdLst/>
            <a:ahLst/>
            <a:cxnLst/>
            <a:rect l="l" t="t" r="r" b="b"/>
            <a:pathLst>
              <a:path w="670559" h="670560">
                <a:moveTo>
                  <a:pt x="335279" y="0"/>
                </a:moveTo>
                <a:lnTo>
                  <a:pt x="280889" y="4388"/>
                </a:lnTo>
                <a:lnTo>
                  <a:pt x="229295" y="17093"/>
                </a:lnTo>
                <a:lnTo>
                  <a:pt x="181187" y="37424"/>
                </a:lnTo>
                <a:lnTo>
                  <a:pt x="137256" y="64690"/>
                </a:lnTo>
                <a:lnTo>
                  <a:pt x="98191" y="98202"/>
                </a:lnTo>
                <a:lnTo>
                  <a:pt x="64681" y="137269"/>
                </a:lnTo>
                <a:lnTo>
                  <a:pt x="37418" y="181201"/>
                </a:lnTo>
                <a:lnTo>
                  <a:pt x="17090" y="229307"/>
                </a:lnTo>
                <a:lnTo>
                  <a:pt x="4387" y="280896"/>
                </a:lnTo>
                <a:lnTo>
                  <a:pt x="0" y="335279"/>
                </a:lnTo>
                <a:lnTo>
                  <a:pt x="1111" y="362777"/>
                </a:lnTo>
                <a:lnTo>
                  <a:pt x="9742" y="415850"/>
                </a:lnTo>
                <a:lnTo>
                  <a:pt x="26344" y="465784"/>
                </a:lnTo>
                <a:lnTo>
                  <a:pt x="50226" y="511889"/>
                </a:lnTo>
                <a:lnTo>
                  <a:pt x="80699" y="553474"/>
                </a:lnTo>
                <a:lnTo>
                  <a:pt x="117072" y="589850"/>
                </a:lnTo>
                <a:lnTo>
                  <a:pt x="158657" y="620326"/>
                </a:lnTo>
                <a:lnTo>
                  <a:pt x="204762" y="644211"/>
                </a:lnTo>
                <a:lnTo>
                  <a:pt x="254699" y="660815"/>
                </a:lnTo>
                <a:lnTo>
                  <a:pt x="307778" y="669448"/>
                </a:lnTo>
                <a:lnTo>
                  <a:pt x="335279" y="670559"/>
                </a:lnTo>
                <a:lnTo>
                  <a:pt x="362777" y="669448"/>
                </a:lnTo>
                <a:lnTo>
                  <a:pt x="415850" y="660815"/>
                </a:lnTo>
                <a:lnTo>
                  <a:pt x="465784" y="644211"/>
                </a:lnTo>
                <a:lnTo>
                  <a:pt x="511889" y="620326"/>
                </a:lnTo>
                <a:lnTo>
                  <a:pt x="553474" y="589850"/>
                </a:lnTo>
                <a:lnTo>
                  <a:pt x="589850" y="553474"/>
                </a:lnTo>
                <a:lnTo>
                  <a:pt x="620326" y="511889"/>
                </a:lnTo>
                <a:lnTo>
                  <a:pt x="644211" y="465784"/>
                </a:lnTo>
                <a:lnTo>
                  <a:pt x="660815" y="415850"/>
                </a:lnTo>
                <a:lnTo>
                  <a:pt x="669448" y="362777"/>
                </a:lnTo>
                <a:lnTo>
                  <a:pt x="670559" y="335279"/>
                </a:lnTo>
                <a:lnTo>
                  <a:pt x="669448" y="307782"/>
                </a:lnTo>
                <a:lnTo>
                  <a:pt x="660815" y="254709"/>
                </a:lnTo>
                <a:lnTo>
                  <a:pt x="644211" y="204775"/>
                </a:lnTo>
                <a:lnTo>
                  <a:pt x="620326" y="158670"/>
                </a:lnTo>
                <a:lnTo>
                  <a:pt x="589850" y="117085"/>
                </a:lnTo>
                <a:lnTo>
                  <a:pt x="553474" y="80709"/>
                </a:lnTo>
                <a:lnTo>
                  <a:pt x="511889" y="50233"/>
                </a:lnTo>
                <a:lnTo>
                  <a:pt x="465784" y="26348"/>
                </a:lnTo>
                <a:lnTo>
                  <a:pt x="415850" y="9744"/>
                </a:lnTo>
                <a:lnTo>
                  <a:pt x="362777" y="1111"/>
                </a:lnTo>
                <a:lnTo>
                  <a:pt x="335279" y="0"/>
                </a:lnTo>
                <a:close/>
              </a:path>
            </a:pathLst>
          </a:custGeom>
          <a:ln w="25399">
            <a:solidFill>
              <a:srgbClr val="C1A526"/>
            </a:solidFill>
          </a:ln>
        </p:spPr>
        <p:txBody>
          <a:bodyPr wrap="square" lIns="0" tIns="0" rIns="0" bIns="0" rtlCol="0"/>
          <a:lstStyle/>
          <a:p>
            <a:endParaRPr sz="1406"/>
          </a:p>
        </p:txBody>
      </p:sp>
      <p:sp>
        <p:nvSpPr>
          <p:cNvPr id="36" name="object 39"/>
          <p:cNvSpPr/>
          <p:nvPr/>
        </p:nvSpPr>
        <p:spPr>
          <a:xfrm>
            <a:off x="5881693" y="714375"/>
            <a:ext cx="392906" cy="392906"/>
          </a:xfrm>
          <a:custGeom>
            <a:avLst/>
            <a:gdLst/>
            <a:ahLst/>
            <a:cxnLst/>
            <a:rect l="l" t="t" r="r" b="b"/>
            <a:pathLst>
              <a:path w="670559" h="670560">
                <a:moveTo>
                  <a:pt x="660815" y="254709"/>
                </a:moveTo>
                <a:lnTo>
                  <a:pt x="9742" y="254709"/>
                </a:lnTo>
                <a:lnTo>
                  <a:pt x="4387" y="280896"/>
                </a:lnTo>
                <a:lnTo>
                  <a:pt x="1111" y="307782"/>
                </a:lnTo>
                <a:lnTo>
                  <a:pt x="0" y="335279"/>
                </a:lnTo>
                <a:lnTo>
                  <a:pt x="1111" y="362777"/>
                </a:lnTo>
                <a:lnTo>
                  <a:pt x="9742" y="415850"/>
                </a:lnTo>
                <a:lnTo>
                  <a:pt x="26344" y="465784"/>
                </a:lnTo>
                <a:lnTo>
                  <a:pt x="50226" y="511889"/>
                </a:lnTo>
                <a:lnTo>
                  <a:pt x="80699" y="553474"/>
                </a:lnTo>
                <a:lnTo>
                  <a:pt x="117072" y="589850"/>
                </a:lnTo>
                <a:lnTo>
                  <a:pt x="158657" y="620326"/>
                </a:lnTo>
                <a:lnTo>
                  <a:pt x="204762" y="644211"/>
                </a:lnTo>
                <a:lnTo>
                  <a:pt x="254699" y="660815"/>
                </a:lnTo>
                <a:lnTo>
                  <a:pt x="307778" y="669448"/>
                </a:lnTo>
                <a:lnTo>
                  <a:pt x="335279" y="670559"/>
                </a:lnTo>
                <a:lnTo>
                  <a:pt x="362777" y="669448"/>
                </a:lnTo>
                <a:lnTo>
                  <a:pt x="415850" y="660815"/>
                </a:lnTo>
                <a:lnTo>
                  <a:pt x="465784" y="644211"/>
                </a:lnTo>
                <a:lnTo>
                  <a:pt x="511889" y="620326"/>
                </a:lnTo>
                <a:lnTo>
                  <a:pt x="553474" y="589850"/>
                </a:lnTo>
                <a:lnTo>
                  <a:pt x="589850" y="553474"/>
                </a:lnTo>
                <a:lnTo>
                  <a:pt x="620326" y="511889"/>
                </a:lnTo>
                <a:lnTo>
                  <a:pt x="644211" y="465784"/>
                </a:lnTo>
                <a:lnTo>
                  <a:pt x="660815" y="415850"/>
                </a:lnTo>
                <a:lnTo>
                  <a:pt x="669448" y="362777"/>
                </a:lnTo>
                <a:lnTo>
                  <a:pt x="670559" y="335279"/>
                </a:lnTo>
                <a:lnTo>
                  <a:pt x="669448" y="307782"/>
                </a:lnTo>
                <a:lnTo>
                  <a:pt x="666171" y="280896"/>
                </a:lnTo>
                <a:lnTo>
                  <a:pt x="660815" y="254709"/>
                </a:lnTo>
                <a:close/>
              </a:path>
              <a:path w="670559" h="670560">
                <a:moveTo>
                  <a:pt x="335279" y="0"/>
                </a:moveTo>
                <a:lnTo>
                  <a:pt x="280889" y="4388"/>
                </a:lnTo>
                <a:lnTo>
                  <a:pt x="229295" y="17093"/>
                </a:lnTo>
                <a:lnTo>
                  <a:pt x="181187" y="37424"/>
                </a:lnTo>
                <a:lnTo>
                  <a:pt x="137256" y="64690"/>
                </a:lnTo>
                <a:lnTo>
                  <a:pt x="98191" y="98202"/>
                </a:lnTo>
                <a:lnTo>
                  <a:pt x="64681" y="137269"/>
                </a:lnTo>
                <a:lnTo>
                  <a:pt x="37418" y="181201"/>
                </a:lnTo>
                <a:lnTo>
                  <a:pt x="17090" y="229307"/>
                </a:lnTo>
                <a:lnTo>
                  <a:pt x="653466" y="229307"/>
                </a:lnTo>
                <a:lnTo>
                  <a:pt x="633135" y="181201"/>
                </a:lnTo>
                <a:lnTo>
                  <a:pt x="605869" y="137269"/>
                </a:lnTo>
                <a:lnTo>
                  <a:pt x="572357" y="98202"/>
                </a:lnTo>
                <a:lnTo>
                  <a:pt x="533290" y="64690"/>
                </a:lnTo>
                <a:lnTo>
                  <a:pt x="489358" y="37424"/>
                </a:lnTo>
                <a:lnTo>
                  <a:pt x="441252" y="17093"/>
                </a:lnTo>
                <a:lnTo>
                  <a:pt x="389663" y="4388"/>
                </a:lnTo>
                <a:lnTo>
                  <a:pt x="335279" y="0"/>
                </a:lnTo>
                <a:close/>
              </a:path>
            </a:pathLst>
          </a:custGeom>
          <a:solidFill>
            <a:srgbClr val="F8D539"/>
          </a:solidFill>
        </p:spPr>
        <p:txBody>
          <a:bodyPr wrap="square" lIns="0" tIns="0" rIns="0" bIns="0" rtlCol="0"/>
          <a:lstStyle/>
          <a:p>
            <a:endParaRPr sz="1406"/>
          </a:p>
        </p:txBody>
      </p:sp>
      <p:sp>
        <p:nvSpPr>
          <p:cNvPr id="37" name="object 40"/>
          <p:cNvSpPr/>
          <p:nvPr/>
        </p:nvSpPr>
        <p:spPr>
          <a:xfrm>
            <a:off x="5881693" y="714375"/>
            <a:ext cx="392906" cy="392906"/>
          </a:xfrm>
          <a:custGeom>
            <a:avLst/>
            <a:gdLst/>
            <a:ahLst/>
            <a:cxnLst/>
            <a:rect l="l" t="t" r="r" b="b"/>
            <a:pathLst>
              <a:path w="670559" h="670560">
                <a:moveTo>
                  <a:pt x="335279" y="0"/>
                </a:moveTo>
                <a:lnTo>
                  <a:pt x="280889" y="4388"/>
                </a:lnTo>
                <a:lnTo>
                  <a:pt x="229295" y="17093"/>
                </a:lnTo>
                <a:lnTo>
                  <a:pt x="181187" y="37424"/>
                </a:lnTo>
                <a:lnTo>
                  <a:pt x="137256" y="64690"/>
                </a:lnTo>
                <a:lnTo>
                  <a:pt x="98191" y="98202"/>
                </a:lnTo>
                <a:lnTo>
                  <a:pt x="64681" y="137269"/>
                </a:lnTo>
                <a:lnTo>
                  <a:pt x="37418" y="181201"/>
                </a:lnTo>
                <a:lnTo>
                  <a:pt x="17090" y="229307"/>
                </a:lnTo>
                <a:lnTo>
                  <a:pt x="4387" y="280896"/>
                </a:lnTo>
                <a:lnTo>
                  <a:pt x="0" y="335279"/>
                </a:lnTo>
                <a:lnTo>
                  <a:pt x="1111" y="362777"/>
                </a:lnTo>
                <a:lnTo>
                  <a:pt x="9742" y="415850"/>
                </a:lnTo>
                <a:lnTo>
                  <a:pt x="26344" y="465784"/>
                </a:lnTo>
                <a:lnTo>
                  <a:pt x="50226" y="511889"/>
                </a:lnTo>
                <a:lnTo>
                  <a:pt x="80699" y="553474"/>
                </a:lnTo>
                <a:lnTo>
                  <a:pt x="117072" y="589850"/>
                </a:lnTo>
                <a:lnTo>
                  <a:pt x="158657" y="620326"/>
                </a:lnTo>
                <a:lnTo>
                  <a:pt x="204762" y="644211"/>
                </a:lnTo>
                <a:lnTo>
                  <a:pt x="254699" y="660815"/>
                </a:lnTo>
                <a:lnTo>
                  <a:pt x="307778" y="669448"/>
                </a:lnTo>
                <a:lnTo>
                  <a:pt x="335279" y="670559"/>
                </a:lnTo>
                <a:lnTo>
                  <a:pt x="362777" y="669448"/>
                </a:lnTo>
                <a:lnTo>
                  <a:pt x="415850" y="660815"/>
                </a:lnTo>
                <a:lnTo>
                  <a:pt x="465784" y="644211"/>
                </a:lnTo>
                <a:lnTo>
                  <a:pt x="511889" y="620326"/>
                </a:lnTo>
                <a:lnTo>
                  <a:pt x="553474" y="589850"/>
                </a:lnTo>
                <a:lnTo>
                  <a:pt x="589850" y="553474"/>
                </a:lnTo>
                <a:lnTo>
                  <a:pt x="620326" y="511889"/>
                </a:lnTo>
                <a:lnTo>
                  <a:pt x="644211" y="465784"/>
                </a:lnTo>
                <a:lnTo>
                  <a:pt x="660815" y="415850"/>
                </a:lnTo>
                <a:lnTo>
                  <a:pt x="669448" y="362777"/>
                </a:lnTo>
                <a:lnTo>
                  <a:pt x="670559" y="335279"/>
                </a:lnTo>
                <a:lnTo>
                  <a:pt x="669448" y="307782"/>
                </a:lnTo>
                <a:lnTo>
                  <a:pt x="660815" y="254709"/>
                </a:lnTo>
                <a:lnTo>
                  <a:pt x="644211" y="204775"/>
                </a:lnTo>
                <a:lnTo>
                  <a:pt x="620326" y="158670"/>
                </a:lnTo>
                <a:lnTo>
                  <a:pt x="589850" y="117085"/>
                </a:lnTo>
                <a:lnTo>
                  <a:pt x="553474" y="80709"/>
                </a:lnTo>
                <a:lnTo>
                  <a:pt x="511889" y="50233"/>
                </a:lnTo>
                <a:lnTo>
                  <a:pt x="465784" y="26348"/>
                </a:lnTo>
                <a:lnTo>
                  <a:pt x="415850" y="9744"/>
                </a:lnTo>
                <a:lnTo>
                  <a:pt x="362777" y="1111"/>
                </a:lnTo>
                <a:lnTo>
                  <a:pt x="335279" y="0"/>
                </a:lnTo>
                <a:close/>
              </a:path>
            </a:pathLst>
          </a:custGeom>
          <a:ln w="25399">
            <a:solidFill>
              <a:srgbClr val="C1A526"/>
            </a:solidFill>
          </a:ln>
        </p:spPr>
        <p:txBody>
          <a:bodyPr wrap="square" lIns="0" tIns="0" rIns="0" bIns="0" rtlCol="0"/>
          <a:lstStyle/>
          <a:p>
            <a:endParaRPr sz="1406"/>
          </a:p>
        </p:txBody>
      </p:sp>
      <p:sp>
        <p:nvSpPr>
          <p:cNvPr id="38" name="object 41"/>
          <p:cNvSpPr/>
          <p:nvPr/>
        </p:nvSpPr>
        <p:spPr>
          <a:xfrm>
            <a:off x="5405438" y="714375"/>
            <a:ext cx="392906" cy="392906"/>
          </a:xfrm>
          <a:custGeom>
            <a:avLst/>
            <a:gdLst/>
            <a:ahLst/>
            <a:cxnLst/>
            <a:rect l="l" t="t" r="r" b="b"/>
            <a:pathLst>
              <a:path w="670559" h="670560">
                <a:moveTo>
                  <a:pt x="660815" y="254709"/>
                </a:moveTo>
                <a:lnTo>
                  <a:pt x="9744" y="254709"/>
                </a:lnTo>
                <a:lnTo>
                  <a:pt x="4388" y="280896"/>
                </a:lnTo>
                <a:lnTo>
                  <a:pt x="1111" y="307782"/>
                </a:lnTo>
                <a:lnTo>
                  <a:pt x="0" y="335279"/>
                </a:lnTo>
                <a:lnTo>
                  <a:pt x="1111" y="362777"/>
                </a:lnTo>
                <a:lnTo>
                  <a:pt x="9744" y="415850"/>
                </a:lnTo>
                <a:lnTo>
                  <a:pt x="26348" y="465784"/>
                </a:lnTo>
                <a:lnTo>
                  <a:pt x="50233" y="511889"/>
                </a:lnTo>
                <a:lnTo>
                  <a:pt x="80709" y="553474"/>
                </a:lnTo>
                <a:lnTo>
                  <a:pt x="117085" y="589850"/>
                </a:lnTo>
                <a:lnTo>
                  <a:pt x="158670" y="620326"/>
                </a:lnTo>
                <a:lnTo>
                  <a:pt x="204775" y="644211"/>
                </a:lnTo>
                <a:lnTo>
                  <a:pt x="254709" y="660815"/>
                </a:lnTo>
                <a:lnTo>
                  <a:pt x="307782" y="669448"/>
                </a:lnTo>
                <a:lnTo>
                  <a:pt x="335279" y="670559"/>
                </a:lnTo>
                <a:lnTo>
                  <a:pt x="362777" y="669448"/>
                </a:lnTo>
                <a:lnTo>
                  <a:pt x="415850" y="660815"/>
                </a:lnTo>
                <a:lnTo>
                  <a:pt x="465784" y="644211"/>
                </a:lnTo>
                <a:lnTo>
                  <a:pt x="511889" y="620326"/>
                </a:lnTo>
                <a:lnTo>
                  <a:pt x="553474" y="589850"/>
                </a:lnTo>
                <a:lnTo>
                  <a:pt x="589850" y="553474"/>
                </a:lnTo>
                <a:lnTo>
                  <a:pt x="620326" y="511889"/>
                </a:lnTo>
                <a:lnTo>
                  <a:pt x="644211" y="465784"/>
                </a:lnTo>
                <a:lnTo>
                  <a:pt x="660815" y="415850"/>
                </a:lnTo>
                <a:lnTo>
                  <a:pt x="669448" y="362777"/>
                </a:lnTo>
                <a:lnTo>
                  <a:pt x="670559" y="335279"/>
                </a:lnTo>
                <a:lnTo>
                  <a:pt x="669448" y="307782"/>
                </a:lnTo>
                <a:lnTo>
                  <a:pt x="666171" y="280896"/>
                </a:lnTo>
                <a:lnTo>
                  <a:pt x="660815" y="254709"/>
                </a:lnTo>
                <a:close/>
              </a:path>
              <a:path w="670559" h="670560">
                <a:moveTo>
                  <a:pt x="335279" y="0"/>
                </a:moveTo>
                <a:lnTo>
                  <a:pt x="280896" y="4388"/>
                </a:lnTo>
                <a:lnTo>
                  <a:pt x="229307" y="17093"/>
                </a:lnTo>
                <a:lnTo>
                  <a:pt x="181201" y="37424"/>
                </a:lnTo>
                <a:lnTo>
                  <a:pt x="137269" y="64690"/>
                </a:lnTo>
                <a:lnTo>
                  <a:pt x="98202" y="98202"/>
                </a:lnTo>
                <a:lnTo>
                  <a:pt x="64690" y="137269"/>
                </a:lnTo>
                <a:lnTo>
                  <a:pt x="37424" y="181201"/>
                </a:lnTo>
                <a:lnTo>
                  <a:pt x="17093" y="229307"/>
                </a:lnTo>
                <a:lnTo>
                  <a:pt x="653466" y="229307"/>
                </a:lnTo>
                <a:lnTo>
                  <a:pt x="633135" y="181201"/>
                </a:lnTo>
                <a:lnTo>
                  <a:pt x="605869" y="137269"/>
                </a:lnTo>
                <a:lnTo>
                  <a:pt x="572357" y="98202"/>
                </a:lnTo>
                <a:lnTo>
                  <a:pt x="533290" y="64690"/>
                </a:lnTo>
                <a:lnTo>
                  <a:pt x="489358" y="37424"/>
                </a:lnTo>
                <a:lnTo>
                  <a:pt x="441252" y="17093"/>
                </a:lnTo>
                <a:lnTo>
                  <a:pt x="389663" y="4388"/>
                </a:lnTo>
                <a:lnTo>
                  <a:pt x="335279" y="0"/>
                </a:lnTo>
                <a:close/>
              </a:path>
            </a:pathLst>
          </a:custGeom>
          <a:solidFill>
            <a:srgbClr val="F8D539"/>
          </a:solidFill>
        </p:spPr>
        <p:txBody>
          <a:bodyPr wrap="square" lIns="0" tIns="0" rIns="0" bIns="0" rtlCol="0"/>
          <a:lstStyle/>
          <a:p>
            <a:endParaRPr sz="1406"/>
          </a:p>
        </p:txBody>
      </p:sp>
      <p:sp>
        <p:nvSpPr>
          <p:cNvPr id="39" name="object 42"/>
          <p:cNvSpPr/>
          <p:nvPr/>
        </p:nvSpPr>
        <p:spPr>
          <a:xfrm>
            <a:off x="5405438" y="714375"/>
            <a:ext cx="392906" cy="392906"/>
          </a:xfrm>
          <a:custGeom>
            <a:avLst/>
            <a:gdLst/>
            <a:ahLst/>
            <a:cxnLst/>
            <a:rect l="l" t="t" r="r" b="b"/>
            <a:pathLst>
              <a:path w="670559" h="670560">
                <a:moveTo>
                  <a:pt x="335279" y="0"/>
                </a:moveTo>
                <a:lnTo>
                  <a:pt x="280896" y="4388"/>
                </a:lnTo>
                <a:lnTo>
                  <a:pt x="229307" y="17093"/>
                </a:lnTo>
                <a:lnTo>
                  <a:pt x="181201" y="37424"/>
                </a:lnTo>
                <a:lnTo>
                  <a:pt x="137269" y="64690"/>
                </a:lnTo>
                <a:lnTo>
                  <a:pt x="98202" y="98202"/>
                </a:lnTo>
                <a:lnTo>
                  <a:pt x="64690" y="137269"/>
                </a:lnTo>
                <a:lnTo>
                  <a:pt x="37424" y="181201"/>
                </a:lnTo>
                <a:lnTo>
                  <a:pt x="17093" y="229307"/>
                </a:lnTo>
                <a:lnTo>
                  <a:pt x="4388" y="280896"/>
                </a:lnTo>
                <a:lnTo>
                  <a:pt x="0" y="335279"/>
                </a:lnTo>
                <a:lnTo>
                  <a:pt x="1111" y="362777"/>
                </a:lnTo>
                <a:lnTo>
                  <a:pt x="9744" y="415850"/>
                </a:lnTo>
                <a:lnTo>
                  <a:pt x="26348" y="465784"/>
                </a:lnTo>
                <a:lnTo>
                  <a:pt x="50233" y="511889"/>
                </a:lnTo>
                <a:lnTo>
                  <a:pt x="80709" y="553474"/>
                </a:lnTo>
                <a:lnTo>
                  <a:pt x="117085" y="589850"/>
                </a:lnTo>
                <a:lnTo>
                  <a:pt x="158670" y="620326"/>
                </a:lnTo>
                <a:lnTo>
                  <a:pt x="204775" y="644211"/>
                </a:lnTo>
                <a:lnTo>
                  <a:pt x="254709" y="660815"/>
                </a:lnTo>
                <a:lnTo>
                  <a:pt x="307782" y="669448"/>
                </a:lnTo>
                <a:lnTo>
                  <a:pt x="335279" y="670559"/>
                </a:lnTo>
                <a:lnTo>
                  <a:pt x="362777" y="669448"/>
                </a:lnTo>
                <a:lnTo>
                  <a:pt x="415850" y="660815"/>
                </a:lnTo>
                <a:lnTo>
                  <a:pt x="465784" y="644211"/>
                </a:lnTo>
                <a:lnTo>
                  <a:pt x="511889" y="620326"/>
                </a:lnTo>
                <a:lnTo>
                  <a:pt x="553474" y="589850"/>
                </a:lnTo>
                <a:lnTo>
                  <a:pt x="589850" y="553474"/>
                </a:lnTo>
                <a:lnTo>
                  <a:pt x="620326" y="511889"/>
                </a:lnTo>
                <a:lnTo>
                  <a:pt x="644211" y="465784"/>
                </a:lnTo>
                <a:lnTo>
                  <a:pt x="660815" y="415850"/>
                </a:lnTo>
                <a:lnTo>
                  <a:pt x="669448" y="362777"/>
                </a:lnTo>
                <a:lnTo>
                  <a:pt x="670559" y="335279"/>
                </a:lnTo>
                <a:lnTo>
                  <a:pt x="669448" y="307782"/>
                </a:lnTo>
                <a:lnTo>
                  <a:pt x="660815" y="254709"/>
                </a:lnTo>
                <a:lnTo>
                  <a:pt x="644211" y="204775"/>
                </a:lnTo>
                <a:lnTo>
                  <a:pt x="620326" y="158670"/>
                </a:lnTo>
                <a:lnTo>
                  <a:pt x="589850" y="117085"/>
                </a:lnTo>
                <a:lnTo>
                  <a:pt x="553474" y="80709"/>
                </a:lnTo>
                <a:lnTo>
                  <a:pt x="511889" y="50233"/>
                </a:lnTo>
                <a:lnTo>
                  <a:pt x="465784" y="26348"/>
                </a:lnTo>
                <a:lnTo>
                  <a:pt x="415850" y="9744"/>
                </a:lnTo>
                <a:lnTo>
                  <a:pt x="362777" y="1111"/>
                </a:lnTo>
                <a:lnTo>
                  <a:pt x="335279" y="0"/>
                </a:lnTo>
                <a:close/>
              </a:path>
            </a:pathLst>
          </a:custGeom>
          <a:ln w="25399">
            <a:solidFill>
              <a:srgbClr val="C1A526"/>
            </a:solidFill>
          </a:ln>
        </p:spPr>
        <p:txBody>
          <a:bodyPr wrap="square" lIns="0" tIns="0" rIns="0" bIns="0" rtlCol="0"/>
          <a:lstStyle/>
          <a:p>
            <a:endParaRPr sz="1406"/>
          </a:p>
        </p:txBody>
      </p:sp>
      <p:sp>
        <p:nvSpPr>
          <p:cNvPr id="40" name="object 43"/>
          <p:cNvSpPr/>
          <p:nvPr/>
        </p:nvSpPr>
        <p:spPr>
          <a:xfrm>
            <a:off x="7020950" y="0"/>
            <a:ext cx="376907" cy="141387"/>
          </a:xfrm>
          <a:custGeom>
            <a:avLst/>
            <a:gdLst/>
            <a:ahLst/>
            <a:cxnLst/>
            <a:rect l="l" t="t" r="r" b="b"/>
            <a:pathLst>
              <a:path w="643254" h="241300">
                <a:moveTo>
                  <a:pt x="591928" y="103282"/>
                </a:moveTo>
                <a:lnTo>
                  <a:pt x="50750" y="103282"/>
                </a:lnTo>
                <a:lnTo>
                  <a:pt x="66768" y="123534"/>
                </a:lnTo>
                <a:lnTo>
                  <a:pt x="84262" y="142479"/>
                </a:lnTo>
                <a:lnTo>
                  <a:pt x="123329" y="176102"/>
                </a:lnTo>
                <a:lnTo>
                  <a:pt x="167260" y="203459"/>
                </a:lnTo>
                <a:lnTo>
                  <a:pt x="215366" y="223857"/>
                </a:lnTo>
                <a:lnTo>
                  <a:pt x="266956" y="236603"/>
                </a:lnTo>
                <a:lnTo>
                  <a:pt x="321339" y="241006"/>
                </a:lnTo>
                <a:lnTo>
                  <a:pt x="348836" y="239891"/>
                </a:lnTo>
                <a:lnTo>
                  <a:pt x="401909" y="231229"/>
                </a:lnTo>
                <a:lnTo>
                  <a:pt x="451843" y="214571"/>
                </a:lnTo>
                <a:lnTo>
                  <a:pt x="497948" y="190607"/>
                </a:lnTo>
                <a:lnTo>
                  <a:pt x="539534" y="160031"/>
                </a:lnTo>
                <a:lnTo>
                  <a:pt x="575910" y="123534"/>
                </a:lnTo>
                <a:lnTo>
                  <a:pt x="591928" y="103282"/>
                </a:lnTo>
              </a:path>
              <a:path w="643254" h="241300">
                <a:moveTo>
                  <a:pt x="0" y="0"/>
                </a:moveTo>
                <a:lnTo>
                  <a:pt x="3152" y="10934"/>
                </a:lnTo>
                <a:lnTo>
                  <a:pt x="12407" y="35548"/>
                </a:lnTo>
                <a:lnTo>
                  <a:pt x="23483" y="59202"/>
                </a:lnTo>
                <a:lnTo>
                  <a:pt x="36292" y="81809"/>
                </a:lnTo>
                <a:lnTo>
                  <a:pt x="606385" y="81809"/>
                </a:lnTo>
                <a:lnTo>
                  <a:pt x="619195" y="59202"/>
                </a:lnTo>
                <a:lnTo>
                  <a:pt x="630270" y="35548"/>
                </a:lnTo>
                <a:lnTo>
                  <a:pt x="639526" y="10934"/>
                </a:lnTo>
                <a:lnTo>
                  <a:pt x="642678" y="0"/>
                </a:lnTo>
                <a:lnTo>
                  <a:pt x="0" y="0"/>
                </a:lnTo>
              </a:path>
            </a:pathLst>
          </a:custGeom>
          <a:solidFill>
            <a:srgbClr val="F8D539"/>
          </a:solidFill>
        </p:spPr>
        <p:txBody>
          <a:bodyPr wrap="square" lIns="0" tIns="0" rIns="0" bIns="0" rtlCol="0"/>
          <a:lstStyle/>
          <a:p>
            <a:endParaRPr sz="1406"/>
          </a:p>
        </p:txBody>
      </p:sp>
      <p:sp>
        <p:nvSpPr>
          <p:cNvPr id="41" name="object 44"/>
          <p:cNvSpPr/>
          <p:nvPr/>
        </p:nvSpPr>
        <p:spPr>
          <a:xfrm>
            <a:off x="7020950" y="0"/>
            <a:ext cx="376907" cy="141387"/>
          </a:xfrm>
          <a:custGeom>
            <a:avLst/>
            <a:gdLst/>
            <a:ahLst/>
            <a:cxnLst/>
            <a:rect l="l" t="t" r="r" b="b"/>
            <a:pathLst>
              <a:path w="643254" h="241300">
                <a:moveTo>
                  <a:pt x="0" y="0"/>
                </a:moveTo>
                <a:lnTo>
                  <a:pt x="23483" y="59202"/>
                </a:lnTo>
                <a:lnTo>
                  <a:pt x="50750" y="103282"/>
                </a:lnTo>
                <a:lnTo>
                  <a:pt x="84262" y="142479"/>
                </a:lnTo>
                <a:lnTo>
                  <a:pt x="123329" y="176102"/>
                </a:lnTo>
                <a:lnTo>
                  <a:pt x="167260" y="203459"/>
                </a:lnTo>
                <a:lnTo>
                  <a:pt x="215366" y="223857"/>
                </a:lnTo>
                <a:lnTo>
                  <a:pt x="266956" y="236603"/>
                </a:lnTo>
                <a:lnTo>
                  <a:pt x="321339" y="241006"/>
                </a:lnTo>
                <a:lnTo>
                  <a:pt x="348836" y="239891"/>
                </a:lnTo>
                <a:lnTo>
                  <a:pt x="401909" y="231229"/>
                </a:lnTo>
                <a:lnTo>
                  <a:pt x="451843" y="214571"/>
                </a:lnTo>
                <a:lnTo>
                  <a:pt x="497948" y="190607"/>
                </a:lnTo>
                <a:lnTo>
                  <a:pt x="539534" y="160031"/>
                </a:lnTo>
                <a:lnTo>
                  <a:pt x="575910" y="123534"/>
                </a:lnTo>
                <a:lnTo>
                  <a:pt x="606385" y="81809"/>
                </a:lnTo>
                <a:lnTo>
                  <a:pt x="630270" y="35548"/>
                </a:lnTo>
                <a:lnTo>
                  <a:pt x="639526" y="10934"/>
                </a:lnTo>
                <a:lnTo>
                  <a:pt x="642678" y="0"/>
                </a:lnTo>
              </a:path>
            </a:pathLst>
          </a:custGeom>
          <a:ln w="25399">
            <a:solidFill>
              <a:srgbClr val="C1A526"/>
            </a:solidFill>
          </a:ln>
        </p:spPr>
        <p:txBody>
          <a:bodyPr wrap="square" lIns="0" tIns="0" rIns="0" bIns="0" rtlCol="0"/>
          <a:lstStyle/>
          <a:p>
            <a:endParaRPr sz="1406"/>
          </a:p>
        </p:txBody>
      </p:sp>
      <p:sp>
        <p:nvSpPr>
          <p:cNvPr id="42" name="object 45"/>
          <p:cNvSpPr/>
          <p:nvPr/>
        </p:nvSpPr>
        <p:spPr>
          <a:xfrm>
            <a:off x="7556731" y="0"/>
            <a:ext cx="376907" cy="141387"/>
          </a:xfrm>
          <a:custGeom>
            <a:avLst/>
            <a:gdLst/>
            <a:ahLst/>
            <a:cxnLst/>
            <a:rect l="l" t="t" r="r" b="b"/>
            <a:pathLst>
              <a:path w="643254" h="241300">
                <a:moveTo>
                  <a:pt x="591928" y="103282"/>
                </a:moveTo>
                <a:lnTo>
                  <a:pt x="50750" y="103282"/>
                </a:lnTo>
                <a:lnTo>
                  <a:pt x="66768" y="123534"/>
                </a:lnTo>
                <a:lnTo>
                  <a:pt x="84262" y="142479"/>
                </a:lnTo>
                <a:lnTo>
                  <a:pt x="123329" y="176102"/>
                </a:lnTo>
                <a:lnTo>
                  <a:pt x="167260" y="203459"/>
                </a:lnTo>
                <a:lnTo>
                  <a:pt x="215366" y="223857"/>
                </a:lnTo>
                <a:lnTo>
                  <a:pt x="266956" y="236603"/>
                </a:lnTo>
                <a:lnTo>
                  <a:pt x="321339" y="241006"/>
                </a:lnTo>
                <a:lnTo>
                  <a:pt x="348836" y="239891"/>
                </a:lnTo>
                <a:lnTo>
                  <a:pt x="401909" y="231229"/>
                </a:lnTo>
                <a:lnTo>
                  <a:pt x="451843" y="214571"/>
                </a:lnTo>
                <a:lnTo>
                  <a:pt x="497948" y="190607"/>
                </a:lnTo>
                <a:lnTo>
                  <a:pt x="539534" y="160031"/>
                </a:lnTo>
                <a:lnTo>
                  <a:pt x="575910" y="123534"/>
                </a:lnTo>
                <a:lnTo>
                  <a:pt x="591928" y="103282"/>
                </a:lnTo>
              </a:path>
              <a:path w="643254" h="241300">
                <a:moveTo>
                  <a:pt x="0" y="0"/>
                </a:moveTo>
                <a:lnTo>
                  <a:pt x="3152" y="10934"/>
                </a:lnTo>
                <a:lnTo>
                  <a:pt x="12407" y="35548"/>
                </a:lnTo>
                <a:lnTo>
                  <a:pt x="23483" y="59202"/>
                </a:lnTo>
                <a:lnTo>
                  <a:pt x="36292" y="81809"/>
                </a:lnTo>
                <a:lnTo>
                  <a:pt x="606385" y="81809"/>
                </a:lnTo>
                <a:lnTo>
                  <a:pt x="619195" y="59202"/>
                </a:lnTo>
                <a:lnTo>
                  <a:pt x="630270" y="35548"/>
                </a:lnTo>
                <a:lnTo>
                  <a:pt x="639526" y="10934"/>
                </a:lnTo>
                <a:lnTo>
                  <a:pt x="642678" y="0"/>
                </a:lnTo>
                <a:lnTo>
                  <a:pt x="0" y="0"/>
                </a:lnTo>
              </a:path>
            </a:pathLst>
          </a:custGeom>
          <a:solidFill>
            <a:srgbClr val="F8D539"/>
          </a:solidFill>
        </p:spPr>
        <p:txBody>
          <a:bodyPr wrap="square" lIns="0" tIns="0" rIns="0" bIns="0" rtlCol="0"/>
          <a:lstStyle/>
          <a:p>
            <a:endParaRPr sz="1406"/>
          </a:p>
        </p:txBody>
      </p:sp>
      <p:sp>
        <p:nvSpPr>
          <p:cNvPr id="43" name="object 46"/>
          <p:cNvSpPr/>
          <p:nvPr/>
        </p:nvSpPr>
        <p:spPr>
          <a:xfrm>
            <a:off x="7556731" y="0"/>
            <a:ext cx="376907" cy="141387"/>
          </a:xfrm>
          <a:custGeom>
            <a:avLst/>
            <a:gdLst/>
            <a:ahLst/>
            <a:cxnLst/>
            <a:rect l="l" t="t" r="r" b="b"/>
            <a:pathLst>
              <a:path w="643254" h="241300">
                <a:moveTo>
                  <a:pt x="0" y="0"/>
                </a:moveTo>
                <a:lnTo>
                  <a:pt x="23483" y="59202"/>
                </a:lnTo>
                <a:lnTo>
                  <a:pt x="50750" y="103282"/>
                </a:lnTo>
                <a:lnTo>
                  <a:pt x="84262" y="142479"/>
                </a:lnTo>
                <a:lnTo>
                  <a:pt x="123329" y="176102"/>
                </a:lnTo>
                <a:lnTo>
                  <a:pt x="167260" y="203459"/>
                </a:lnTo>
                <a:lnTo>
                  <a:pt x="215366" y="223857"/>
                </a:lnTo>
                <a:lnTo>
                  <a:pt x="266956" y="236603"/>
                </a:lnTo>
                <a:lnTo>
                  <a:pt x="321339" y="241006"/>
                </a:lnTo>
                <a:lnTo>
                  <a:pt x="348836" y="239891"/>
                </a:lnTo>
                <a:lnTo>
                  <a:pt x="401909" y="231229"/>
                </a:lnTo>
                <a:lnTo>
                  <a:pt x="451843" y="214571"/>
                </a:lnTo>
                <a:lnTo>
                  <a:pt x="497948" y="190607"/>
                </a:lnTo>
                <a:lnTo>
                  <a:pt x="539534" y="160031"/>
                </a:lnTo>
                <a:lnTo>
                  <a:pt x="575910" y="123534"/>
                </a:lnTo>
                <a:lnTo>
                  <a:pt x="606385" y="81809"/>
                </a:lnTo>
                <a:lnTo>
                  <a:pt x="630270" y="35548"/>
                </a:lnTo>
                <a:lnTo>
                  <a:pt x="639526" y="10934"/>
                </a:lnTo>
                <a:lnTo>
                  <a:pt x="642678" y="0"/>
                </a:lnTo>
              </a:path>
            </a:pathLst>
          </a:custGeom>
          <a:ln w="25399">
            <a:solidFill>
              <a:srgbClr val="C1A526"/>
            </a:solidFill>
          </a:ln>
        </p:spPr>
        <p:txBody>
          <a:bodyPr wrap="square" lIns="0" tIns="0" rIns="0" bIns="0" rtlCol="0"/>
          <a:lstStyle/>
          <a:p>
            <a:endParaRPr sz="1406"/>
          </a:p>
        </p:txBody>
      </p:sp>
      <p:sp>
        <p:nvSpPr>
          <p:cNvPr id="44" name="object 47"/>
          <p:cNvSpPr/>
          <p:nvPr/>
        </p:nvSpPr>
        <p:spPr>
          <a:xfrm>
            <a:off x="6485168" y="0"/>
            <a:ext cx="376907" cy="141387"/>
          </a:xfrm>
          <a:custGeom>
            <a:avLst/>
            <a:gdLst/>
            <a:ahLst/>
            <a:cxnLst/>
            <a:rect l="l" t="t" r="r" b="b"/>
            <a:pathLst>
              <a:path w="643254" h="241300">
                <a:moveTo>
                  <a:pt x="591928" y="103282"/>
                </a:moveTo>
                <a:lnTo>
                  <a:pt x="50750" y="103282"/>
                </a:lnTo>
                <a:lnTo>
                  <a:pt x="66768" y="123534"/>
                </a:lnTo>
                <a:lnTo>
                  <a:pt x="84262" y="142479"/>
                </a:lnTo>
                <a:lnTo>
                  <a:pt x="123329" y="176102"/>
                </a:lnTo>
                <a:lnTo>
                  <a:pt x="167260" y="203459"/>
                </a:lnTo>
                <a:lnTo>
                  <a:pt x="215366" y="223857"/>
                </a:lnTo>
                <a:lnTo>
                  <a:pt x="266956" y="236603"/>
                </a:lnTo>
                <a:lnTo>
                  <a:pt x="321339" y="241006"/>
                </a:lnTo>
                <a:lnTo>
                  <a:pt x="348836" y="239891"/>
                </a:lnTo>
                <a:lnTo>
                  <a:pt x="401909" y="231229"/>
                </a:lnTo>
                <a:lnTo>
                  <a:pt x="451843" y="214571"/>
                </a:lnTo>
                <a:lnTo>
                  <a:pt x="497948" y="190607"/>
                </a:lnTo>
                <a:lnTo>
                  <a:pt x="539534" y="160031"/>
                </a:lnTo>
                <a:lnTo>
                  <a:pt x="575910" y="123534"/>
                </a:lnTo>
                <a:lnTo>
                  <a:pt x="591928" y="103282"/>
                </a:lnTo>
              </a:path>
              <a:path w="643254" h="241300">
                <a:moveTo>
                  <a:pt x="0" y="0"/>
                </a:moveTo>
                <a:lnTo>
                  <a:pt x="3152" y="10934"/>
                </a:lnTo>
                <a:lnTo>
                  <a:pt x="12407" y="35548"/>
                </a:lnTo>
                <a:lnTo>
                  <a:pt x="23483" y="59202"/>
                </a:lnTo>
                <a:lnTo>
                  <a:pt x="36292" y="81809"/>
                </a:lnTo>
                <a:lnTo>
                  <a:pt x="606385" y="81809"/>
                </a:lnTo>
                <a:lnTo>
                  <a:pt x="619195" y="59202"/>
                </a:lnTo>
                <a:lnTo>
                  <a:pt x="630270" y="35548"/>
                </a:lnTo>
                <a:lnTo>
                  <a:pt x="639526" y="10934"/>
                </a:lnTo>
                <a:lnTo>
                  <a:pt x="642678" y="0"/>
                </a:lnTo>
                <a:lnTo>
                  <a:pt x="0" y="0"/>
                </a:lnTo>
              </a:path>
            </a:pathLst>
          </a:custGeom>
          <a:solidFill>
            <a:srgbClr val="F8D539"/>
          </a:solidFill>
        </p:spPr>
        <p:txBody>
          <a:bodyPr wrap="square" lIns="0" tIns="0" rIns="0" bIns="0" rtlCol="0"/>
          <a:lstStyle/>
          <a:p>
            <a:endParaRPr sz="1406"/>
          </a:p>
        </p:txBody>
      </p:sp>
      <p:sp>
        <p:nvSpPr>
          <p:cNvPr id="45" name="object 48"/>
          <p:cNvSpPr/>
          <p:nvPr/>
        </p:nvSpPr>
        <p:spPr>
          <a:xfrm>
            <a:off x="6485168" y="0"/>
            <a:ext cx="376907" cy="141387"/>
          </a:xfrm>
          <a:custGeom>
            <a:avLst/>
            <a:gdLst/>
            <a:ahLst/>
            <a:cxnLst/>
            <a:rect l="l" t="t" r="r" b="b"/>
            <a:pathLst>
              <a:path w="643254" h="241300">
                <a:moveTo>
                  <a:pt x="0" y="0"/>
                </a:moveTo>
                <a:lnTo>
                  <a:pt x="23483" y="59202"/>
                </a:lnTo>
                <a:lnTo>
                  <a:pt x="50750" y="103282"/>
                </a:lnTo>
                <a:lnTo>
                  <a:pt x="84262" y="142479"/>
                </a:lnTo>
                <a:lnTo>
                  <a:pt x="123329" y="176102"/>
                </a:lnTo>
                <a:lnTo>
                  <a:pt x="167260" y="203459"/>
                </a:lnTo>
                <a:lnTo>
                  <a:pt x="215366" y="223857"/>
                </a:lnTo>
                <a:lnTo>
                  <a:pt x="266956" y="236603"/>
                </a:lnTo>
                <a:lnTo>
                  <a:pt x="321339" y="241006"/>
                </a:lnTo>
                <a:lnTo>
                  <a:pt x="348836" y="239891"/>
                </a:lnTo>
                <a:lnTo>
                  <a:pt x="401909" y="231229"/>
                </a:lnTo>
                <a:lnTo>
                  <a:pt x="451843" y="214571"/>
                </a:lnTo>
                <a:lnTo>
                  <a:pt x="497948" y="190607"/>
                </a:lnTo>
                <a:lnTo>
                  <a:pt x="539534" y="160031"/>
                </a:lnTo>
                <a:lnTo>
                  <a:pt x="575910" y="123534"/>
                </a:lnTo>
                <a:lnTo>
                  <a:pt x="606385" y="81809"/>
                </a:lnTo>
                <a:lnTo>
                  <a:pt x="630270" y="35548"/>
                </a:lnTo>
                <a:lnTo>
                  <a:pt x="639526" y="10934"/>
                </a:lnTo>
                <a:lnTo>
                  <a:pt x="642678" y="0"/>
                </a:lnTo>
              </a:path>
            </a:pathLst>
          </a:custGeom>
          <a:ln w="25399">
            <a:solidFill>
              <a:srgbClr val="C1A526"/>
            </a:solidFill>
          </a:ln>
        </p:spPr>
        <p:txBody>
          <a:bodyPr wrap="square" lIns="0" tIns="0" rIns="0" bIns="0" rtlCol="0"/>
          <a:lstStyle/>
          <a:p>
            <a:endParaRPr sz="1406"/>
          </a:p>
        </p:txBody>
      </p:sp>
      <p:sp>
        <p:nvSpPr>
          <p:cNvPr id="46" name="object 49"/>
          <p:cNvSpPr/>
          <p:nvPr/>
        </p:nvSpPr>
        <p:spPr>
          <a:xfrm>
            <a:off x="5889860" y="0"/>
            <a:ext cx="376907" cy="141387"/>
          </a:xfrm>
          <a:custGeom>
            <a:avLst/>
            <a:gdLst/>
            <a:ahLst/>
            <a:cxnLst/>
            <a:rect l="l" t="t" r="r" b="b"/>
            <a:pathLst>
              <a:path w="643254" h="241300">
                <a:moveTo>
                  <a:pt x="591930" y="103282"/>
                </a:moveTo>
                <a:lnTo>
                  <a:pt x="50743" y="103282"/>
                </a:lnTo>
                <a:lnTo>
                  <a:pt x="66760" y="123534"/>
                </a:lnTo>
                <a:lnTo>
                  <a:pt x="84253" y="142479"/>
                </a:lnTo>
                <a:lnTo>
                  <a:pt x="123318" y="176102"/>
                </a:lnTo>
                <a:lnTo>
                  <a:pt x="167249" y="203459"/>
                </a:lnTo>
                <a:lnTo>
                  <a:pt x="215357" y="223857"/>
                </a:lnTo>
                <a:lnTo>
                  <a:pt x="266951" y="236603"/>
                </a:lnTo>
                <a:lnTo>
                  <a:pt x="321341" y="241006"/>
                </a:lnTo>
                <a:lnTo>
                  <a:pt x="348839" y="239891"/>
                </a:lnTo>
                <a:lnTo>
                  <a:pt x="401912" y="231229"/>
                </a:lnTo>
                <a:lnTo>
                  <a:pt x="451846" y="214571"/>
                </a:lnTo>
                <a:lnTo>
                  <a:pt x="497951" y="190607"/>
                </a:lnTo>
                <a:lnTo>
                  <a:pt x="539536" y="160031"/>
                </a:lnTo>
                <a:lnTo>
                  <a:pt x="575912" y="123534"/>
                </a:lnTo>
                <a:lnTo>
                  <a:pt x="591930" y="103282"/>
                </a:lnTo>
              </a:path>
              <a:path w="643254" h="241300">
                <a:moveTo>
                  <a:pt x="0" y="0"/>
                </a:moveTo>
                <a:lnTo>
                  <a:pt x="3152" y="10934"/>
                </a:lnTo>
                <a:lnTo>
                  <a:pt x="12405" y="35548"/>
                </a:lnTo>
                <a:lnTo>
                  <a:pt x="23480" y="59202"/>
                </a:lnTo>
                <a:lnTo>
                  <a:pt x="36288" y="81809"/>
                </a:lnTo>
                <a:lnTo>
                  <a:pt x="606388" y="81809"/>
                </a:lnTo>
                <a:lnTo>
                  <a:pt x="619197" y="59202"/>
                </a:lnTo>
                <a:lnTo>
                  <a:pt x="630273" y="35548"/>
                </a:lnTo>
                <a:lnTo>
                  <a:pt x="639528" y="10934"/>
                </a:lnTo>
                <a:lnTo>
                  <a:pt x="642680" y="0"/>
                </a:lnTo>
                <a:lnTo>
                  <a:pt x="0" y="0"/>
                </a:lnTo>
              </a:path>
            </a:pathLst>
          </a:custGeom>
          <a:solidFill>
            <a:srgbClr val="F8D539"/>
          </a:solidFill>
        </p:spPr>
        <p:txBody>
          <a:bodyPr wrap="square" lIns="0" tIns="0" rIns="0" bIns="0" rtlCol="0"/>
          <a:lstStyle/>
          <a:p>
            <a:endParaRPr sz="1406"/>
          </a:p>
        </p:txBody>
      </p:sp>
      <p:sp>
        <p:nvSpPr>
          <p:cNvPr id="47" name="object 50"/>
          <p:cNvSpPr/>
          <p:nvPr/>
        </p:nvSpPr>
        <p:spPr>
          <a:xfrm>
            <a:off x="5889860" y="0"/>
            <a:ext cx="376907" cy="141387"/>
          </a:xfrm>
          <a:custGeom>
            <a:avLst/>
            <a:gdLst/>
            <a:ahLst/>
            <a:cxnLst/>
            <a:rect l="l" t="t" r="r" b="b"/>
            <a:pathLst>
              <a:path w="643254" h="241300">
                <a:moveTo>
                  <a:pt x="0" y="0"/>
                </a:moveTo>
                <a:lnTo>
                  <a:pt x="23480" y="59202"/>
                </a:lnTo>
                <a:lnTo>
                  <a:pt x="50743" y="103282"/>
                </a:lnTo>
                <a:lnTo>
                  <a:pt x="84253" y="142479"/>
                </a:lnTo>
                <a:lnTo>
                  <a:pt x="123318" y="176102"/>
                </a:lnTo>
                <a:lnTo>
                  <a:pt x="167249" y="203459"/>
                </a:lnTo>
                <a:lnTo>
                  <a:pt x="215357" y="223857"/>
                </a:lnTo>
                <a:lnTo>
                  <a:pt x="266951" y="236603"/>
                </a:lnTo>
                <a:lnTo>
                  <a:pt x="321341" y="241006"/>
                </a:lnTo>
                <a:lnTo>
                  <a:pt x="348839" y="239891"/>
                </a:lnTo>
                <a:lnTo>
                  <a:pt x="401912" y="231229"/>
                </a:lnTo>
                <a:lnTo>
                  <a:pt x="451846" y="214571"/>
                </a:lnTo>
                <a:lnTo>
                  <a:pt x="497951" y="190607"/>
                </a:lnTo>
                <a:lnTo>
                  <a:pt x="539536" y="160031"/>
                </a:lnTo>
                <a:lnTo>
                  <a:pt x="575912" y="123534"/>
                </a:lnTo>
                <a:lnTo>
                  <a:pt x="606388" y="81809"/>
                </a:lnTo>
                <a:lnTo>
                  <a:pt x="630273" y="35548"/>
                </a:lnTo>
                <a:lnTo>
                  <a:pt x="639528" y="10934"/>
                </a:lnTo>
                <a:lnTo>
                  <a:pt x="642680" y="0"/>
                </a:lnTo>
              </a:path>
            </a:pathLst>
          </a:custGeom>
          <a:ln w="25399">
            <a:solidFill>
              <a:srgbClr val="C1A526"/>
            </a:solidFill>
          </a:ln>
        </p:spPr>
        <p:txBody>
          <a:bodyPr wrap="square" lIns="0" tIns="0" rIns="0" bIns="0" rtlCol="0"/>
          <a:lstStyle/>
          <a:p>
            <a:endParaRPr sz="1406"/>
          </a:p>
        </p:txBody>
      </p:sp>
      <p:sp>
        <p:nvSpPr>
          <p:cNvPr id="48" name="object 51"/>
          <p:cNvSpPr/>
          <p:nvPr/>
        </p:nvSpPr>
        <p:spPr>
          <a:xfrm>
            <a:off x="5413606" y="0"/>
            <a:ext cx="376907" cy="141387"/>
          </a:xfrm>
          <a:custGeom>
            <a:avLst/>
            <a:gdLst/>
            <a:ahLst/>
            <a:cxnLst/>
            <a:rect l="l" t="t" r="r" b="b"/>
            <a:pathLst>
              <a:path w="643254" h="241300">
                <a:moveTo>
                  <a:pt x="591928" y="103282"/>
                </a:moveTo>
                <a:lnTo>
                  <a:pt x="50750" y="103282"/>
                </a:lnTo>
                <a:lnTo>
                  <a:pt x="66768" y="123534"/>
                </a:lnTo>
                <a:lnTo>
                  <a:pt x="84262" y="142479"/>
                </a:lnTo>
                <a:lnTo>
                  <a:pt x="123329" y="176102"/>
                </a:lnTo>
                <a:lnTo>
                  <a:pt x="167260" y="203459"/>
                </a:lnTo>
                <a:lnTo>
                  <a:pt x="215366" y="223857"/>
                </a:lnTo>
                <a:lnTo>
                  <a:pt x="266956" y="236603"/>
                </a:lnTo>
                <a:lnTo>
                  <a:pt x="321339" y="241006"/>
                </a:lnTo>
                <a:lnTo>
                  <a:pt x="348836" y="239891"/>
                </a:lnTo>
                <a:lnTo>
                  <a:pt x="401909" y="231229"/>
                </a:lnTo>
                <a:lnTo>
                  <a:pt x="451843" y="214571"/>
                </a:lnTo>
                <a:lnTo>
                  <a:pt x="497948" y="190607"/>
                </a:lnTo>
                <a:lnTo>
                  <a:pt x="539534" y="160031"/>
                </a:lnTo>
                <a:lnTo>
                  <a:pt x="575910" y="123534"/>
                </a:lnTo>
                <a:lnTo>
                  <a:pt x="591928" y="103282"/>
                </a:lnTo>
              </a:path>
              <a:path w="643254" h="241300">
                <a:moveTo>
                  <a:pt x="0" y="0"/>
                </a:moveTo>
                <a:lnTo>
                  <a:pt x="3152" y="10934"/>
                </a:lnTo>
                <a:lnTo>
                  <a:pt x="12407" y="35548"/>
                </a:lnTo>
                <a:lnTo>
                  <a:pt x="23483" y="59202"/>
                </a:lnTo>
                <a:lnTo>
                  <a:pt x="36292" y="81809"/>
                </a:lnTo>
                <a:lnTo>
                  <a:pt x="606385" y="81809"/>
                </a:lnTo>
                <a:lnTo>
                  <a:pt x="619195" y="59202"/>
                </a:lnTo>
                <a:lnTo>
                  <a:pt x="630270" y="35548"/>
                </a:lnTo>
                <a:lnTo>
                  <a:pt x="639526" y="10934"/>
                </a:lnTo>
                <a:lnTo>
                  <a:pt x="642678" y="0"/>
                </a:lnTo>
                <a:lnTo>
                  <a:pt x="0" y="0"/>
                </a:lnTo>
              </a:path>
            </a:pathLst>
          </a:custGeom>
          <a:solidFill>
            <a:srgbClr val="F8D539"/>
          </a:solidFill>
        </p:spPr>
        <p:txBody>
          <a:bodyPr wrap="square" lIns="0" tIns="0" rIns="0" bIns="0" rtlCol="0"/>
          <a:lstStyle/>
          <a:p>
            <a:endParaRPr sz="1406"/>
          </a:p>
        </p:txBody>
      </p:sp>
      <p:sp>
        <p:nvSpPr>
          <p:cNvPr id="49" name="object 52"/>
          <p:cNvSpPr/>
          <p:nvPr/>
        </p:nvSpPr>
        <p:spPr>
          <a:xfrm>
            <a:off x="5413606" y="0"/>
            <a:ext cx="376907" cy="141387"/>
          </a:xfrm>
          <a:custGeom>
            <a:avLst/>
            <a:gdLst/>
            <a:ahLst/>
            <a:cxnLst/>
            <a:rect l="l" t="t" r="r" b="b"/>
            <a:pathLst>
              <a:path w="643254" h="241300">
                <a:moveTo>
                  <a:pt x="0" y="0"/>
                </a:moveTo>
                <a:lnTo>
                  <a:pt x="23483" y="59202"/>
                </a:lnTo>
                <a:lnTo>
                  <a:pt x="50750" y="103282"/>
                </a:lnTo>
                <a:lnTo>
                  <a:pt x="84262" y="142479"/>
                </a:lnTo>
                <a:lnTo>
                  <a:pt x="123329" y="176102"/>
                </a:lnTo>
                <a:lnTo>
                  <a:pt x="167260" y="203459"/>
                </a:lnTo>
                <a:lnTo>
                  <a:pt x="215366" y="223857"/>
                </a:lnTo>
                <a:lnTo>
                  <a:pt x="266956" y="236603"/>
                </a:lnTo>
                <a:lnTo>
                  <a:pt x="321339" y="241006"/>
                </a:lnTo>
                <a:lnTo>
                  <a:pt x="348836" y="239891"/>
                </a:lnTo>
                <a:lnTo>
                  <a:pt x="401909" y="231229"/>
                </a:lnTo>
                <a:lnTo>
                  <a:pt x="451843" y="214571"/>
                </a:lnTo>
                <a:lnTo>
                  <a:pt x="497948" y="190607"/>
                </a:lnTo>
                <a:lnTo>
                  <a:pt x="539534" y="160031"/>
                </a:lnTo>
                <a:lnTo>
                  <a:pt x="575910" y="123534"/>
                </a:lnTo>
                <a:lnTo>
                  <a:pt x="606385" y="81809"/>
                </a:lnTo>
                <a:lnTo>
                  <a:pt x="630270" y="35548"/>
                </a:lnTo>
                <a:lnTo>
                  <a:pt x="639526" y="10934"/>
                </a:lnTo>
                <a:lnTo>
                  <a:pt x="642678" y="0"/>
                </a:lnTo>
              </a:path>
            </a:pathLst>
          </a:custGeom>
          <a:ln w="25399">
            <a:solidFill>
              <a:srgbClr val="C1A526"/>
            </a:solidFill>
          </a:ln>
        </p:spPr>
        <p:txBody>
          <a:bodyPr wrap="square" lIns="0" tIns="0" rIns="0" bIns="0" rtlCol="0"/>
          <a:lstStyle/>
          <a:p>
            <a:endParaRPr sz="1406"/>
          </a:p>
        </p:txBody>
      </p:sp>
      <p:sp>
        <p:nvSpPr>
          <p:cNvPr id="50" name="object 53"/>
          <p:cNvSpPr/>
          <p:nvPr/>
        </p:nvSpPr>
        <p:spPr>
          <a:xfrm>
            <a:off x="4452943" y="1845462"/>
            <a:ext cx="1607344" cy="2255862"/>
          </a:xfrm>
          <a:custGeom>
            <a:avLst/>
            <a:gdLst/>
            <a:ahLst/>
            <a:cxnLst/>
            <a:rect l="l" t="t" r="r" b="b"/>
            <a:pathLst>
              <a:path w="2743200" h="3850004">
                <a:moveTo>
                  <a:pt x="0" y="3849523"/>
                </a:moveTo>
                <a:lnTo>
                  <a:pt x="81560" y="3519834"/>
                </a:lnTo>
                <a:lnTo>
                  <a:pt x="165649" y="3210371"/>
                </a:lnTo>
                <a:lnTo>
                  <a:pt x="252821" y="2920171"/>
                </a:lnTo>
                <a:lnTo>
                  <a:pt x="343630" y="2648270"/>
                </a:lnTo>
                <a:lnTo>
                  <a:pt x="438629" y="2393703"/>
                </a:lnTo>
                <a:lnTo>
                  <a:pt x="538372" y="2155508"/>
                </a:lnTo>
                <a:lnTo>
                  <a:pt x="643414" y="1932720"/>
                </a:lnTo>
                <a:lnTo>
                  <a:pt x="754309" y="1724375"/>
                </a:lnTo>
                <a:lnTo>
                  <a:pt x="871611" y="1529510"/>
                </a:lnTo>
                <a:lnTo>
                  <a:pt x="995873" y="1347161"/>
                </a:lnTo>
                <a:lnTo>
                  <a:pt x="1127649" y="1176364"/>
                </a:lnTo>
                <a:lnTo>
                  <a:pt x="1267494" y="1016155"/>
                </a:lnTo>
                <a:lnTo>
                  <a:pt x="1415961" y="865570"/>
                </a:lnTo>
                <a:lnTo>
                  <a:pt x="1573605" y="723646"/>
                </a:lnTo>
                <a:lnTo>
                  <a:pt x="1740980" y="589419"/>
                </a:lnTo>
                <a:lnTo>
                  <a:pt x="1918639" y="461924"/>
                </a:lnTo>
                <a:lnTo>
                  <a:pt x="2107136" y="340199"/>
                </a:lnTo>
                <a:lnTo>
                  <a:pt x="2307026" y="223279"/>
                </a:lnTo>
                <a:lnTo>
                  <a:pt x="2518863" y="110200"/>
                </a:lnTo>
                <a:lnTo>
                  <a:pt x="2743199" y="0"/>
                </a:lnTo>
              </a:path>
            </a:pathLst>
          </a:custGeom>
          <a:ln w="28574">
            <a:solidFill>
              <a:srgbClr val="BACDED"/>
            </a:solidFill>
            <a:prstDash val="lgDash"/>
          </a:ln>
        </p:spPr>
        <p:txBody>
          <a:bodyPr wrap="square" lIns="0" tIns="0" rIns="0" bIns="0" rtlCol="0"/>
          <a:lstStyle/>
          <a:p>
            <a:endParaRPr sz="1406"/>
          </a:p>
        </p:txBody>
      </p:sp>
      <p:sp>
        <p:nvSpPr>
          <p:cNvPr id="51" name="Title 7"/>
          <p:cNvSpPr>
            <a:spLocks noGrp="1"/>
          </p:cNvSpPr>
          <p:nvPr>
            <p:ph type="title"/>
          </p:nvPr>
        </p:nvSpPr>
        <p:spPr>
          <a:xfrm>
            <a:off x="3957" y="4684714"/>
            <a:ext cx="9144001" cy="1080000"/>
          </a:xfrm>
          <a:blipFill>
            <a:blip r:embed="rId6"/>
            <a:stretch>
              <a:fillRect/>
            </a:stretch>
          </a:blipFill>
        </p:spPr>
        <p:txBody>
          <a:bodyPr anchor="ctr" anchorCtr="0"/>
          <a:lstStyle/>
          <a:p>
            <a:r>
              <a:rPr lang="en-GB" sz="3400" cap="none" dirty="0"/>
              <a:t>A* in Mario: Best first</a:t>
            </a:r>
            <a:endParaRPr lang="en-GB" sz="3400" b="1" cap="none" dirty="0">
              <a:solidFill>
                <a:srgbClr val="FFC000"/>
              </a:solidFill>
            </a:endParaRPr>
          </a:p>
        </p:txBody>
      </p:sp>
    </p:spTree>
    <p:extLst>
      <p:ext uri="{BB962C8B-B14F-4D97-AF65-F5344CB8AC3E}">
        <p14:creationId xmlns:p14="http://schemas.microsoft.com/office/powerpoint/2010/main" val="38647620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1331640" y="1201316"/>
            <a:ext cx="6624736" cy="4392488"/>
          </a:xfrm>
          <a:prstGeom prst="rect">
            <a:avLst/>
          </a:prstGeom>
          <a:blipFill>
            <a:blip r:embed="rId3" cstate="print"/>
            <a:stretch>
              <a:fillRect/>
            </a:stretch>
          </a:blipFill>
          <a:effectLst>
            <a:outerShdw blurRad="50800" dist="38100" dir="2700000" algn="tl" rotWithShape="0">
              <a:prstClr val="black">
                <a:alpha val="40000"/>
              </a:prstClr>
            </a:outerShdw>
          </a:effectLst>
        </p:spPr>
        <p:txBody>
          <a:bodyPr wrap="square" lIns="0" tIns="0" rIns="0" bIns="0" rtlCol="0"/>
          <a:lstStyle/>
          <a:p>
            <a:endParaRPr sz="1406"/>
          </a:p>
        </p:txBody>
      </p:sp>
      <p:sp>
        <p:nvSpPr>
          <p:cNvPr id="6" name="Title 7"/>
          <p:cNvSpPr txBox="1">
            <a:spLocks/>
          </p:cNvSpPr>
          <p:nvPr/>
        </p:nvSpPr>
        <p:spPr bwMode="auto">
          <a:xfrm>
            <a:off x="3957" y="-22820"/>
            <a:ext cx="9144001" cy="1080000"/>
          </a:xfrm>
          <a:prstGeom prst="rect">
            <a:avLst/>
          </a:prstGeom>
          <a:blipFill>
            <a:blip r:embed="rId4"/>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3400" cap="none" dirty="0"/>
              <a:t>So why was A* successful?</a:t>
            </a:r>
            <a:endParaRPr lang="en-GB" sz="3400" b="1" cap="none" dirty="0">
              <a:solidFill>
                <a:srgbClr val="FFC000"/>
              </a:solidFill>
            </a:endParaRPr>
          </a:p>
        </p:txBody>
      </p:sp>
    </p:spTree>
    <p:extLst>
      <p:ext uri="{BB962C8B-B14F-4D97-AF65-F5344CB8AC3E}">
        <p14:creationId xmlns:p14="http://schemas.microsoft.com/office/powerpoint/2010/main" val="42072165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p:cNvSpPr/>
          <p:nvPr/>
        </p:nvSpPr>
        <p:spPr>
          <a:xfrm>
            <a:off x="323528" y="2065412"/>
            <a:ext cx="8640959" cy="2160239"/>
          </a:xfrm>
          <a:prstGeom prst="rect">
            <a:avLst/>
          </a:prstGeom>
          <a:blipFill>
            <a:blip r:embed="rId3" cstate="print"/>
            <a:stretch>
              <a:fillRect/>
            </a:stretch>
          </a:blipFill>
          <a:effectLst>
            <a:outerShdw blurRad="50800" dist="38100" dir="2700000" algn="tl" rotWithShape="0">
              <a:prstClr val="black">
                <a:alpha val="40000"/>
              </a:prstClr>
            </a:outerShdw>
          </a:effectLst>
        </p:spPr>
        <p:txBody>
          <a:bodyPr wrap="square" lIns="0" tIns="0" rIns="0" bIns="0" rtlCol="0"/>
          <a:lstStyle/>
          <a:p>
            <a:endParaRPr sz="1406"/>
          </a:p>
        </p:txBody>
      </p:sp>
      <p:sp>
        <p:nvSpPr>
          <p:cNvPr id="6" name="Title 7"/>
          <p:cNvSpPr txBox="1">
            <a:spLocks/>
          </p:cNvSpPr>
          <p:nvPr/>
        </p:nvSpPr>
        <p:spPr bwMode="auto">
          <a:xfrm>
            <a:off x="3957" y="-22820"/>
            <a:ext cx="9144001" cy="1080000"/>
          </a:xfrm>
          <a:prstGeom prst="rect">
            <a:avLst/>
          </a:prstGeom>
          <a:blipFill>
            <a:blip r:embed="rId4"/>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3800" cap="none" dirty="0"/>
              <a:t>Limitations of A*</a:t>
            </a:r>
            <a:endParaRPr lang="en-GB" sz="3800" b="1" cap="none" dirty="0">
              <a:solidFill>
                <a:srgbClr val="FFC000"/>
              </a:solidFill>
            </a:endParaRPr>
          </a:p>
        </p:txBody>
      </p:sp>
    </p:spTree>
    <p:extLst>
      <p:ext uri="{BB962C8B-B14F-4D97-AF65-F5344CB8AC3E}">
        <p14:creationId xmlns:p14="http://schemas.microsoft.com/office/powerpoint/2010/main" val="4706382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7"/>
          <p:cNvSpPr txBox="1">
            <a:spLocks/>
          </p:cNvSpPr>
          <p:nvPr/>
        </p:nvSpPr>
        <p:spPr bwMode="auto">
          <a:xfrm>
            <a:off x="3957" y="4657820"/>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000" cap="none" dirty="0"/>
              <a:t>Stochastic Tree Search</a:t>
            </a:r>
            <a:endParaRPr lang="en-GB" sz="4000" b="1" cap="none" dirty="0">
              <a:solidFill>
                <a:srgbClr val="FFC000"/>
              </a:solidFill>
            </a:endParaRPr>
          </a:p>
        </p:txBody>
      </p:sp>
    </p:spTree>
    <p:extLst>
      <p:ext uri="{BB962C8B-B14F-4D97-AF65-F5344CB8AC3E}">
        <p14:creationId xmlns:p14="http://schemas.microsoft.com/office/powerpoint/2010/main" val="1674075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792202867"/>
              </p:ext>
            </p:extLst>
          </p:nvPr>
        </p:nvGraphicFramePr>
        <p:xfrm>
          <a:off x="179512" y="121196"/>
          <a:ext cx="8712968" cy="51032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215516" y="5224472"/>
            <a:ext cx="8640960" cy="369332"/>
          </a:xfrm>
          <a:prstGeom prst="rect">
            <a:avLst/>
          </a:prstGeom>
        </p:spPr>
        <p:txBody>
          <a:bodyPr wrap="square">
            <a:spAutoFit/>
          </a:bodyPr>
          <a:lstStyle/>
          <a:p>
            <a:r>
              <a:rPr lang="en-GB" sz="1800" dirty="0">
                <a:solidFill>
                  <a:prstClr val="black"/>
                </a:solidFill>
                <a:latin typeface="Calibri"/>
                <a:ea typeface="ＭＳ Ｐゴシック" pitchFamily="34" charset="-128"/>
              </a:rPr>
              <a:t>G. N. </a:t>
            </a:r>
            <a:r>
              <a:rPr lang="en-GB" sz="1800" dirty="0" err="1">
                <a:solidFill>
                  <a:prstClr val="black"/>
                </a:solidFill>
                <a:latin typeface="Calibri"/>
                <a:ea typeface="ＭＳ Ｐゴシック" pitchFamily="34" charset="-128"/>
              </a:rPr>
              <a:t>Yannakakis</a:t>
            </a:r>
            <a:r>
              <a:rPr lang="en-GB" sz="1800" dirty="0">
                <a:solidFill>
                  <a:prstClr val="black"/>
                </a:solidFill>
                <a:latin typeface="Calibri"/>
                <a:ea typeface="ＭＳ Ｐゴシック" pitchFamily="34" charset="-128"/>
              </a:rPr>
              <a:t> and J. </a:t>
            </a:r>
            <a:r>
              <a:rPr lang="en-GB" sz="1800" dirty="0" err="1">
                <a:solidFill>
                  <a:prstClr val="black"/>
                </a:solidFill>
                <a:latin typeface="Calibri"/>
                <a:ea typeface="ＭＳ Ｐゴシック" pitchFamily="34" charset="-128"/>
              </a:rPr>
              <a:t>Togelius</a:t>
            </a:r>
            <a:r>
              <a:rPr lang="en-GB" sz="1800" dirty="0">
                <a:solidFill>
                  <a:prstClr val="black"/>
                </a:solidFill>
                <a:latin typeface="Calibri"/>
                <a:ea typeface="ＭＳ Ｐゴシック" pitchFamily="34" charset="-128"/>
              </a:rPr>
              <a:t>, “</a:t>
            </a:r>
            <a:r>
              <a:rPr lang="en-GB" sz="1800" b="1" dirty="0">
                <a:solidFill>
                  <a:prstClr val="black"/>
                </a:solidFill>
                <a:latin typeface="Calibri"/>
                <a:ea typeface="ＭＳ Ｐゴシック" pitchFamily="34" charset="-128"/>
              </a:rPr>
              <a:t>Artificial Intelligence and Games</a:t>
            </a:r>
            <a:r>
              <a:rPr lang="en-GB" sz="1800" dirty="0">
                <a:solidFill>
                  <a:prstClr val="black"/>
                </a:solidFill>
                <a:latin typeface="Calibri"/>
                <a:ea typeface="ＭＳ Ｐゴシック" pitchFamily="34" charset="-128"/>
              </a:rPr>
              <a:t>,” Springer Nature, 2025.</a:t>
            </a:r>
          </a:p>
        </p:txBody>
      </p:sp>
    </p:spTree>
    <p:extLst>
      <p:ext uri="{BB962C8B-B14F-4D97-AF65-F5344CB8AC3E}">
        <p14:creationId xmlns:p14="http://schemas.microsoft.com/office/powerpoint/2010/main" val="13710799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7"/>
          <p:cNvSpPr/>
          <p:nvPr/>
        </p:nvSpPr>
        <p:spPr>
          <a:xfrm>
            <a:off x="1399815" y="2713484"/>
            <a:ext cx="6369850" cy="2418463"/>
          </a:xfrm>
          <a:prstGeom prst="rect">
            <a:avLst/>
          </a:prstGeom>
          <a:blipFill>
            <a:blip r:embed="rId2" cstate="print"/>
            <a:stretch>
              <a:fillRect/>
            </a:stretch>
          </a:blipFill>
        </p:spPr>
        <p:txBody>
          <a:bodyPr wrap="square" lIns="0" tIns="0" rIns="0" bIns="0" rtlCol="0"/>
          <a:lstStyle/>
          <a:p>
            <a:endParaRPr sz="1406"/>
          </a:p>
        </p:txBody>
      </p:sp>
      <p:sp>
        <p:nvSpPr>
          <p:cNvPr id="7" name="Rectangle 6"/>
          <p:cNvSpPr/>
          <p:nvPr/>
        </p:nvSpPr>
        <p:spPr>
          <a:xfrm>
            <a:off x="630522" y="1201316"/>
            <a:ext cx="8261958" cy="1938992"/>
          </a:xfrm>
          <a:prstGeom prst="rect">
            <a:avLst/>
          </a:prstGeom>
        </p:spPr>
        <p:txBody>
          <a:bodyPr wrap="square">
            <a:spAutoFit/>
          </a:bodyPr>
          <a:lstStyle/>
          <a:p>
            <a:pPr marL="342900" indent="-342900">
              <a:buFont typeface="Arial" panose="020B0604020202020204" pitchFamily="34" charset="0"/>
              <a:buChar char="•"/>
            </a:pPr>
            <a:r>
              <a:rPr lang="en-GB" dirty="0"/>
              <a:t>The best new tree search algorithm you hopefully already know about</a:t>
            </a:r>
          </a:p>
          <a:p>
            <a:pPr marL="342900" indent="-342900">
              <a:buFont typeface="Arial" panose="020B0604020202020204" pitchFamily="34" charset="0"/>
              <a:buChar char="•"/>
            </a:pPr>
            <a:r>
              <a:rPr lang="en-GB" dirty="0"/>
              <a:t>When invented, revolutionized computer Go</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latin typeface="+mj-lt"/>
            </a:endParaRPr>
          </a:p>
        </p:txBody>
      </p:sp>
      <p:sp>
        <p:nvSpPr>
          <p:cNvPr id="6" name="Title 7"/>
          <p:cNvSpPr txBox="1">
            <a:spLocks/>
          </p:cNvSpPr>
          <p:nvPr/>
        </p:nvSpPr>
        <p:spPr bwMode="auto">
          <a:xfrm>
            <a:off x="3957" y="-22820"/>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3800" cap="none" dirty="0"/>
              <a:t>Monte Carlo Tree Search</a:t>
            </a:r>
            <a:endParaRPr lang="en-GB" sz="3800" b="1" cap="none" dirty="0">
              <a:solidFill>
                <a:srgbClr val="FFC000"/>
              </a:solidFill>
            </a:endParaRPr>
          </a:p>
        </p:txBody>
      </p:sp>
    </p:spTree>
    <p:extLst>
      <p:ext uri="{BB962C8B-B14F-4D97-AF65-F5344CB8AC3E}">
        <p14:creationId xmlns:p14="http://schemas.microsoft.com/office/powerpoint/2010/main" val="38747006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4918" y="1173278"/>
            <a:ext cx="6822977" cy="3700446"/>
          </a:xfrm>
          <a:prstGeom prst="rect">
            <a:avLst/>
          </a:prstGeom>
        </p:spPr>
      </p:pic>
      <p:sp>
        <p:nvSpPr>
          <p:cNvPr id="6" name="Rectangle 5"/>
          <p:cNvSpPr/>
          <p:nvPr/>
        </p:nvSpPr>
        <p:spPr>
          <a:xfrm>
            <a:off x="611561" y="4957926"/>
            <a:ext cx="8496943" cy="707886"/>
          </a:xfrm>
          <a:prstGeom prst="rect">
            <a:avLst/>
          </a:prstGeom>
        </p:spPr>
        <p:txBody>
          <a:bodyPr wrap="square">
            <a:spAutoFit/>
          </a:bodyPr>
          <a:lstStyle/>
          <a:p>
            <a:pPr marL="342900" indent="-342900">
              <a:buFont typeface="Arial" panose="020B0604020202020204" pitchFamily="34" charset="0"/>
              <a:buChar char="•"/>
            </a:pPr>
            <a:r>
              <a:rPr lang="en-GB" sz="2000" dirty="0">
                <a:latin typeface="+mj-lt"/>
              </a:rPr>
              <a:t>Tree policy: choose which node to expand (not necessarily leaf of tree)</a:t>
            </a:r>
          </a:p>
          <a:p>
            <a:pPr marL="342900" indent="-342900">
              <a:buFont typeface="Arial" panose="020B0604020202020204" pitchFamily="34" charset="0"/>
              <a:buChar char="•"/>
            </a:pPr>
            <a:r>
              <a:rPr lang="en-GB" sz="2000" dirty="0">
                <a:latin typeface="+mj-lt"/>
              </a:rPr>
              <a:t>Default (simulation) policy: random playout until end of game</a:t>
            </a:r>
          </a:p>
        </p:txBody>
      </p:sp>
      <p:sp>
        <p:nvSpPr>
          <p:cNvPr id="7" name="Title 7"/>
          <p:cNvSpPr txBox="1">
            <a:spLocks/>
          </p:cNvSpPr>
          <p:nvPr/>
        </p:nvSpPr>
        <p:spPr bwMode="auto">
          <a:xfrm>
            <a:off x="3957" y="-22820"/>
            <a:ext cx="9144001" cy="1080000"/>
          </a:xfrm>
          <a:prstGeom prst="rect">
            <a:avLst/>
          </a:prstGeom>
          <a:blipFill>
            <a:blip r:embed="rId4"/>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3800" cap="none" dirty="0"/>
              <a:t>Monte Carlo Tree Search</a:t>
            </a:r>
            <a:endParaRPr lang="en-GB" sz="3800" b="1" cap="none" dirty="0">
              <a:solidFill>
                <a:srgbClr val="FFC000"/>
              </a:solidFill>
            </a:endParaRPr>
          </a:p>
        </p:txBody>
      </p:sp>
    </p:spTree>
    <p:extLst>
      <p:ext uri="{BB962C8B-B14F-4D97-AF65-F5344CB8AC3E}">
        <p14:creationId xmlns:p14="http://schemas.microsoft.com/office/powerpoint/2010/main" val="41058238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1151620" y="1117307"/>
            <a:ext cx="7140793" cy="867483"/>
          </a:xfrm>
        </p:spPr>
        <p:txBody>
          <a:bodyPr>
            <a:noAutofit/>
          </a:bodyPr>
          <a:lstStyle/>
          <a:p>
            <a:pPr marL="0" indent="0"/>
            <a:r>
              <a:rPr lang="en-US" sz="2000" b="1" dirty="0"/>
              <a:t>MCTS as a multi-armed bandit problem</a:t>
            </a:r>
            <a:endParaRPr lang="en-GB" sz="2000" b="1" dirty="0"/>
          </a:p>
          <a:p>
            <a:r>
              <a:rPr lang="en-GB" sz="2000" dirty="0"/>
              <a:t>Every time a node (action) is to be selected within the existing tree, the choice may be modelled as an independent multi-armed bandit problem. A child node </a:t>
            </a:r>
            <a:r>
              <a:rPr lang="en-GB" sz="2000" i="1" dirty="0"/>
              <a:t>j</a:t>
            </a:r>
            <a:r>
              <a:rPr lang="en-GB" sz="2000" dirty="0"/>
              <a:t> is selected to maximise:</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4500" y="2617474"/>
            <a:ext cx="2905125" cy="1452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1" name="Straight Arrow Connector 10"/>
          <p:cNvCxnSpPr>
            <a:stCxn id="14" idx="0"/>
          </p:cNvCxnSpPr>
          <p:nvPr/>
        </p:nvCxnSpPr>
        <p:spPr>
          <a:xfrm flipH="1" flipV="1">
            <a:off x="5854721" y="3832242"/>
            <a:ext cx="595014" cy="585432"/>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5207123" y="3277547"/>
            <a:ext cx="647598" cy="67247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14" name="Content Placeholder 2"/>
          <p:cNvSpPr>
            <a:spLocks noGrp="1"/>
          </p:cNvSpPr>
          <p:nvPr>
            <p:ph idx="1"/>
          </p:nvPr>
        </p:nvSpPr>
        <p:spPr>
          <a:xfrm>
            <a:off x="4787076" y="4417674"/>
            <a:ext cx="3325318" cy="512706"/>
          </a:xfrm>
        </p:spPr>
        <p:txBody>
          <a:bodyPr>
            <a:noAutofit/>
          </a:bodyPr>
          <a:lstStyle/>
          <a:p>
            <a:pPr marL="0" indent="0"/>
            <a:r>
              <a:rPr lang="en-GB" sz="2000" dirty="0"/>
              <a:t>Times child </a:t>
            </a:r>
            <a:r>
              <a:rPr lang="en-GB" sz="2000" i="1" dirty="0"/>
              <a:t>j </a:t>
            </a:r>
            <a:r>
              <a:rPr lang="en-GB" sz="2000" dirty="0"/>
              <a:t>has been visited</a:t>
            </a:r>
          </a:p>
        </p:txBody>
      </p:sp>
      <p:cxnSp>
        <p:nvCxnSpPr>
          <p:cNvPr id="15" name="Straight Arrow Connector 14"/>
          <p:cNvCxnSpPr>
            <a:stCxn id="17" idx="0"/>
          </p:cNvCxnSpPr>
          <p:nvPr/>
        </p:nvCxnSpPr>
        <p:spPr>
          <a:xfrm flipV="1">
            <a:off x="2956873" y="3277547"/>
            <a:ext cx="2574049" cy="162018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5616524" y="2797494"/>
            <a:ext cx="647598" cy="67247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C00000"/>
              </a:solidFill>
            </a:endParaRPr>
          </a:p>
        </p:txBody>
      </p:sp>
      <p:sp>
        <p:nvSpPr>
          <p:cNvPr id="17" name="Content Placeholder 2"/>
          <p:cNvSpPr>
            <a:spLocks noGrp="1"/>
          </p:cNvSpPr>
          <p:nvPr>
            <p:ph idx="1"/>
          </p:nvPr>
        </p:nvSpPr>
        <p:spPr>
          <a:xfrm>
            <a:off x="1006656" y="4897727"/>
            <a:ext cx="3900433" cy="540060"/>
          </a:xfrm>
        </p:spPr>
        <p:txBody>
          <a:bodyPr>
            <a:noAutofit/>
          </a:bodyPr>
          <a:lstStyle/>
          <a:p>
            <a:pPr marL="0" indent="0"/>
            <a:r>
              <a:rPr lang="en-GB" sz="2000" dirty="0"/>
              <a:t>Times parent node</a:t>
            </a:r>
            <a:r>
              <a:rPr lang="en-GB" sz="2000" i="1" dirty="0"/>
              <a:t> </a:t>
            </a:r>
            <a:r>
              <a:rPr lang="en-GB" sz="2000" dirty="0"/>
              <a:t>has been visited</a:t>
            </a:r>
          </a:p>
        </p:txBody>
      </p:sp>
      <p:cxnSp>
        <p:nvCxnSpPr>
          <p:cNvPr id="23" name="Straight Arrow Connector 22"/>
          <p:cNvCxnSpPr/>
          <p:nvPr/>
        </p:nvCxnSpPr>
        <p:spPr>
          <a:xfrm>
            <a:off x="2956873" y="2975940"/>
            <a:ext cx="1287024" cy="157791"/>
          </a:xfrm>
          <a:prstGeom prst="straightConnector1">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4243897" y="3027350"/>
            <a:ext cx="647598" cy="672476"/>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25" name="Content Placeholder 2"/>
          <p:cNvSpPr>
            <a:spLocks noGrp="1"/>
          </p:cNvSpPr>
          <p:nvPr>
            <p:ph idx="1"/>
          </p:nvPr>
        </p:nvSpPr>
        <p:spPr>
          <a:xfrm>
            <a:off x="1075052" y="2686746"/>
            <a:ext cx="2340260" cy="512706"/>
          </a:xfrm>
        </p:spPr>
        <p:txBody>
          <a:bodyPr>
            <a:noAutofit/>
          </a:bodyPr>
          <a:lstStyle/>
          <a:p>
            <a:pPr marL="0" indent="0"/>
            <a:r>
              <a:rPr lang="en-GB" sz="2000" dirty="0"/>
              <a:t>Constant positive (exploration) parameter</a:t>
            </a:r>
          </a:p>
          <a:p>
            <a:pPr marL="0" indent="0"/>
            <a:endParaRPr lang="en-GB" sz="2000" dirty="0"/>
          </a:p>
        </p:txBody>
      </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7442" y="3757910"/>
            <a:ext cx="1664365" cy="539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itle 7"/>
          <p:cNvSpPr txBox="1">
            <a:spLocks/>
          </p:cNvSpPr>
          <p:nvPr/>
        </p:nvSpPr>
        <p:spPr bwMode="auto">
          <a:xfrm>
            <a:off x="3957" y="-22820"/>
            <a:ext cx="9144001" cy="1080000"/>
          </a:xfrm>
          <a:prstGeom prst="rect">
            <a:avLst/>
          </a:prstGeom>
          <a:blipFill>
            <a:blip r:embed="rId5"/>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3800" cap="none" dirty="0"/>
              <a:t>UCB1 Criterion</a:t>
            </a:r>
            <a:endParaRPr lang="en-GB" sz="3800" b="1" cap="none" dirty="0">
              <a:solidFill>
                <a:srgbClr val="FFC000"/>
              </a:solidFill>
            </a:endParaRPr>
          </a:p>
        </p:txBody>
      </p:sp>
    </p:spTree>
    <p:extLst>
      <p:ext uri="{BB962C8B-B14F-4D97-AF65-F5344CB8AC3E}">
        <p14:creationId xmlns:p14="http://schemas.microsoft.com/office/powerpoint/2010/main" val="25260772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611560" y="1333500"/>
            <a:ext cx="7389440" cy="4224300"/>
          </a:xfrm>
        </p:spPr>
        <p:txBody>
          <a:bodyPr>
            <a:normAutofit lnSpcReduction="10000"/>
          </a:bodyPr>
          <a:lstStyle/>
          <a:p>
            <a:r>
              <a:rPr lang="en-GB" dirty="0"/>
              <a:t>Limited roll-out budget</a:t>
            </a:r>
          </a:p>
          <a:p>
            <a:pPr lvl="1"/>
            <a:r>
              <a:rPr lang="en-GB" dirty="0"/>
              <a:t>Heuristic knowledge becomes important</a:t>
            </a:r>
          </a:p>
          <a:p>
            <a:r>
              <a:rPr lang="en-GB" dirty="0"/>
              <a:t>Action space is fine-grained</a:t>
            </a:r>
          </a:p>
          <a:p>
            <a:pPr lvl="1"/>
            <a:r>
              <a:rPr lang="en-GB" dirty="0"/>
              <a:t>Take </a:t>
            </a:r>
            <a:r>
              <a:rPr lang="en-GB" i="1" dirty="0"/>
              <a:t>macro-actions o</a:t>
            </a:r>
            <a:r>
              <a:rPr lang="en-GB" dirty="0"/>
              <a:t>therwise planning will be very short-term</a:t>
            </a:r>
          </a:p>
          <a:p>
            <a:r>
              <a:rPr lang="en-GB" dirty="0"/>
              <a:t>Maybe no terminal node in sight</a:t>
            </a:r>
          </a:p>
          <a:p>
            <a:pPr lvl="1"/>
            <a:r>
              <a:rPr lang="en-GB" dirty="0"/>
              <a:t>Use a heuristic</a:t>
            </a:r>
          </a:p>
          <a:p>
            <a:pPr lvl="1"/>
            <a:r>
              <a:rPr lang="en-GB" dirty="0"/>
              <a:t>Tune simulation depth</a:t>
            </a:r>
          </a:p>
          <a:p>
            <a:r>
              <a:rPr lang="en-GB" dirty="0"/>
              <a:t>Next state function may be expensive</a:t>
            </a:r>
          </a:p>
          <a:p>
            <a:pPr lvl="1"/>
            <a:r>
              <a:rPr lang="en-GB" dirty="0"/>
              <a:t>Consider making a simpler abstraction</a:t>
            </a:r>
          </a:p>
        </p:txBody>
      </p:sp>
      <p:sp>
        <p:nvSpPr>
          <p:cNvPr id="7" name="Title 7"/>
          <p:cNvSpPr txBox="1">
            <a:spLocks/>
          </p:cNvSpPr>
          <p:nvPr/>
        </p:nvSpPr>
        <p:spPr bwMode="auto">
          <a:xfrm>
            <a:off x="3957" y="-22820"/>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3800" cap="none" dirty="0"/>
              <a:t>MCTS Goes Real-Time</a:t>
            </a:r>
            <a:endParaRPr lang="en-GB" sz="3800" b="1" cap="none" dirty="0">
              <a:solidFill>
                <a:srgbClr val="FFC000"/>
              </a:solidFill>
            </a:endParaRPr>
          </a:p>
        </p:txBody>
      </p:sp>
    </p:spTree>
    <p:extLst>
      <p:ext uri="{BB962C8B-B14F-4D97-AF65-F5344CB8AC3E}">
        <p14:creationId xmlns:p14="http://schemas.microsoft.com/office/powerpoint/2010/main" val="18993333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83568" y="2785492"/>
            <a:ext cx="7801917" cy="461665"/>
          </a:xfrm>
          <a:prstGeom prst="rect">
            <a:avLst/>
          </a:prstGeom>
        </p:spPr>
        <p:txBody>
          <a:bodyPr wrap="square">
            <a:spAutoFit/>
          </a:bodyPr>
          <a:lstStyle/>
          <a:p>
            <a:pPr algn="ctr"/>
            <a:r>
              <a:rPr lang="en-GB" dirty="0">
                <a:hlinkClick r:id="rId3"/>
              </a:rPr>
              <a:t>https://www.youtube.com/watch?v=01j7pbFTMXQ</a:t>
            </a:r>
            <a:r>
              <a:rPr lang="en-GB" dirty="0"/>
              <a:t> </a:t>
            </a:r>
          </a:p>
        </p:txBody>
      </p:sp>
      <p:sp>
        <p:nvSpPr>
          <p:cNvPr id="7" name="object 13"/>
          <p:cNvSpPr txBox="1"/>
          <p:nvPr/>
        </p:nvSpPr>
        <p:spPr>
          <a:xfrm>
            <a:off x="1342084" y="5270469"/>
            <a:ext cx="7071394" cy="246221"/>
          </a:xfrm>
          <a:prstGeom prst="rect">
            <a:avLst/>
          </a:prstGeom>
        </p:spPr>
        <p:txBody>
          <a:bodyPr vert="horz" wrap="square" lIns="0" tIns="0" rIns="0" bIns="0" rtlCol="0">
            <a:spAutoFit/>
          </a:bodyPr>
          <a:lstStyle/>
          <a:p>
            <a:pPr marL="7441"/>
            <a:r>
              <a:rPr sz="1600" spc="12" dirty="0">
                <a:latin typeface="+mj-lt"/>
                <a:cs typeface="Arial"/>
              </a:rPr>
              <a:t>Jacobsen,</a:t>
            </a:r>
            <a:r>
              <a:rPr sz="1600" spc="32" dirty="0">
                <a:latin typeface="+mj-lt"/>
                <a:cs typeface="Times New Roman"/>
              </a:rPr>
              <a:t> </a:t>
            </a:r>
            <a:r>
              <a:rPr sz="1600" dirty="0" err="1">
                <a:latin typeface="+mj-lt"/>
                <a:cs typeface="Arial"/>
              </a:rPr>
              <a:t>G</a:t>
            </a:r>
            <a:r>
              <a:rPr sz="1600" spc="-23" dirty="0" err="1">
                <a:latin typeface="+mj-lt"/>
                <a:cs typeface="Arial"/>
              </a:rPr>
              <a:t>r</a:t>
            </a:r>
            <a:r>
              <a:rPr sz="1600" dirty="0" err="1">
                <a:latin typeface="+mj-lt"/>
                <a:cs typeface="Arial"/>
              </a:rPr>
              <a:t>eve</a:t>
            </a:r>
            <a:r>
              <a:rPr lang="en-GB" sz="1600" dirty="0">
                <a:latin typeface="+mj-lt"/>
                <a:cs typeface="Arial"/>
              </a:rPr>
              <a:t>,</a:t>
            </a:r>
            <a:r>
              <a:rPr sz="1600" spc="32" dirty="0">
                <a:latin typeface="+mj-lt"/>
                <a:cs typeface="Times New Roman"/>
              </a:rPr>
              <a:t> </a:t>
            </a:r>
            <a:r>
              <a:rPr sz="1600" spc="-205" dirty="0">
                <a:latin typeface="+mj-lt"/>
                <a:cs typeface="Arial"/>
              </a:rPr>
              <a:t>T</a:t>
            </a:r>
            <a:r>
              <a:rPr sz="1600" spc="3" dirty="0">
                <a:latin typeface="+mj-lt"/>
                <a:cs typeface="Arial"/>
              </a:rPr>
              <a:t>ogelius:</a:t>
            </a:r>
            <a:r>
              <a:rPr sz="1600" spc="32" dirty="0">
                <a:latin typeface="+mj-lt"/>
                <a:cs typeface="Times New Roman"/>
              </a:rPr>
              <a:t> </a:t>
            </a:r>
            <a:r>
              <a:rPr sz="1600" b="1" spc="-9" dirty="0">
                <a:latin typeface="+mj-lt"/>
                <a:cs typeface="Arial"/>
              </a:rPr>
              <a:t>Mo</a:t>
            </a:r>
            <a:r>
              <a:rPr sz="1600" b="1" spc="-12" dirty="0">
                <a:latin typeface="+mj-lt"/>
                <a:cs typeface="Arial"/>
              </a:rPr>
              <a:t>n</a:t>
            </a:r>
            <a:r>
              <a:rPr sz="1600" b="1" dirty="0">
                <a:latin typeface="+mj-lt"/>
                <a:cs typeface="Arial"/>
              </a:rPr>
              <a:t>te</a:t>
            </a:r>
            <a:r>
              <a:rPr sz="1600" b="1" spc="32" dirty="0">
                <a:latin typeface="+mj-lt"/>
                <a:cs typeface="Times New Roman"/>
              </a:rPr>
              <a:t> </a:t>
            </a:r>
            <a:r>
              <a:rPr sz="1600" b="1" dirty="0">
                <a:latin typeface="+mj-lt"/>
                <a:cs typeface="Arial"/>
              </a:rPr>
              <a:t>Mar</a:t>
            </a:r>
            <a:r>
              <a:rPr sz="1600" b="1" spc="-9" dirty="0">
                <a:latin typeface="+mj-lt"/>
                <a:cs typeface="Arial"/>
              </a:rPr>
              <a:t>io</a:t>
            </a:r>
            <a:r>
              <a:rPr sz="1600" b="1" dirty="0">
                <a:latin typeface="+mj-lt"/>
                <a:cs typeface="Arial"/>
              </a:rPr>
              <a:t>:</a:t>
            </a:r>
            <a:r>
              <a:rPr sz="1600" b="1" spc="32" dirty="0">
                <a:latin typeface="+mj-lt"/>
                <a:cs typeface="Times New Roman"/>
              </a:rPr>
              <a:t> </a:t>
            </a:r>
            <a:r>
              <a:rPr sz="1600" b="1" spc="-6" dirty="0">
                <a:latin typeface="+mj-lt"/>
                <a:cs typeface="Arial"/>
              </a:rPr>
              <a:t>Pl</a:t>
            </a:r>
            <a:r>
              <a:rPr sz="1600" b="1" dirty="0">
                <a:latin typeface="+mj-lt"/>
                <a:cs typeface="Arial"/>
              </a:rPr>
              <a:t>a</a:t>
            </a:r>
            <a:r>
              <a:rPr sz="1600" b="1" spc="-6" dirty="0">
                <a:latin typeface="+mj-lt"/>
                <a:cs typeface="Arial"/>
              </a:rPr>
              <a:t>tf</a:t>
            </a:r>
            <a:r>
              <a:rPr sz="1600" b="1" spc="-12" dirty="0">
                <a:latin typeface="+mj-lt"/>
                <a:cs typeface="Arial"/>
              </a:rPr>
              <a:t>o</a:t>
            </a:r>
            <a:r>
              <a:rPr sz="1600" b="1" dirty="0">
                <a:latin typeface="+mj-lt"/>
                <a:cs typeface="Arial"/>
              </a:rPr>
              <a:t>rm</a:t>
            </a:r>
            <a:r>
              <a:rPr sz="1600" b="1" spc="-9" dirty="0">
                <a:latin typeface="+mj-lt"/>
                <a:cs typeface="Arial"/>
              </a:rPr>
              <a:t>ing</a:t>
            </a:r>
            <a:r>
              <a:rPr sz="1600" b="1" spc="32" dirty="0">
                <a:latin typeface="+mj-lt"/>
                <a:cs typeface="Times New Roman"/>
              </a:rPr>
              <a:t> </a:t>
            </a:r>
            <a:r>
              <a:rPr sz="1600" b="1" spc="-12" dirty="0">
                <a:latin typeface="+mj-lt"/>
                <a:cs typeface="Arial"/>
              </a:rPr>
              <a:t>w</a:t>
            </a:r>
            <a:r>
              <a:rPr sz="1600" b="1" spc="-9" dirty="0">
                <a:latin typeface="+mj-lt"/>
                <a:cs typeface="Arial"/>
              </a:rPr>
              <a:t>i</a:t>
            </a:r>
            <a:r>
              <a:rPr sz="1600" b="1" spc="-6" dirty="0">
                <a:latin typeface="+mj-lt"/>
                <a:cs typeface="Arial"/>
              </a:rPr>
              <a:t>th</a:t>
            </a:r>
            <a:r>
              <a:rPr sz="1600" b="1" spc="32" dirty="0">
                <a:latin typeface="+mj-lt"/>
                <a:cs typeface="Times New Roman"/>
              </a:rPr>
              <a:t> </a:t>
            </a:r>
            <a:r>
              <a:rPr sz="1600" b="1" dirty="0">
                <a:latin typeface="+mj-lt"/>
                <a:cs typeface="Arial"/>
              </a:rPr>
              <a:t>MC</a:t>
            </a:r>
            <a:r>
              <a:rPr sz="1600" b="1" spc="-12" dirty="0">
                <a:latin typeface="+mj-lt"/>
                <a:cs typeface="Arial"/>
              </a:rPr>
              <a:t>T</a:t>
            </a:r>
            <a:r>
              <a:rPr sz="1600" b="1" spc="-9" dirty="0">
                <a:latin typeface="+mj-lt"/>
                <a:cs typeface="Arial"/>
              </a:rPr>
              <a:t>S</a:t>
            </a:r>
            <a:r>
              <a:rPr sz="1600" dirty="0">
                <a:latin typeface="+mj-lt"/>
                <a:cs typeface="Arial"/>
              </a:rPr>
              <a:t>.</a:t>
            </a:r>
            <a:r>
              <a:rPr sz="1600" spc="32" dirty="0">
                <a:latin typeface="+mj-lt"/>
                <a:cs typeface="Times New Roman"/>
              </a:rPr>
              <a:t> </a:t>
            </a:r>
            <a:r>
              <a:rPr sz="1600" i="1" spc="18" dirty="0">
                <a:latin typeface="+mj-lt"/>
                <a:cs typeface="Arial"/>
              </a:rPr>
              <a:t>G</a:t>
            </a:r>
            <a:r>
              <a:rPr lang="en-GB" sz="1600" i="1" spc="18" dirty="0">
                <a:latin typeface="+mj-lt"/>
                <a:cs typeface="Arial"/>
              </a:rPr>
              <a:t>ECCO</a:t>
            </a:r>
            <a:r>
              <a:rPr sz="1600" i="1" spc="32" dirty="0">
                <a:latin typeface="+mj-lt"/>
                <a:cs typeface="Times New Roman"/>
              </a:rPr>
              <a:t> </a:t>
            </a:r>
            <a:r>
              <a:rPr sz="1600" dirty="0">
                <a:latin typeface="+mj-lt"/>
                <a:cs typeface="Arial"/>
              </a:rPr>
              <a:t>2014.</a:t>
            </a:r>
          </a:p>
        </p:txBody>
      </p:sp>
      <p:sp>
        <p:nvSpPr>
          <p:cNvPr id="8" name="Title 7"/>
          <p:cNvSpPr txBox="1">
            <a:spLocks/>
          </p:cNvSpPr>
          <p:nvPr/>
        </p:nvSpPr>
        <p:spPr bwMode="auto">
          <a:xfrm>
            <a:off x="3957" y="-22820"/>
            <a:ext cx="9144001" cy="1080000"/>
          </a:xfrm>
          <a:prstGeom prst="rect">
            <a:avLst/>
          </a:prstGeom>
          <a:blipFill>
            <a:blip r:embed="rId4"/>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3800" cap="none" dirty="0"/>
              <a:t>MCTS for Mario</a:t>
            </a:r>
            <a:endParaRPr lang="en-GB" sz="3800" b="1" cap="none" dirty="0">
              <a:solidFill>
                <a:srgbClr val="FFC000"/>
              </a:solidFill>
            </a:endParaRPr>
          </a:p>
        </p:txBody>
      </p:sp>
    </p:spTree>
    <p:extLst>
      <p:ext uri="{BB962C8B-B14F-4D97-AF65-F5344CB8AC3E}">
        <p14:creationId xmlns:p14="http://schemas.microsoft.com/office/powerpoint/2010/main" val="24405596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3"/>
          <p:cNvGraphicFramePr>
            <a:graphicFrameLocks noGrp="1"/>
          </p:cNvGraphicFramePr>
          <p:nvPr>
            <p:extLst>
              <p:ext uri="{D42A27DB-BD31-4B8C-83A1-F6EECF244321}">
                <p14:modId xmlns:p14="http://schemas.microsoft.com/office/powerpoint/2010/main" val="2726500321"/>
              </p:ext>
            </p:extLst>
          </p:nvPr>
        </p:nvGraphicFramePr>
        <p:xfrm>
          <a:off x="683568" y="1273325"/>
          <a:ext cx="7992888" cy="4169952"/>
        </p:xfrm>
        <a:graphic>
          <a:graphicData uri="http://schemas.openxmlformats.org/drawingml/2006/table">
            <a:tbl>
              <a:tblPr firstRow="1" bandRow="1">
                <a:tableStyleId>{2D5ABB26-0587-4C30-8999-92F81FD0307C}</a:tableStyleId>
              </a:tblPr>
              <a:tblGrid>
                <a:gridCol w="3718958">
                  <a:extLst>
                    <a:ext uri="{9D8B030D-6E8A-4147-A177-3AD203B41FA5}">
                      <a16:colId xmlns:a16="http://schemas.microsoft.com/office/drawing/2014/main" val="20000"/>
                    </a:ext>
                  </a:extLst>
                </a:gridCol>
                <a:gridCol w="2114234">
                  <a:extLst>
                    <a:ext uri="{9D8B030D-6E8A-4147-A177-3AD203B41FA5}">
                      <a16:colId xmlns:a16="http://schemas.microsoft.com/office/drawing/2014/main" val="20001"/>
                    </a:ext>
                  </a:extLst>
                </a:gridCol>
                <a:gridCol w="2159696">
                  <a:extLst>
                    <a:ext uri="{9D8B030D-6E8A-4147-A177-3AD203B41FA5}">
                      <a16:colId xmlns:a16="http://schemas.microsoft.com/office/drawing/2014/main" val="20002"/>
                    </a:ext>
                  </a:extLst>
                </a:gridCol>
              </a:tblGrid>
              <a:tr h="1035776">
                <a:tc>
                  <a:txBody>
                    <a:bodyPr/>
                    <a:lstStyle/>
                    <a:p>
                      <a:pPr marL="257175">
                        <a:lnSpc>
                          <a:spcPct val="100000"/>
                        </a:lnSpc>
                      </a:pPr>
                      <a:r>
                        <a:rPr sz="2000" spc="-5" dirty="0">
                          <a:latin typeface="Times New Roman"/>
                          <a:cs typeface="Times New Roman"/>
                        </a:rPr>
                        <a:t>M</a:t>
                      </a:r>
                      <a:r>
                        <a:rPr sz="2000" spc="110" dirty="0">
                          <a:latin typeface="Times New Roman"/>
                          <a:cs typeface="Times New Roman"/>
                        </a:rPr>
                        <a:t>o</a:t>
                      </a:r>
                      <a:r>
                        <a:rPr sz="2000" spc="-5" dirty="0">
                          <a:latin typeface="Times New Roman"/>
                          <a:cs typeface="Times New Roman"/>
                        </a:rPr>
                        <a:t>d</a:t>
                      </a:r>
                      <a:r>
                        <a:rPr sz="2000" dirty="0">
                          <a:latin typeface="Times New Roman"/>
                          <a:cs typeface="Times New Roman"/>
                        </a:rPr>
                        <a:t>i</a:t>
                      </a:r>
                      <a:r>
                        <a:rPr sz="2000" spc="-5" dirty="0">
                          <a:latin typeface="Times New Roman"/>
                          <a:cs typeface="Times New Roman"/>
                        </a:rPr>
                        <a:t>fic</a:t>
                      </a:r>
                      <a:r>
                        <a:rPr sz="2000" dirty="0">
                          <a:latin typeface="Times New Roman"/>
                          <a:cs typeface="Times New Roman"/>
                        </a:rPr>
                        <a:t>at</a:t>
                      </a:r>
                      <a:r>
                        <a:rPr sz="2000" spc="-5" dirty="0">
                          <a:latin typeface="Times New Roman"/>
                          <a:cs typeface="Times New Roman"/>
                        </a:rPr>
                        <a:t>ion</a:t>
                      </a:r>
                      <a:endParaRPr sz="2000">
                        <a:latin typeface="Times New Roman"/>
                        <a:cs typeface="Times New Roman"/>
                      </a:endParaRPr>
                    </a:p>
                  </a:txBody>
                  <a:tcPr marL="0" marR="0" marT="0" marB="0">
                    <a:lnL w="23859">
                      <a:solidFill>
                        <a:srgbClr val="000000"/>
                      </a:solidFill>
                      <a:prstDash val="solid"/>
                    </a:lnL>
                    <a:lnR w="23859">
                      <a:solidFill>
                        <a:srgbClr val="000000"/>
                      </a:solidFill>
                      <a:prstDash val="solid"/>
                    </a:lnR>
                    <a:lnT w="23843">
                      <a:solidFill>
                        <a:srgbClr val="000000"/>
                      </a:solidFill>
                      <a:prstDash val="solid"/>
                    </a:lnT>
                    <a:lnB w="23843">
                      <a:solidFill>
                        <a:srgbClr val="000000"/>
                      </a:solidFill>
                      <a:prstDash val="solid"/>
                    </a:lnB>
                  </a:tcPr>
                </a:tc>
                <a:tc>
                  <a:txBody>
                    <a:bodyPr/>
                    <a:lstStyle/>
                    <a:p>
                      <a:pPr marL="257175">
                        <a:lnSpc>
                          <a:spcPct val="100000"/>
                        </a:lnSpc>
                        <a:tabLst>
                          <a:tab pos="1670685" algn="l"/>
                        </a:tabLst>
                      </a:pPr>
                      <a:r>
                        <a:rPr sz="2000" spc="-5" dirty="0">
                          <a:latin typeface="Times New Roman"/>
                          <a:cs typeface="Times New Roman"/>
                        </a:rPr>
                        <a:t>M</a:t>
                      </a:r>
                      <a:r>
                        <a:rPr sz="2000" dirty="0">
                          <a:latin typeface="Times New Roman"/>
                          <a:cs typeface="Times New Roman"/>
                        </a:rPr>
                        <a:t>ean</a:t>
                      </a:r>
                      <a:r>
                        <a:rPr lang="en-GB" sz="2000" baseline="0" dirty="0">
                          <a:latin typeface="Times New Roman"/>
                          <a:cs typeface="Times New Roman"/>
                        </a:rPr>
                        <a:t> </a:t>
                      </a:r>
                      <a:r>
                        <a:rPr sz="2000" spc="-5" dirty="0">
                          <a:latin typeface="Times New Roman"/>
                          <a:cs typeface="Times New Roman"/>
                        </a:rPr>
                        <a:t>Sc</a:t>
                      </a:r>
                      <a:r>
                        <a:rPr sz="2000" dirty="0">
                          <a:latin typeface="Times New Roman"/>
                          <a:cs typeface="Times New Roman"/>
                        </a:rPr>
                        <a:t>ore</a:t>
                      </a:r>
                    </a:p>
                  </a:txBody>
                  <a:tcPr marL="0" marR="0" marT="0" marB="0">
                    <a:lnL w="23859">
                      <a:solidFill>
                        <a:srgbClr val="000000"/>
                      </a:solidFill>
                      <a:prstDash val="solid"/>
                    </a:lnL>
                    <a:lnR w="23859">
                      <a:solidFill>
                        <a:srgbClr val="000000"/>
                      </a:solidFill>
                      <a:prstDash val="solid"/>
                    </a:lnR>
                    <a:lnT w="23843">
                      <a:solidFill>
                        <a:srgbClr val="000000"/>
                      </a:solidFill>
                      <a:prstDash val="solid"/>
                    </a:lnT>
                    <a:lnB w="23843">
                      <a:solidFill>
                        <a:srgbClr val="000000"/>
                      </a:solidFill>
                      <a:prstDash val="solid"/>
                    </a:lnB>
                  </a:tcPr>
                </a:tc>
                <a:tc>
                  <a:txBody>
                    <a:bodyPr/>
                    <a:lstStyle/>
                    <a:p>
                      <a:pPr marL="257175">
                        <a:lnSpc>
                          <a:spcPct val="100000"/>
                        </a:lnSpc>
                        <a:tabLst>
                          <a:tab pos="1529080" algn="l"/>
                          <a:tab pos="2051685" algn="l"/>
                        </a:tabLst>
                      </a:pPr>
                      <a:r>
                        <a:rPr sz="2000" spc="-5" dirty="0">
                          <a:latin typeface="Times New Roman"/>
                          <a:cs typeface="Times New Roman"/>
                        </a:rPr>
                        <a:t>A</a:t>
                      </a:r>
                      <a:r>
                        <a:rPr sz="2000" dirty="0">
                          <a:latin typeface="Times New Roman"/>
                          <a:cs typeface="Times New Roman"/>
                        </a:rPr>
                        <a:t>v</a:t>
                      </a:r>
                      <a:r>
                        <a:rPr sz="2000" spc="-5" dirty="0">
                          <a:latin typeface="Times New Roman"/>
                          <a:cs typeface="Times New Roman"/>
                        </a:rPr>
                        <a:t>g</a:t>
                      </a:r>
                      <a:r>
                        <a:rPr sz="2000" dirty="0">
                          <a:latin typeface="Times New Roman"/>
                          <a:cs typeface="Times New Roman"/>
                        </a:rPr>
                        <a:t>.</a:t>
                      </a:r>
                      <a:r>
                        <a:rPr lang="en-GB" sz="2000" baseline="0" dirty="0">
                          <a:latin typeface="Times New Roman"/>
                          <a:cs typeface="Times New Roman"/>
                        </a:rPr>
                        <a:t> </a:t>
                      </a:r>
                      <a:r>
                        <a:rPr sz="2000" dirty="0">
                          <a:latin typeface="Times New Roman"/>
                          <a:cs typeface="Times New Roman"/>
                        </a:rPr>
                        <a:t>T</a:t>
                      </a:r>
                      <a:r>
                        <a:rPr lang="en-GB" sz="2000" baseline="0" dirty="0">
                          <a:latin typeface="Times New Roman"/>
                          <a:cs typeface="Times New Roman"/>
                        </a:rPr>
                        <a:t> </a:t>
                      </a:r>
                      <a:r>
                        <a:rPr sz="2000" spc="-5" dirty="0">
                          <a:latin typeface="Times New Roman"/>
                          <a:cs typeface="Times New Roman"/>
                        </a:rPr>
                        <a:t>L</a:t>
                      </a:r>
                      <a:r>
                        <a:rPr sz="2000" dirty="0">
                          <a:latin typeface="Times New Roman"/>
                          <a:cs typeface="Times New Roman"/>
                        </a:rPr>
                        <a:t>eft</a:t>
                      </a:r>
                    </a:p>
                  </a:txBody>
                  <a:tcPr marL="0" marR="0" marT="0" marB="0">
                    <a:lnL w="23859">
                      <a:solidFill>
                        <a:srgbClr val="000000"/>
                      </a:solidFill>
                      <a:prstDash val="solid"/>
                    </a:lnL>
                    <a:lnR w="23859">
                      <a:solidFill>
                        <a:srgbClr val="000000"/>
                      </a:solidFill>
                      <a:prstDash val="solid"/>
                    </a:lnR>
                    <a:lnT w="23843">
                      <a:solidFill>
                        <a:srgbClr val="000000"/>
                      </a:solidFill>
                      <a:prstDash val="solid"/>
                    </a:lnT>
                    <a:lnB w="23843">
                      <a:solidFill>
                        <a:srgbClr val="000000"/>
                      </a:solidFill>
                      <a:prstDash val="solid"/>
                    </a:lnB>
                  </a:tcPr>
                </a:tc>
                <a:extLst>
                  <a:ext uri="{0D108BD9-81ED-4DB2-BD59-A6C34878D82A}">
                    <a16:rowId xmlns:a16="http://schemas.microsoft.com/office/drawing/2014/main" val="10000"/>
                  </a:ext>
                </a:extLst>
              </a:tr>
              <a:tr h="348238">
                <a:tc>
                  <a:txBody>
                    <a:bodyPr/>
                    <a:lstStyle/>
                    <a:p>
                      <a:pPr marL="257175">
                        <a:lnSpc>
                          <a:spcPct val="100000"/>
                        </a:lnSpc>
                      </a:pPr>
                      <a:r>
                        <a:rPr sz="2000" spc="-290" dirty="0">
                          <a:latin typeface="Century"/>
                          <a:cs typeface="Century"/>
                        </a:rPr>
                        <a:t>V</a:t>
                      </a:r>
                      <a:r>
                        <a:rPr sz="2000" spc="-5" dirty="0">
                          <a:latin typeface="Century"/>
                          <a:cs typeface="Century"/>
                        </a:rPr>
                        <a:t>a</a:t>
                      </a:r>
                      <a:r>
                        <a:rPr sz="2000" dirty="0">
                          <a:latin typeface="Century"/>
                          <a:cs typeface="Century"/>
                        </a:rPr>
                        <a:t>ni</a:t>
                      </a:r>
                      <a:r>
                        <a:rPr sz="2000" spc="-5" dirty="0">
                          <a:latin typeface="Century"/>
                          <a:cs typeface="Century"/>
                        </a:rPr>
                        <a:t>l</a:t>
                      </a:r>
                      <a:r>
                        <a:rPr sz="2000" dirty="0">
                          <a:latin typeface="Century"/>
                          <a:cs typeface="Century"/>
                        </a:rPr>
                        <a:t>la</a:t>
                      </a:r>
                      <a:r>
                        <a:rPr sz="2000" spc="225" dirty="0">
                          <a:latin typeface="Century"/>
                          <a:cs typeface="Century"/>
                        </a:rPr>
                        <a:t> </a:t>
                      </a:r>
                      <a:r>
                        <a:rPr sz="2000" dirty="0">
                          <a:latin typeface="Century"/>
                          <a:cs typeface="Century"/>
                        </a:rPr>
                        <a:t>MC</a:t>
                      </a:r>
                      <a:r>
                        <a:rPr sz="2000" spc="-5" dirty="0">
                          <a:latin typeface="Century"/>
                          <a:cs typeface="Century"/>
                        </a:rPr>
                        <a:t>T</a:t>
                      </a:r>
                      <a:r>
                        <a:rPr sz="2000" dirty="0">
                          <a:latin typeface="Century"/>
                          <a:cs typeface="Century"/>
                        </a:rPr>
                        <a:t>S</a:t>
                      </a:r>
                      <a:r>
                        <a:rPr sz="2000" spc="225" dirty="0">
                          <a:latin typeface="Century"/>
                          <a:cs typeface="Century"/>
                        </a:rPr>
                        <a:t> </a:t>
                      </a:r>
                      <a:r>
                        <a:rPr sz="2000" dirty="0">
                          <a:latin typeface="Century"/>
                          <a:cs typeface="Century"/>
                        </a:rPr>
                        <a:t>(</a:t>
                      </a:r>
                      <a:r>
                        <a:rPr sz="2000" spc="-5" dirty="0">
                          <a:latin typeface="Century"/>
                          <a:cs typeface="Century"/>
                        </a:rPr>
                        <a:t>Av</a:t>
                      </a:r>
                      <a:r>
                        <a:rPr sz="2000" dirty="0">
                          <a:latin typeface="Century"/>
                          <a:cs typeface="Century"/>
                        </a:rPr>
                        <a:t>g</a:t>
                      </a:r>
                      <a:r>
                        <a:rPr sz="2000" spc="-5" dirty="0">
                          <a:latin typeface="Century"/>
                          <a:cs typeface="Century"/>
                        </a:rPr>
                        <a:t>.</a:t>
                      </a:r>
                      <a:r>
                        <a:rPr sz="2000" dirty="0">
                          <a:latin typeface="Century"/>
                          <a:cs typeface="Century"/>
                        </a:rPr>
                        <a:t>)</a:t>
                      </a:r>
                      <a:endParaRPr sz="2000">
                        <a:latin typeface="Century"/>
                        <a:cs typeface="Century"/>
                      </a:endParaRPr>
                    </a:p>
                  </a:txBody>
                  <a:tcPr marL="0" marR="0" marT="0" marB="0">
                    <a:lnL w="23859">
                      <a:solidFill>
                        <a:srgbClr val="000000"/>
                      </a:solidFill>
                      <a:prstDash val="solid"/>
                    </a:lnL>
                    <a:lnR w="23859">
                      <a:solidFill>
                        <a:srgbClr val="000000"/>
                      </a:solidFill>
                      <a:prstDash val="solid"/>
                    </a:lnR>
                    <a:lnT w="23843">
                      <a:solidFill>
                        <a:srgbClr val="000000"/>
                      </a:solidFill>
                      <a:prstDash val="solid"/>
                    </a:lnT>
                    <a:lnB w="23843">
                      <a:solidFill>
                        <a:srgbClr val="000000"/>
                      </a:solidFill>
                      <a:prstDash val="solid"/>
                    </a:lnB>
                  </a:tcPr>
                </a:tc>
                <a:tc>
                  <a:txBody>
                    <a:bodyPr/>
                    <a:lstStyle/>
                    <a:p>
                      <a:pPr marL="257175">
                        <a:lnSpc>
                          <a:spcPct val="100000"/>
                        </a:lnSpc>
                      </a:pPr>
                      <a:r>
                        <a:rPr sz="2000" spc="-5" dirty="0">
                          <a:latin typeface="Century"/>
                          <a:cs typeface="Century"/>
                        </a:rPr>
                        <a:t>3918</a:t>
                      </a:r>
                      <a:endParaRPr sz="2000">
                        <a:latin typeface="Century"/>
                        <a:cs typeface="Century"/>
                      </a:endParaRPr>
                    </a:p>
                  </a:txBody>
                  <a:tcPr marL="0" marR="0" marT="0" marB="0">
                    <a:lnL w="23859">
                      <a:solidFill>
                        <a:srgbClr val="000000"/>
                      </a:solidFill>
                      <a:prstDash val="solid"/>
                    </a:lnL>
                    <a:lnR w="23859">
                      <a:solidFill>
                        <a:srgbClr val="000000"/>
                      </a:solidFill>
                      <a:prstDash val="solid"/>
                    </a:lnR>
                    <a:lnT w="23843">
                      <a:solidFill>
                        <a:srgbClr val="000000"/>
                      </a:solidFill>
                      <a:prstDash val="solid"/>
                    </a:lnT>
                    <a:lnB w="23843">
                      <a:solidFill>
                        <a:srgbClr val="000000"/>
                      </a:solidFill>
                      <a:prstDash val="solid"/>
                    </a:lnB>
                  </a:tcPr>
                </a:tc>
                <a:tc>
                  <a:txBody>
                    <a:bodyPr/>
                    <a:lstStyle/>
                    <a:p>
                      <a:pPr marL="257175">
                        <a:lnSpc>
                          <a:spcPct val="100000"/>
                        </a:lnSpc>
                      </a:pPr>
                      <a:r>
                        <a:rPr sz="2000" spc="-5" dirty="0">
                          <a:latin typeface="Century"/>
                          <a:cs typeface="Century"/>
                        </a:rPr>
                        <a:t>131</a:t>
                      </a:r>
                      <a:endParaRPr sz="2000">
                        <a:latin typeface="Century"/>
                        <a:cs typeface="Century"/>
                      </a:endParaRPr>
                    </a:p>
                  </a:txBody>
                  <a:tcPr marL="0" marR="0" marT="0" marB="0">
                    <a:lnL w="23859">
                      <a:solidFill>
                        <a:srgbClr val="000000"/>
                      </a:solidFill>
                      <a:prstDash val="solid"/>
                    </a:lnL>
                    <a:lnR w="23859">
                      <a:solidFill>
                        <a:srgbClr val="000000"/>
                      </a:solidFill>
                      <a:prstDash val="solid"/>
                    </a:lnR>
                    <a:lnT w="23843">
                      <a:solidFill>
                        <a:srgbClr val="000000"/>
                      </a:solidFill>
                      <a:prstDash val="solid"/>
                    </a:lnT>
                    <a:lnB w="23843">
                      <a:solidFill>
                        <a:srgbClr val="000000"/>
                      </a:solidFill>
                      <a:prstDash val="solid"/>
                    </a:lnB>
                  </a:tcPr>
                </a:tc>
                <a:extLst>
                  <a:ext uri="{0D108BD9-81ED-4DB2-BD59-A6C34878D82A}">
                    <a16:rowId xmlns:a16="http://schemas.microsoft.com/office/drawing/2014/main" val="10001"/>
                  </a:ext>
                </a:extLst>
              </a:tr>
              <a:tr h="348258">
                <a:tc>
                  <a:txBody>
                    <a:bodyPr/>
                    <a:lstStyle/>
                    <a:p>
                      <a:pPr marL="257175">
                        <a:lnSpc>
                          <a:spcPct val="100000"/>
                        </a:lnSpc>
                      </a:pPr>
                      <a:r>
                        <a:rPr sz="2000" spc="-290" dirty="0">
                          <a:latin typeface="Century"/>
                          <a:cs typeface="Century"/>
                        </a:rPr>
                        <a:t>V</a:t>
                      </a:r>
                      <a:r>
                        <a:rPr sz="2000" spc="-5" dirty="0">
                          <a:latin typeface="Century"/>
                          <a:cs typeface="Century"/>
                        </a:rPr>
                        <a:t>a</a:t>
                      </a:r>
                      <a:r>
                        <a:rPr sz="2000" dirty="0">
                          <a:latin typeface="Century"/>
                          <a:cs typeface="Century"/>
                        </a:rPr>
                        <a:t>ni</a:t>
                      </a:r>
                      <a:r>
                        <a:rPr sz="2000" spc="-5" dirty="0">
                          <a:latin typeface="Century"/>
                          <a:cs typeface="Century"/>
                        </a:rPr>
                        <a:t>l</a:t>
                      </a:r>
                      <a:r>
                        <a:rPr sz="2000" dirty="0">
                          <a:latin typeface="Century"/>
                          <a:cs typeface="Century"/>
                        </a:rPr>
                        <a:t>la</a:t>
                      </a:r>
                      <a:r>
                        <a:rPr sz="2000" spc="225" dirty="0">
                          <a:latin typeface="Century"/>
                          <a:cs typeface="Century"/>
                        </a:rPr>
                        <a:t> </a:t>
                      </a:r>
                      <a:r>
                        <a:rPr sz="2000" dirty="0">
                          <a:latin typeface="Century"/>
                          <a:cs typeface="Century"/>
                        </a:rPr>
                        <a:t>MC</a:t>
                      </a:r>
                      <a:r>
                        <a:rPr sz="2000" spc="-5" dirty="0">
                          <a:latin typeface="Century"/>
                          <a:cs typeface="Century"/>
                        </a:rPr>
                        <a:t>T</a:t>
                      </a:r>
                      <a:r>
                        <a:rPr sz="2000" dirty="0">
                          <a:latin typeface="Century"/>
                          <a:cs typeface="Century"/>
                        </a:rPr>
                        <a:t>S</a:t>
                      </a:r>
                      <a:r>
                        <a:rPr sz="2000" spc="225" dirty="0">
                          <a:latin typeface="Century"/>
                          <a:cs typeface="Century"/>
                        </a:rPr>
                        <a:t> </a:t>
                      </a:r>
                      <a:r>
                        <a:rPr sz="2000" dirty="0">
                          <a:latin typeface="Century"/>
                          <a:cs typeface="Century"/>
                        </a:rPr>
                        <a:t>(M</a:t>
                      </a:r>
                      <a:r>
                        <a:rPr sz="2000" spc="-5" dirty="0">
                          <a:latin typeface="Century"/>
                          <a:cs typeface="Century"/>
                        </a:rPr>
                        <a:t>ax</a:t>
                      </a:r>
                      <a:r>
                        <a:rPr sz="2000" dirty="0">
                          <a:latin typeface="Century"/>
                          <a:cs typeface="Century"/>
                        </a:rPr>
                        <a:t>)</a:t>
                      </a:r>
                      <a:endParaRPr sz="2000">
                        <a:latin typeface="Century"/>
                        <a:cs typeface="Century"/>
                      </a:endParaRPr>
                    </a:p>
                  </a:txBody>
                  <a:tcPr marL="0" marR="0" marT="0" marB="0">
                    <a:lnL w="23859">
                      <a:solidFill>
                        <a:srgbClr val="000000"/>
                      </a:solidFill>
                      <a:prstDash val="solid"/>
                    </a:lnL>
                    <a:lnR w="23859">
                      <a:solidFill>
                        <a:srgbClr val="000000"/>
                      </a:solidFill>
                      <a:prstDash val="solid"/>
                    </a:lnR>
                    <a:lnT w="23843">
                      <a:solidFill>
                        <a:srgbClr val="000000"/>
                      </a:solidFill>
                      <a:prstDash val="solid"/>
                    </a:lnT>
                    <a:lnB w="23843">
                      <a:solidFill>
                        <a:srgbClr val="000000"/>
                      </a:solidFill>
                      <a:prstDash val="solid"/>
                    </a:lnB>
                  </a:tcPr>
                </a:tc>
                <a:tc>
                  <a:txBody>
                    <a:bodyPr/>
                    <a:lstStyle/>
                    <a:p>
                      <a:pPr marL="257175">
                        <a:lnSpc>
                          <a:spcPct val="100000"/>
                        </a:lnSpc>
                      </a:pPr>
                      <a:r>
                        <a:rPr sz="2000" spc="-5" dirty="0">
                          <a:latin typeface="Century"/>
                          <a:cs typeface="Century"/>
                        </a:rPr>
                        <a:t>2098*</a:t>
                      </a:r>
                      <a:r>
                        <a:rPr sz="2000" dirty="0">
                          <a:latin typeface="Century"/>
                          <a:cs typeface="Century"/>
                        </a:rPr>
                        <a:t>**</a:t>
                      </a:r>
                      <a:endParaRPr sz="2000">
                        <a:latin typeface="Century"/>
                        <a:cs typeface="Century"/>
                      </a:endParaRPr>
                    </a:p>
                  </a:txBody>
                  <a:tcPr marL="0" marR="0" marT="0" marB="0">
                    <a:lnL w="23859">
                      <a:solidFill>
                        <a:srgbClr val="000000"/>
                      </a:solidFill>
                      <a:prstDash val="solid"/>
                    </a:lnL>
                    <a:lnR w="23859">
                      <a:solidFill>
                        <a:srgbClr val="000000"/>
                      </a:solidFill>
                      <a:prstDash val="solid"/>
                    </a:lnR>
                    <a:lnT w="23843">
                      <a:solidFill>
                        <a:srgbClr val="000000"/>
                      </a:solidFill>
                      <a:prstDash val="solid"/>
                    </a:lnT>
                    <a:lnB w="23843">
                      <a:solidFill>
                        <a:srgbClr val="000000"/>
                      </a:solidFill>
                      <a:prstDash val="solid"/>
                    </a:lnB>
                  </a:tcPr>
                </a:tc>
                <a:tc>
                  <a:txBody>
                    <a:bodyPr/>
                    <a:lstStyle/>
                    <a:p>
                      <a:pPr marL="257175">
                        <a:lnSpc>
                          <a:spcPct val="100000"/>
                        </a:lnSpc>
                      </a:pPr>
                      <a:r>
                        <a:rPr sz="2000" spc="-5" dirty="0">
                          <a:latin typeface="Century"/>
                          <a:cs typeface="Century"/>
                        </a:rPr>
                        <a:t>153</a:t>
                      </a:r>
                      <a:endParaRPr sz="2000">
                        <a:latin typeface="Century"/>
                        <a:cs typeface="Century"/>
                      </a:endParaRPr>
                    </a:p>
                  </a:txBody>
                  <a:tcPr marL="0" marR="0" marT="0" marB="0">
                    <a:lnL w="23859">
                      <a:solidFill>
                        <a:srgbClr val="000000"/>
                      </a:solidFill>
                      <a:prstDash val="solid"/>
                    </a:lnL>
                    <a:lnR w="23859">
                      <a:solidFill>
                        <a:srgbClr val="000000"/>
                      </a:solidFill>
                      <a:prstDash val="solid"/>
                    </a:lnR>
                    <a:lnT w="23843">
                      <a:solidFill>
                        <a:srgbClr val="000000"/>
                      </a:solidFill>
                      <a:prstDash val="solid"/>
                    </a:lnT>
                    <a:lnB w="23843">
                      <a:solidFill>
                        <a:srgbClr val="000000"/>
                      </a:solidFill>
                      <a:prstDash val="solid"/>
                    </a:lnB>
                  </a:tcPr>
                </a:tc>
                <a:extLst>
                  <a:ext uri="{0D108BD9-81ED-4DB2-BD59-A6C34878D82A}">
                    <a16:rowId xmlns:a16="http://schemas.microsoft.com/office/drawing/2014/main" val="10002"/>
                  </a:ext>
                </a:extLst>
              </a:tr>
              <a:tr h="348238">
                <a:tc>
                  <a:txBody>
                    <a:bodyPr/>
                    <a:lstStyle/>
                    <a:p>
                      <a:pPr marL="257175">
                        <a:lnSpc>
                          <a:spcPct val="100000"/>
                        </a:lnSpc>
                      </a:pPr>
                      <a:r>
                        <a:rPr sz="2000" dirty="0">
                          <a:latin typeface="Century"/>
                          <a:cs typeface="Century"/>
                        </a:rPr>
                        <a:t>M</a:t>
                      </a:r>
                      <a:r>
                        <a:rPr sz="2000" spc="-5" dirty="0">
                          <a:latin typeface="Century"/>
                          <a:cs typeface="Century"/>
                        </a:rPr>
                        <a:t>i</a:t>
                      </a:r>
                      <a:r>
                        <a:rPr sz="2000" dirty="0">
                          <a:latin typeface="Century"/>
                          <a:cs typeface="Century"/>
                        </a:rPr>
                        <a:t>xm</a:t>
                      </a:r>
                      <a:r>
                        <a:rPr sz="2000" spc="-5" dirty="0">
                          <a:latin typeface="Century"/>
                          <a:cs typeface="Century"/>
                        </a:rPr>
                        <a:t>a</a:t>
                      </a:r>
                      <a:r>
                        <a:rPr sz="2000" dirty="0">
                          <a:latin typeface="Century"/>
                          <a:cs typeface="Century"/>
                        </a:rPr>
                        <a:t>x</a:t>
                      </a:r>
                      <a:r>
                        <a:rPr sz="2000" spc="220" dirty="0">
                          <a:latin typeface="Century"/>
                          <a:cs typeface="Century"/>
                        </a:rPr>
                        <a:t> </a:t>
                      </a:r>
                      <a:r>
                        <a:rPr sz="2000" dirty="0">
                          <a:latin typeface="Century"/>
                          <a:cs typeface="Century"/>
                        </a:rPr>
                        <a:t>(</a:t>
                      </a:r>
                      <a:r>
                        <a:rPr sz="2000" spc="-5" dirty="0">
                          <a:latin typeface="Century"/>
                          <a:cs typeface="Century"/>
                        </a:rPr>
                        <a:t>0.125</a:t>
                      </a:r>
                      <a:r>
                        <a:rPr sz="2000" dirty="0">
                          <a:latin typeface="Century"/>
                          <a:cs typeface="Century"/>
                        </a:rPr>
                        <a:t>)</a:t>
                      </a:r>
                      <a:endParaRPr sz="2000">
                        <a:latin typeface="Century"/>
                        <a:cs typeface="Century"/>
                      </a:endParaRPr>
                    </a:p>
                  </a:txBody>
                  <a:tcPr marL="0" marR="0" marT="0" marB="0">
                    <a:lnL w="23859">
                      <a:solidFill>
                        <a:srgbClr val="000000"/>
                      </a:solidFill>
                      <a:prstDash val="solid"/>
                    </a:lnL>
                    <a:lnR w="23859">
                      <a:solidFill>
                        <a:srgbClr val="000000"/>
                      </a:solidFill>
                      <a:prstDash val="solid"/>
                    </a:lnR>
                    <a:lnT w="23843">
                      <a:solidFill>
                        <a:srgbClr val="000000"/>
                      </a:solidFill>
                      <a:prstDash val="solid"/>
                    </a:lnT>
                    <a:lnB w="23843">
                      <a:solidFill>
                        <a:srgbClr val="000000"/>
                      </a:solidFill>
                      <a:prstDash val="solid"/>
                    </a:lnB>
                  </a:tcPr>
                </a:tc>
                <a:tc>
                  <a:txBody>
                    <a:bodyPr/>
                    <a:lstStyle/>
                    <a:p>
                      <a:pPr marL="257175">
                        <a:lnSpc>
                          <a:spcPct val="100000"/>
                        </a:lnSpc>
                      </a:pPr>
                      <a:r>
                        <a:rPr sz="2000" spc="-5" dirty="0">
                          <a:latin typeface="Century"/>
                          <a:cs typeface="Century"/>
                        </a:rPr>
                        <a:t>4093</a:t>
                      </a:r>
                      <a:endParaRPr sz="2000">
                        <a:latin typeface="Century"/>
                        <a:cs typeface="Century"/>
                      </a:endParaRPr>
                    </a:p>
                  </a:txBody>
                  <a:tcPr marL="0" marR="0" marT="0" marB="0">
                    <a:lnL w="23859">
                      <a:solidFill>
                        <a:srgbClr val="000000"/>
                      </a:solidFill>
                      <a:prstDash val="solid"/>
                    </a:lnL>
                    <a:lnR w="23859">
                      <a:solidFill>
                        <a:srgbClr val="000000"/>
                      </a:solidFill>
                      <a:prstDash val="solid"/>
                    </a:lnR>
                    <a:lnT w="23843">
                      <a:solidFill>
                        <a:srgbClr val="000000"/>
                      </a:solidFill>
                      <a:prstDash val="solid"/>
                    </a:lnT>
                    <a:lnB w="23843">
                      <a:solidFill>
                        <a:srgbClr val="000000"/>
                      </a:solidFill>
                      <a:prstDash val="solid"/>
                    </a:lnB>
                  </a:tcPr>
                </a:tc>
                <a:tc>
                  <a:txBody>
                    <a:bodyPr/>
                    <a:lstStyle/>
                    <a:p>
                      <a:pPr marL="257175">
                        <a:lnSpc>
                          <a:spcPct val="100000"/>
                        </a:lnSpc>
                      </a:pPr>
                      <a:r>
                        <a:rPr sz="2000" spc="-5" dirty="0">
                          <a:latin typeface="Century"/>
                          <a:cs typeface="Century"/>
                        </a:rPr>
                        <a:t>147</a:t>
                      </a:r>
                      <a:endParaRPr sz="2000">
                        <a:latin typeface="Century"/>
                        <a:cs typeface="Century"/>
                      </a:endParaRPr>
                    </a:p>
                  </a:txBody>
                  <a:tcPr marL="0" marR="0" marT="0" marB="0">
                    <a:lnL w="23859">
                      <a:solidFill>
                        <a:srgbClr val="000000"/>
                      </a:solidFill>
                      <a:prstDash val="solid"/>
                    </a:lnL>
                    <a:lnR w="23859">
                      <a:solidFill>
                        <a:srgbClr val="000000"/>
                      </a:solidFill>
                      <a:prstDash val="solid"/>
                    </a:lnR>
                    <a:lnT w="23843">
                      <a:solidFill>
                        <a:srgbClr val="000000"/>
                      </a:solidFill>
                      <a:prstDash val="solid"/>
                    </a:lnT>
                    <a:lnB w="23843">
                      <a:solidFill>
                        <a:srgbClr val="000000"/>
                      </a:solidFill>
                      <a:prstDash val="solid"/>
                    </a:lnB>
                  </a:tcPr>
                </a:tc>
                <a:extLst>
                  <a:ext uri="{0D108BD9-81ED-4DB2-BD59-A6C34878D82A}">
                    <a16:rowId xmlns:a16="http://schemas.microsoft.com/office/drawing/2014/main" val="10003"/>
                  </a:ext>
                </a:extLst>
              </a:tr>
              <a:tr h="348258">
                <a:tc>
                  <a:txBody>
                    <a:bodyPr/>
                    <a:lstStyle/>
                    <a:p>
                      <a:pPr marL="257175">
                        <a:lnSpc>
                          <a:spcPct val="100000"/>
                        </a:lnSpc>
                      </a:pPr>
                      <a:r>
                        <a:rPr sz="2000" dirty="0">
                          <a:latin typeface="Century"/>
                          <a:cs typeface="Century"/>
                        </a:rPr>
                        <a:t>M</a:t>
                      </a:r>
                      <a:r>
                        <a:rPr sz="2000" spc="-5" dirty="0">
                          <a:latin typeface="Century"/>
                          <a:cs typeface="Century"/>
                        </a:rPr>
                        <a:t>ac</a:t>
                      </a:r>
                      <a:r>
                        <a:rPr sz="2000" dirty="0">
                          <a:latin typeface="Century"/>
                          <a:cs typeface="Century"/>
                        </a:rPr>
                        <a:t>ro</a:t>
                      </a:r>
                      <a:r>
                        <a:rPr sz="2000" spc="225" dirty="0">
                          <a:latin typeface="Century"/>
                          <a:cs typeface="Century"/>
                        </a:rPr>
                        <a:t> </a:t>
                      </a:r>
                      <a:r>
                        <a:rPr sz="2000" dirty="0">
                          <a:latin typeface="Century"/>
                          <a:cs typeface="Century"/>
                        </a:rPr>
                        <a:t>A</a:t>
                      </a:r>
                      <a:r>
                        <a:rPr sz="2000" spc="-5" dirty="0">
                          <a:latin typeface="Century"/>
                          <a:cs typeface="Century"/>
                        </a:rPr>
                        <a:t>ct</a:t>
                      </a:r>
                      <a:r>
                        <a:rPr sz="2000" dirty="0">
                          <a:latin typeface="Century"/>
                          <a:cs typeface="Century"/>
                        </a:rPr>
                        <a:t>i</a:t>
                      </a:r>
                      <a:r>
                        <a:rPr sz="2000" spc="-5" dirty="0">
                          <a:latin typeface="Century"/>
                          <a:cs typeface="Century"/>
                        </a:rPr>
                        <a:t>o</a:t>
                      </a:r>
                      <a:r>
                        <a:rPr sz="2000" dirty="0">
                          <a:latin typeface="Century"/>
                          <a:cs typeface="Century"/>
                        </a:rPr>
                        <a:t>ns</a:t>
                      </a:r>
                      <a:endParaRPr sz="2000">
                        <a:latin typeface="Century"/>
                        <a:cs typeface="Century"/>
                      </a:endParaRPr>
                    </a:p>
                  </a:txBody>
                  <a:tcPr marL="0" marR="0" marT="0" marB="0">
                    <a:lnL w="23859">
                      <a:solidFill>
                        <a:srgbClr val="000000"/>
                      </a:solidFill>
                      <a:prstDash val="solid"/>
                    </a:lnL>
                    <a:lnR w="23859">
                      <a:solidFill>
                        <a:srgbClr val="000000"/>
                      </a:solidFill>
                      <a:prstDash val="solid"/>
                    </a:lnR>
                    <a:lnT w="23843">
                      <a:solidFill>
                        <a:srgbClr val="000000"/>
                      </a:solidFill>
                      <a:prstDash val="solid"/>
                    </a:lnT>
                    <a:lnB w="23843">
                      <a:solidFill>
                        <a:srgbClr val="000000"/>
                      </a:solidFill>
                      <a:prstDash val="solid"/>
                    </a:lnB>
                  </a:tcPr>
                </a:tc>
                <a:tc>
                  <a:txBody>
                    <a:bodyPr/>
                    <a:lstStyle/>
                    <a:p>
                      <a:pPr marL="257175">
                        <a:lnSpc>
                          <a:spcPct val="100000"/>
                        </a:lnSpc>
                      </a:pPr>
                      <a:r>
                        <a:rPr sz="2000" spc="-5" dirty="0">
                          <a:latin typeface="Century"/>
                          <a:cs typeface="Century"/>
                        </a:rPr>
                        <a:t>3869</a:t>
                      </a:r>
                      <a:endParaRPr sz="2000">
                        <a:latin typeface="Century"/>
                        <a:cs typeface="Century"/>
                      </a:endParaRPr>
                    </a:p>
                  </a:txBody>
                  <a:tcPr marL="0" marR="0" marT="0" marB="0">
                    <a:lnL w="23859">
                      <a:solidFill>
                        <a:srgbClr val="000000"/>
                      </a:solidFill>
                      <a:prstDash val="solid"/>
                    </a:lnL>
                    <a:lnR w="23859">
                      <a:solidFill>
                        <a:srgbClr val="000000"/>
                      </a:solidFill>
                      <a:prstDash val="solid"/>
                    </a:lnR>
                    <a:lnT w="23843">
                      <a:solidFill>
                        <a:srgbClr val="000000"/>
                      </a:solidFill>
                      <a:prstDash val="solid"/>
                    </a:lnT>
                    <a:lnB w="23843">
                      <a:solidFill>
                        <a:srgbClr val="000000"/>
                      </a:solidFill>
                      <a:prstDash val="solid"/>
                    </a:lnB>
                  </a:tcPr>
                </a:tc>
                <a:tc>
                  <a:txBody>
                    <a:bodyPr/>
                    <a:lstStyle/>
                    <a:p>
                      <a:pPr marL="257175">
                        <a:lnSpc>
                          <a:spcPct val="100000"/>
                        </a:lnSpc>
                      </a:pPr>
                      <a:r>
                        <a:rPr sz="2000" spc="-5" dirty="0">
                          <a:latin typeface="Century"/>
                          <a:cs typeface="Century"/>
                        </a:rPr>
                        <a:t>142</a:t>
                      </a:r>
                      <a:endParaRPr sz="2000">
                        <a:latin typeface="Century"/>
                        <a:cs typeface="Century"/>
                      </a:endParaRPr>
                    </a:p>
                  </a:txBody>
                  <a:tcPr marL="0" marR="0" marT="0" marB="0">
                    <a:lnL w="23859">
                      <a:solidFill>
                        <a:srgbClr val="000000"/>
                      </a:solidFill>
                      <a:prstDash val="solid"/>
                    </a:lnL>
                    <a:lnR w="23859">
                      <a:solidFill>
                        <a:srgbClr val="000000"/>
                      </a:solidFill>
                      <a:prstDash val="solid"/>
                    </a:lnR>
                    <a:lnT w="23843">
                      <a:solidFill>
                        <a:srgbClr val="000000"/>
                      </a:solidFill>
                      <a:prstDash val="solid"/>
                    </a:lnT>
                    <a:lnB w="23843">
                      <a:solidFill>
                        <a:srgbClr val="000000"/>
                      </a:solidFill>
                      <a:prstDash val="solid"/>
                    </a:lnB>
                  </a:tcPr>
                </a:tc>
                <a:extLst>
                  <a:ext uri="{0D108BD9-81ED-4DB2-BD59-A6C34878D82A}">
                    <a16:rowId xmlns:a16="http://schemas.microsoft.com/office/drawing/2014/main" val="10004"/>
                  </a:ext>
                </a:extLst>
              </a:tr>
              <a:tr h="348238">
                <a:tc>
                  <a:txBody>
                    <a:bodyPr/>
                    <a:lstStyle/>
                    <a:p>
                      <a:pPr marL="257175">
                        <a:lnSpc>
                          <a:spcPct val="100000"/>
                        </a:lnSpc>
                      </a:pPr>
                      <a:r>
                        <a:rPr sz="2000" spc="-95" dirty="0">
                          <a:latin typeface="Century"/>
                          <a:cs typeface="Century"/>
                        </a:rPr>
                        <a:t>P</a:t>
                      </a:r>
                      <a:r>
                        <a:rPr sz="2000" spc="-5" dirty="0">
                          <a:latin typeface="Century"/>
                          <a:cs typeface="Century"/>
                        </a:rPr>
                        <a:t>a</a:t>
                      </a:r>
                      <a:r>
                        <a:rPr sz="2000" dirty="0">
                          <a:latin typeface="Century"/>
                          <a:cs typeface="Century"/>
                        </a:rPr>
                        <a:t>r</a:t>
                      </a:r>
                      <a:r>
                        <a:rPr sz="2000" spc="-5" dirty="0">
                          <a:latin typeface="Century"/>
                          <a:cs typeface="Century"/>
                        </a:rPr>
                        <a:t>ti</a:t>
                      </a:r>
                      <a:r>
                        <a:rPr sz="2000" dirty="0">
                          <a:latin typeface="Century"/>
                          <a:cs typeface="Century"/>
                        </a:rPr>
                        <a:t>al</a:t>
                      </a:r>
                      <a:r>
                        <a:rPr sz="2000" spc="220" dirty="0">
                          <a:latin typeface="Century"/>
                          <a:cs typeface="Century"/>
                        </a:rPr>
                        <a:t> </a:t>
                      </a:r>
                      <a:r>
                        <a:rPr sz="2000" dirty="0">
                          <a:latin typeface="Century"/>
                          <a:cs typeface="Century"/>
                        </a:rPr>
                        <a:t>E</a:t>
                      </a:r>
                      <a:r>
                        <a:rPr sz="2000" spc="-5" dirty="0">
                          <a:latin typeface="Century"/>
                          <a:cs typeface="Century"/>
                        </a:rPr>
                        <a:t>x</a:t>
                      </a:r>
                      <a:r>
                        <a:rPr sz="2000" dirty="0">
                          <a:latin typeface="Century"/>
                          <a:cs typeface="Century"/>
                        </a:rPr>
                        <a:t>p</a:t>
                      </a:r>
                      <a:r>
                        <a:rPr sz="2000" spc="-5" dirty="0">
                          <a:latin typeface="Century"/>
                          <a:cs typeface="Century"/>
                        </a:rPr>
                        <a:t>a</a:t>
                      </a:r>
                      <a:r>
                        <a:rPr sz="2000" dirty="0">
                          <a:latin typeface="Century"/>
                          <a:cs typeface="Century"/>
                        </a:rPr>
                        <a:t>ns</a:t>
                      </a:r>
                      <a:r>
                        <a:rPr sz="2000" spc="-5" dirty="0">
                          <a:latin typeface="Century"/>
                          <a:cs typeface="Century"/>
                        </a:rPr>
                        <a:t>io</a:t>
                      </a:r>
                      <a:r>
                        <a:rPr sz="2000" dirty="0">
                          <a:latin typeface="Century"/>
                          <a:cs typeface="Century"/>
                        </a:rPr>
                        <a:t>n</a:t>
                      </a:r>
                      <a:endParaRPr sz="2000">
                        <a:latin typeface="Century"/>
                        <a:cs typeface="Century"/>
                      </a:endParaRPr>
                    </a:p>
                  </a:txBody>
                  <a:tcPr marL="0" marR="0" marT="0" marB="0">
                    <a:lnL w="23859">
                      <a:solidFill>
                        <a:srgbClr val="000000"/>
                      </a:solidFill>
                      <a:prstDash val="solid"/>
                    </a:lnL>
                    <a:lnR w="23859">
                      <a:solidFill>
                        <a:srgbClr val="000000"/>
                      </a:solidFill>
                      <a:prstDash val="solid"/>
                    </a:lnR>
                    <a:lnT w="23843">
                      <a:solidFill>
                        <a:srgbClr val="000000"/>
                      </a:solidFill>
                      <a:prstDash val="solid"/>
                    </a:lnT>
                    <a:lnB w="23843">
                      <a:solidFill>
                        <a:srgbClr val="000000"/>
                      </a:solidFill>
                      <a:prstDash val="solid"/>
                    </a:lnB>
                  </a:tcPr>
                </a:tc>
                <a:tc>
                  <a:txBody>
                    <a:bodyPr/>
                    <a:lstStyle/>
                    <a:p>
                      <a:pPr marL="257175">
                        <a:lnSpc>
                          <a:spcPct val="100000"/>
                        </a:lnSpc>
                      </a:pPr>
                      <a:r>
                        <a:rPr sz="2000" spc="-5" dirty="0">
                          <a:latin typeface="Century"/>
                          <a:cs typeface="Century"/>
                        </a:rPr>
                        <a:t>3928</a:t>
                      </a:r>
                      <a:endParaRPr sz="2000">
                        <a:latin typeface="Century"/>
                        <a:cs typeface="Century"/>
                      </a:endParaRPr>
                    </a:p>
                  </a:txBody>
                  <a:tcPr marL="0" marR="0" marT="0" marB="0">
                    <a:lnL w="23859">
                      <a:solidFill>
                        <a:srgbClr val="000000"/>
                      </a:solidFill>
                      <a:prstDash val="solid"/>
                    </a:lnL>
                    <a:lnR w="23859">
                      <a:solidFill>
                        <a:srgbClr val="000000"/>
                      </a:solidFill>
                      <a:prstDash val="solid"/>
                    </a:lnR>
                    <a:lnT w="23843">
                      <a:solidFill>
                        <a:srgbClr val="000000"/>
                      </a:solidFill>
                      <a:prstDash val="solid"/>
                    </a:lnT>
                    <a:lnB w="23843">
                      <a:solidFill>
                        <a:srgbClr val="000000"/>
                      </a:solidFill>
                      <a:prstDash val="solid"/>
                    </a:lnB>
                  </a:tcPr>
                </a:tc>
                <a:tc>
                  <a:txBody>
                    <a:bodyPr/>
                    <a:lstStyle/>
                    <a:p>
                      <a:pPr marL="257175">
                        <a:lnSpc>
                          <a:spcPct val="100000"/>
                        </a:lnSpc>
                      </a:pPr>
                      <a:r>
                        <a:rPr sz="2000" spc="-5" dirty="0">
                          <a:latin typeface="Century"/>
                          <a:cs typeface="Century"/>
                        </a:rPr>
                        <a:t>134</a:t>
                      </a:r>
                      <a:endParaRPr sz="2000">
                        <a:latin typeface="Century"/>
                        <a:cs typeface="Century"/>
                      </a:endParaRPr>
                    </a:p>
                  </a:txBody>
                  <a:tcPr marL="0" marR="0" marT="0" marB="0">
                    <a:lnL w="23859">
                      <a:solidFill>
                        <a:srgbClr val="000000"/>
                      </a:solidFill>
                      <a:prstDash val="solid"/>
                    </a:lnL>
                    <a:lnR w="23859">
                      <a:solidFill>
                        <a:srgbClr val="000000"/>
                      </a:solidFill>
                      <a:prstDash val="solid"/>
                    </a:lnR>
                    <a:lnT w="23843">
                      <a:solidFill>
                        <a:srgbClr val="000000"/>
                      </a:solidFill>
                      <a:prstDash val="solid"/>
                    </a:lnT>
                    <a:lnB w="23843">
                      <a:solidFill>
                        <a:srgbClr val="000000"/>
                      </a:solidFill>
                      <a:prstDash val="solid"/>
                    </a:lnB>
                  </a:tcPr>
                </a:tc>
                <a:extLst>
                  <a:ext uri="{0D108BD9-81ED-4DB2-BD59-A6C34878D82A}">
                    <a16:rowId xmlns:a16="http://schemas.microsoft.com/office/drawing/2014/main" val="10005"/>
                  </a:ext>
                </a:extLst>
              </a:tr>
              <a:tr h="348238">
                <a:tc>
                  <a:txBody>
                    <a:bodyPr/>
                    <a:lstStyle/>
                    <a:p>
                      <a:pPr marL="257175">
                        <a:lnSpc>
                          <a:spcPct val="100000"/>
                        </a:lnSpc>
                      </a:pPr>
                      <a:r>
                        <a:rPr sz="2000" spc="-5" dirty="0">
                          <a:latin typeface="Century"/>
                          <a:cs typeface="Century"/>
                        </a:rPr>
                        <a:t>R</a:t>
                      </a:r>
                      <a:r>
                        <a:rPr sz="2000" dirty="0">
                          <a:latin typeface="Century"/>
                          <a:cs typeface="Century"/>
                        </a:rPr>
                        <a:t>ou</a:t>
                      </a:r>
                      <a:r>
                        <a:rPr sz="2000" spc="-5" dirty="0">
                          <a:latin typeface="Century"/>
                          <a:cs typeface="Century"/>
                        </a:rPr>
                        <a:t>l</a:t>
                      </a:r>
                      <a:r>
                        <a:rPr sz="2000" dirty="0">
                          <a:latin typeface="Century"/>
                          <a:cs typeface="Century"/>
                        </a:rPr>
                        <a:t>e</a:t>
                      </a:r>
                      <a:r>
                        <a:rPr sz="2000" spc="-5" dirty="0">
                          <a:latin typeface="Century"/>
                          <a:cs typeface="Century"/>
                        </a:rPr>
                        <a:t>tt</a:t>
                      </a:r>
                      <a:r>
                        <a:rPr sz="2000" dirty="0">
                          <a:latin typeface="Century"/>
                          <a:cs typeface="Century"/>
                        </a:rPr>
                        <a:t>e</a:t>
                      </a:r>
                      <a:r>
                        <a:rPr sz="2000" spc="225" dirty="0">
                          <a:latin typeface="Century"/>
                          <a:cs typeface="Century"/>
                        </a:rPr>
                        <a:t> </a:t>
                      </a:r>
                      <a:r>
                        <a:rPr sz="2000" dirty="0">
                          <a:latin typeface="Century"/>
                          <a:cs typeface="Century"/>
                        </a:rPr>
                        <a:t>Wheel</a:t>
                      </a:r>
                      <a:r>
                        <a:rPr sz="2000" spc="220" dirty="0">
                          <a:latin typeface="Century"/>
                          <a:cs typeface="Century"/>
                        </a:rPr>
                        <a:t> </a:t>
                      </a:r>
                      <a:r>
                        <a:rPr sz="2000" dirty="0">
                          <a:latin typeface="Century"/>
                          <a:cs typeface="Century"/>
                        </a:rPr>
                        <a:t>Se</a:t>
                      </a:r>
                      <a:r>
                        <a:rPr sz="2000" spc="-5" dirty="0">
                          <a:latin typeface="Century"/>
                          <a:cs typeface="Century"/>
                        </a:rPr>
                        <a:t>l</a:t>
                      </a:r>
                      <a:r>
                        <a:rPr sz="2000" dirty="0">
                          <a:latin typeface="Century"/>
                          <a:cs typeface="Century"/>
                        </a:rPr>
                        <a:t>e</a:t>
                      </a:r>
                      <a:r>
                        <a:rPr sz="2000" spc="-5" dirty="0">
                          <a:latin typeface="Century"/>
                          <a:cs typeface="Century"/>
                        </a:rPr>
                        <a:t>c</a:t>
                      </a:r>
                      <a:r>
                        <a:rPr sz="2000" dirty="0">
                          <a:latin typeface="Century"/>
                          <a:cs typeface="Century"/>
                        </a:rPr>
                        <a:t>t</a:t>
                      </a:r>
                      <a:r>
                        <a:rPr sz="2000" spc="-5" dirty="0">
                          <a:latin typeface="Century"/>
                          <a:cs typeface="Century"/>
                        </a:rPr>
                        <a:t>io</a:t>
                      </a:r>
                      <a:r>
                        <a:rPr sz="2000" dirty="0">
                          <a:latin typeface="Century"/>
                          <a:cs typeface="Century"/>
                        </a:rPr>
                        <a:t>n</a:t>
                      </a:r>
                      <a:endParaRPr sz="2000">
                        <a:latin typeface="Century"/>
                        <a:cs typeface="Century"/>
                      </a:endParaRPr>
                    </a:p>
                  </a:txBody>
                  <a:tcPr marL="0" marR="0" marT="0" marB="0">
                    <a:lnL w="23859">
                      <a:solidFill>
                        <a:srgbClr val="000000"/>
                      </a:solidFill>
                      <a:prstDash val="solid"/>
                    </a:lnL>
                    <a:lnR w="23859">
                      <a:solidFill>
                        <a:srgbClr val="000000"/>
                      </a:solidFill>
                      <a:prstDash val="solid"/>
                    </a:lnR>
                    <a:lnT w="23843">
                      <a:solidFill>
                        <a:srgbClr val="000000"/>
                      </a:solidFill>
                      <a:prstDash val="solid"/>
                    </a:lnT>
                    <a:lnB w="23843">
                      <a:solidFill>
                        <a:srgbClr val="000000"/>
                      </a:solidFill>
                      <a:prstDash val="solid"/>
                    </a:lnB>
                  </a:tcPr>
                </a:tc>
                <a:tc>
                  <a:txBody>
                    <a:bodyPr/>
                    <a:lstStyle/>
                    <a:p>
                      <a:pPr marL="257175">
                        <a:lnSpc>
                          <a:spcPct val="100000"/>
                        </a:lnSpc>
                      </a:pPr>
                      <a:r>
                        <a:rPr sz="2000" spc="-5" dirty="0">
                          <a:latin typeface="Century"/>
                          <a:cs typeface="Century"/>
                        </a:rPr>
                        <a:t>4032</a:t>
                      </a:r>
                      <a:endParaRPr sz="2000">
                        <a:latin typeface="Century"/>
                        <a:cs typeface="Century"/>
                      </a:endParaRPr>
                    </a:p>
                  </a:txBody>
                  <a:tcPr marL="0" marR="0" marT="0" marB="0">
                    <a:lnL w="23859">
                      <a:solidFill>
                        <a:srgbClr val="000000"/>
                      </a:solidFill>
                      <a:prstDash val="solid"/>
                    </a:lnL>
                    <a:lnR w="23859">
                      <a:solidFill>
                        <a:srgbClr val="000000"/>
                      </a:solidFill>
                      <a:prstDash val="solid"/>
                    </a:lnR>
                    <a:lnT w="23843">
                      <a:solidFill>
                        <a:srgbClr val="000000"/>
                      </a:solidFill>
                      <a:prstDash val="solid"/>
                    </a:lnT>
                    <a:lnB w="23843">
                      <a:solidFill>
                        <a:srgbClr val="000000"/>
                      </a:solidFill>
                      <a:prstDash val="solid"/>
                    </a:lnB>
                  </a:tcPr>
                </a:tc>
                <a:tc>
                  <a:txBody>
                    <a:bodyPr/>
                    <a:lstStyle/>
                    <a:p>
                      <a:pPr marL="257175">
                        <a:lnSpc>
                          <a:spcPct val="100000"/>
                        </a:lnSpc>
                      </a:pPr>
                      <a:r>
                        <a:rPr sz="2000" spc="-5" dirty="0">
                          <a:latin typeface="Century"/>
                          <a:cs typeface="Century"/>
                        </a:rPr>
                        <a:t>139</a:t>
                      </a:r>
                      <a:endParaRPr sz="2000">
                        <a:latin typeface="Century"/>
                        <a:cs typeface="Century"/>
                      </a:endParaRPr>
                    </a:p>
                  </a:txBody>
                  <a:tcPr marL="0" marR="0" marT="0" marB="0">
                    <a:lnL w="23859">
                      <a:solidFill>
                        <a:srgbClr val="000000"/>
                      </a:solidFill>
                      <a:prstDash val="solid"/>
                    </a:lnL>
                    <a:lnR w="23859">
                      <a:solidFill>
                        <a:srgbClr val="000000"/>
                      </a:solidFill>
                      <a:prstDash val="solid"/>
                    </a:lnR>
                    <a:lnT w="23843">
                      <a:solidFill>
                        <a:srgbClr val="000000"/>
                      </a:solidFill>
                      <a:prstDash val="solid"/>
                    </a:lnT>
                    <a:lnB w="23843">
                      <a:solidFill>
                        <a:srgbClr val="000000"/>
                      </a:solidFill>
                      <a:prstDash val="solid"/>
                    </a:lnB>
                  </a:tcPr>
                </a:tc>
                <a:extLst>
                  <a:ext uri="{0D108BD9-81ED-4DB2-BD59-A6C34878D82A}">
                    <a16:rowId xmlns:a16="http://schemas.microsoft.com/office/drawing/2014/main" val="10006"/>
                  </a:ext>
                </a:extLst>
              </a:tr>
              <a:tr h="348219">
                <a:tc>
                  <a:txBody>
                    <a:bodyPr/>
                    <a:lstStyle/>
                    <a:p>
                      <a:pPr marL="257175">
                        <a:lnSpc>
                          <a:spcPct val="100000"/>
                        </a:lnSpc>
                      </a:pPr>
                      <a:r>
                        <a:rPr sz="2000" spc="-5" dirty="0">
                          <a:latin typeface="Century"/>
                          <a:cs typeface="Century"/>
                        </a:rPr>
                        <a:t>Ho</a:t>
                      </a:r>
                      <a:r>
                        <a:rPr sz="2000" dirty="0">
                          <a:latin typeface="Century"/>
                          <a:cs typeface="Century"/>
                        </a:rPr>
                        <a:t>le</a:t>
                      </a:r>
                      <a:r>
                        <a:rPr sz="2000" spc="225" dirty="0">
                          <a:latin typeface="Century"/>
                          <a:cs typeface="Century"/>
                        </a:rPr>
                        <a:t> </a:t>
                      </a:r>
                      <a:r>
                        <a:rPr sz="2000" dirty="0">
                          <a:latin typeface="Century"/>
                          <a:cs typeface="Century"/>
                        </a:rPr>
                        <a:t>D</a:t>
                      </a:r>
                      <a:r>
                        <a:rPr sz="2000" spc="-5" dirty="0">
                          <a:latin typeface="Century"/>
                          <a:cs typeface="Century"/>
                        </a:rPr>
                        <a:t>e</a:t>
                      </a:r>
                      <a:r>
                        <a:rPr sz="2000" dirty="0">
                          <a:latin typeface="Century"/>
                          <a:cs typeface="Century"/>
                        </a:rPr>
                        <a:t>t</a:t>
                      </a:r>
                      <a:r>
                        <a:rPr sz="2000" spc="-5" dirty="0">
                          <a:latin typeface="Century"/>
                          <a:cs typeface="Century"/>
                        </a:rPr>
                        <a:t>e</a:t>
                      </a:r>
                      <a:r>
                        <a:rPr sz="2000" dirty="0">
                          <a:latin typeface="Century"/>
                          <a:cs typeface="Century"/>
                        </a:rPr>
                        <a:t>c</a:t>
                      </a:r>
                      <a:r>
                        <a:rPr sz="2000" spc="-5" dirty="0">
                          <a:latin typeface="Century"/>
                          <a:cs typeface="Century"/>
                        </a:rPr>
                        <a:t>ti</a:t>
                      </a:r>
                      <a:r>
                        <a:rPr sz="2000" dirty="0">
                          <a:latin typeface="Century"/>
                          <a:cs typeface="Century"/>
                        </a:rPr>
                        <a:t>on</a:t>
                      </a:r>
                      <a:endParaRPr sz="2000">
                        <a:latin typeface="Century"/>
                        <a:cs typeface="Century"/>
                      </a:endParaRPr>
                    </a:p>
                  </a:txBody>
                  <a:tcPr marL="0" marR="0" marT="0" marB="0">
                    <a:lnL w="23859">
                      <a:solidFill>
                        <a:srgbClr val="000000"/>
                      </a:solidFill>
                      <a:prstDash val="solid"/>
                    </a:lnL>
                    <a:lnR w="23859">
                      <a:solidFill>
                        <a:srgbClr val="000000"/>
                      </a:solidFill>
                      <a:prstDash val="solid"/>
                    </a:lnR>
                    <a:lnT w="23843">
                      <a:solidFill>
                        <a:srgbClr val="000000"/>
                      </a:solidFill>
                      <a:prstDash val="solid"/>
                    </a:lnT>
                    <a:lnB w="23843">
                      <a:solidFill>
                        <a:srgbClr val="000000"/>
                      </a:solidFill>
                      <a:prstDash val="solid"/>
                    </a:lnB>
                  </a:tcPr>
                </a:tc>
                <a:tc>
                  <a:txBody>
                    <a:bodyPr/>
                    <a:lstStyle/>
                    <a:p>
                      <a:pPr marL="257175">
                        <a:lnSpc>
                          <a:spcPct val="100000"/>
                        </a:lnSpc>
                      </a:pPr>
                      <a:r>
                        <a:rPr sz="2000" spc="-5" dirty="0">
                          <a:latin typeface="Century"/>
                          <a:cs typeface="Century"/>
                        </a:rPr>
                        <a:t>4196**</a:t>
                      </a:r>
                      <a:endParaRPr sz="2000">
                        <a:latin typeface="Century"/>
                        <a:cs typeface="Century"/>
                      </a:endParaRPr>
                    </a:p>
                  </a:txBody>
                  <a:tcPr marL="0" marR="0" marT="0" marB="0">
                    <a:lnL w="23859">
                      <a:solidFill>
                        <a:srgbClr val="000000"/>
                      </a:solidFill>
                      <a:prstDash val="solid"/>
                    </a:lnL>
                    <a:lnR w="23859">
                      <a:solidFill>
                        <a:srgbClr val="000000"/>
                      </a:solidFill>
                      <a:prstDash val="solid"/>
                    </a:lnR>
                    <a:lnT w="23843">
                      <a:solidFill>
                        <a:srgbClr val="000000"/>
                      </a:solidFill>
                      <a:prstDash val="solid"/>
                    </a:lnT>
                    <a:lnB w="23843">
                      <a:solidFill>
                        <a:srgbClr val="000000"/>
                      </a:solidFill>
                      <a:prstDash val="solid"/>
                    </a:lnB>
                  </a:tcPr>
                </a:tc>
                <a:tc>
                  <a:txBody>
                    <a:bodyPr/>
                    <a:lstStyle/>
                    <a:p>
                      <a:pPr marL="257175">
                        <a:lnSpc>
                          <a:spcPct val="100000"/>
                        </a:lnSpc>
                      </a:pPr>
                      <a:r>
                        <a:rPr sz="2000" spc="-5" dirty="0">
                          <a:latin typeface="Century"/>
                          <a:cs typeface="Century"/>
                        </a:rPr>
                        <a:t>134</a:t>
                      </a:r>
                      <a:endParaRPr sz="2000">
                        <a:latin typeface="Century"/>
                        <a:cs typeface="Century"/>
                      </a:endParaRPr>
                    </a:p>
                  </a:txBody>
                  <a:tcPr marL="0" marR="0" marT="0" marB="0">
                    <a:lnL w="23859">
                      <a:solidFill>
                        <a:srgbClr val="000000"/>
                      </a:solidFill>
                      <a:prstDash val="solid"/>
                    </a:lnL>
                    <a:lnR w="23859">
                      <a:solidFill>
                        <a:srgbClr val="000000"/>
                      </a:solidFill>
                      <a:prstDash val="solid"/>
                    </a:lnR>
                    <a:lnT w="23843">
                      <a:solidFill>
                        <a:srgbClr val="000000"/>
                      </a:solidFill>
                      <a:prstDash val="solid"/>
                    </a:lnT>
                    <a:lnB w="23843">
                      <a:solidFill>
                        <a:srgbClr val="000000"/>
                      </a:solidFill>
                      <a:prstDash val="solid"/>
                    </a:lnB>
                  </a:tcPr>
                </a:tc>
                <a:extLst>
                  <a:ext uri="{0D108BD9-81ED-4DB2-BD59-A6C34878D82A}">
                    <a16:rowId xmlns:a16="http://schemas.microsoft.com/office/drawing/2014/main" val="10007"/>
                  </a:ext>
                </a:extLst>
              </a:tr>
              <a:tr h="348249">
                <a:tc>
                  <a:txBody>
                    <a:bodyPr/>
                    <a:lstStyle/>
                    <a:p>
                      <a:pPr marL="257175">
                        <a:lnSpc>
                          <a:spcPct val="100000"/>
                        </a:lnSpc>
                      </a:pPr>
                      <a:r>
                        <a:rPr sz="2000" dirty="0">
                          <a:latin typeface="Century"/>
                          <a:cs typeface="Century"/>
                        </a:rPr>
                        <a:t>L</a:t>
                      </a:r>
                      <a:r>
                        <a:rPr sz="2000" spc="-5" dirty="0">
                          <a:latin typeface="Century"/>
                          <a:cs typeface="Century"/>
                        </a:rPr>
                        <a:t>i</a:t>
                      </a:r>
                      <a:r>
                        <a:rPr sz="2000" dirty="0">
                          <a:latin typeface="Century"/>
                          <a:cs typeface="Century"/>
                        </a:rPr>
                        <a:t>m</a:t>
                      </a:r>
                      <a:r>
                        <a:rPr sz="2000" spc="-5" dirty="0">
                          <a:latin typeface="Century"/>
                          <a:cs typeface="Century"/>
                        </a:rPr>
                        <a:t>it</a:t>
                      </a:r>
                      <a:r>
                        <a:rPr sz="2000" dirty="0">
                          <a:latin typeface="Century"/>
                          <a:cs typeface="Century"/>
                        </a:rPr>
                        <a:t>ed</a:t>
                      </a:r>
                      <a:r>
                        <a:rPr sz="2000" spc="225" dirty="0">
                          <a:latin typeface="Century"/>
                          <a:cs typeface="Century"/>
                        </a:rPr>
                        <a:t> </a:t>
                      </a:r>
                      <a:r>
                        <a:rPr sz="2000" spc="-5" dirty="0">
                          <a:latin typeface="Century"/>
                          <a:cs typeface="Century"/>
                        </a:rPr>
                        <a:t>A</a:t>
                      </a:r>
                      <a:r>
                        <a:rPr sz="2000" dirty="0">
                          <a:latin typeface="Century"/>
                          <a:cs typeface="Century"/>
                        </a:rPr>
                        <a:t>c</a:t>
                      </a:r>
                      <a:r>
                        <a:rPr sz="2000" spc="-5" dirty="0">
                          <a:latin typeface="Century"/>
                          <a:cs typeface="Century"/>
                        </a:rPr>
                        <a:t>ti</a:t>
                      </a:r>
                      <a:r>
                        <a:rPr sz="2000" dirty="0">
                          <a:latin typeface="Century"/>
                          <a:cs typeface="Century"/>
                        </a:rPr>
                        <a:t>ons</a:t>
                      </a:r>
                      <a:endParaRPr sz="2000">
                        <a:latin typeface="Century"/>
                        <a:cs typeface="Century"/>
                      </a:endParaRPr>
                    </a:p>
                  </a:txBody>
                  <a:tcPr marL="0" marR="0" marT="0" marB="0">
                    <a:lnL w="23859">
                      <a:solidFill>
                        <a:srgbClr val="000000"/>
                      </a:solidFill>
                      <a:prstDash val="solid"/>
                    </a:lnL>
                    <a:lnR w="23859">
                      <a:solidFill>
                        <a:srgbClr val="000000"/>
                      </a:solidFill>
                      <a:prstDash val="solid"/>
                    </a:lnR>
                    <a:lnT w="23843">
                      <a:solidFill>
                        <a:srgbClr val="000000"/>
                      </a:solidFill>
                      <a:prstDash val="solid"/>
                    </a:lnT>
                    <a:lnB w="23843">
                      <a:solidFill>
                        <a:srgbClr val="000000"/>
                      </a:solidFill>
                      <a:prstDash val="solid"/>
                    </a:lnB>
                  </a:tcPr>
                </a:tc>
                <a:tc>
                  <a:txBody>
                    <a:bodyPr/>
                    <a:lstStyle/>
                    <a:p>
                      <a:pPr marL="257175">
                        <a:lnSpc>
                          <a:spcPct val="100000"/>
                        </a:lnSpc>
                      </a:pPr>
                      <a:r>
                        <a:rPr sz="2000" spc="-5" dirty="0">
                          <a:latin typeface="Century"/>
                          <a:cs typeface="Century"/>
                        </a:rPr>
                        <a:t>4141*</a:t>
                      </a:r>
                      <a:endParaRPr sz="2000">
                        <a:latin typeface="Century"/>
                        <a:cs typeface="Century"/>
                      </a:endParaRPr>
                    </a:p>
                  </a:txBody>
                  <a:tcPr marL="0" marR="0" marT="0" marB="0">
                    <a:lnL w="23859">
                      <a:solidFill>
                        <a:srgbClr val="000000"/>
                      </a:solidFill>
                      <a:prstDash val="solid"/>
                    </a:lnL>
                    <a:lnR w="23859">
                      <a:solidFill>
                        <a:srgbClr val="000000"/>
                      </a:solidFill>
                      <a:prstDash val="solid"/>
                    </a:lnR>
                    <a:lnT w="23843">
                      <a:solidFill>
                        <a:srgbClr val="000000"/>
                      </a:solidFill>
                      <a:prstDash val="solid"/>
                    </a:lnT>
                    <a:lnB w="23843">
                      <a:solidFill>
                        <a:srgbClr val="000000"/>
                      </a:solidFill>
                      <a:prstDash val="solid"/>
                    </a:lnB>
                  </a:tcPr>
                </a:tc>
                <a:tc>
                  <a:txBody>
                    <a:bodyPr/>
                    <a:lstStyle/>
                    <a:p>
                      <a:pPr marL="257175">
                        <a:lnSpc>
                          <a:spcPct val="100000"/>
                        </a:lnSpc>
                      </a:pPr>
                      <a:r>
                        <a:rPr sz="2000" spc="-5" dirty="0">
                          <a:latin typeface="Century"/>
                          <a:cs typeface="Century"/>
                        </a:rPr>
                        <a:t>137</a:t>
                      </a:r>
                      <a:endParaRPr sz="2000">
                        <a:latin typeface="Century"/>
                        <a:cs typeface="Century"/>
                      </a:endParaRPr>
                    </a:p>
                  </a:txBody>
                  <a:tcPr marL="0" marR="0" marT="0" marB="0">
                    <a:lnL w="23859">
                      <a:solidFill>
                        <a:srgbClr val="000000"/>
                      </a:solidFill>
                      <a:prstDash val="solid"/>
                    </a:lnL>
                    <a:lnR w="23859">
                      <a:solidFill>
                        <a:srgbClr val="000000"/>
                      </a:solidFill>
                      <a:prstDash val="solid"/>
                    </a:lnR>
                    <a:lnT w="23843">
                      <a:solidFill>
                        <a:srgbClr val="000000"/>
                      </a:solidFill>
                      <a:prstDash val="solid"/>
                    </a:lnT>
                    <a:lnB w="23843">
                      <a:solidFill>
                        <a:srgbClr val="000000"/>
                      </a:solidFill>
                      <a:prstDash val="solid"/>
                    </a:lnB>
                  </a:tcPr>
                </a:tc>
                <a:extLst>
                  <a:ext uri="{0D108BD9-81ED-4DB2-BD59-A6C34878D82A}">
                    <a16:rowId xmlns:a16="http://schemas.microsoft.com/office/drawing/2014/main" val="10008"/>
                  </a:ext>
                </a:extLst>
              </a:tr>
              <a:tr h="348240">
                <a:tc>
                  <a:txBody>
                    <a:bodyPr/>
                    <a:lstStyle/>
                    <a:p>
                      <a:pPr marL="257175">
                        <a:lnSpc>
                          <a:spcPct val="100000"/>
                        </a:lnSpc>
                      </a:pPr>
                      <a:r>
                        <a:rPr sz="2000" spc="-5" dirty="0">
                          <a:latin typeface="Century"/>
                          <a:cs typeface="Century"/>
                        </a:rPr>
                        <a:t>(</a:t>
                      </a:r>
                      <a:r>
                        <a:rPr sz="2000" dirty="0">
                          <a:latin typeface="Century"/>
                          <a:cs typeface="Century"/>
                        </a:rPr>
                        <a:t>R</a:t>
                      </a:r>
                      <a:r>
                        <a:rPr sz="2000" spc="-5" dirty="0">
                          <a:latin typeface="Century"/>
                          <a:cs typeface="Century"/>
                        </a:rPr>
                        <a:t>o</a:t>
                      </a:r>
                      <a:r>
                        <a:rPr sz="2000" dirty="0">
                          <a:latin typeface="Century"/>
                          <a:cs typeface="Century"/>
                        </a:rPr>
                        <a:t>b</a:t>
                      </a:r>
                      <a:r>
                        <a:rPr sz="2000" spc="-5" dirty="0">
                          <a:latin typeface="Century"/>
                          <a:cs typeface="Century"/>
                        </a:rPr>
                        <a:t>i</a:t>
                      </a:r>
                      <a:r>
                        <a:rPr sz="2000" dirty="0">
                          <a:latin typeface="Century"/>
                          <a:cs typeface="Century"/>
                        </a:rPr>
                        <a:t>n</a:t>
                      </a:r>
                      <a:r>
                        <a:rPr sz="2000" spc="225" dirty="0">
                          <a:latin typeface="Century"/>
                          <a:cs typeface="Century"/>
                        </a:rPr>
                        <a:t> </a:t>
                      </a:r>
                      <a:r>
                        <a:rPr sz="2000" spc="-5" dirty="0">
                          <a:latin typeface="Century"/>
                          <a:cs typeface="Century"/>
                        </a:rPr>
                        <a:t>Ba</a:t>
                      </a:r>
                      <a:r>
                        <a:rPr sz="2000" dirty="0">
                          <a:latin typeface="Century"/>
                          <a:cs typeface="Century"/>
                        </a:rPr>
                        <a:t>um</a:t>
                      </a:r>
                      <a:r>
                        <a:rPr sz="2000" spc="-5" dirty="0">
                          <a:latin typeface="Century"/>
                          <a:cs typeface="Century"/>
                        </a:rPr>
                        <a:t>ga</a:t>
                      </a:r>
                      <a:r>
                        <a:rPr sz="2000" dirty="0">
                          <a:latin typeface="Century"/>
                          <a:cs typeface="Century"/>
                        </a:rPr>
                        <a:t>r</a:t>
                      </a:r>
                      <a:r>
                        <a:rPr sz="2000" spc="-5" dirty="0">
                          <a:latin typeface="Century"/>
                          <a:cs typeface="Century"/>
                        </a:rPr>
                        <a:t>t</a:t>
                      </a:r>
                      <a:r>
                        <a:rPr sz="2000" dirty="0">
                          <a:latin typeface="Century"/>
                          <a:cs typeface="Century"/>
                        </a:rPr>
                        <a:t>en’s</a:t>
                      </a:r>
                      <a:r>
                        <a:rPr sz="2000" spc="220" dirty="0">
                          <a:latin typeface="Century"/>
                          <a:cs typeface="Century"/>
                        </a:rPr>
                        <a:t> </a:t>
                      </a:r>
                      <a:r>
                        <a:rPr sz="2000" dirty="0">
                          <a:latin typeface="Century"/>
                          <a:cs typeface="Century"/>
                        </a:rPr>
                        <a:t>A</a:t>
                      </a:r>
                      <a:r>
                        <a:rPr sz="2000" spc="-5" dirty="0">
                          <a:latin typeface="Century"/>
                          <a:cs typeface="Century"/>
                        </a:rPr>
                        <a:t>*</a:t>
                      </a:r>
                      <a:r>
                        <a:rPr sz="2000" dirty="0">
                          <a:latin typeface="Century"/>
                          <a:cs typeface="Century"/>
                        </a:rPr>
                        <a:t>)</a:t>
                      </a:r>
                    </a:p>
                  </a:txBody>
                  <a:tcPr marL="0" marR="0" marT="0" marB="0">
                    <a:lnL w="23859">
                      <a:solidFill>
                        <a:srgbClr val="000000"/>
                      </a:solidFill>
                      <a:prstDash val="solid"/>
                    </a:lnL>
                    <a:lnR w="23859">
                      <a:solidFill>
                        <a:srgbClr val="000000"/>
                      </a:solidFill>
                      <a:prstDash val="solid"/>
                    </a:lnR>
                    <a:lnT w="23843">
                      <a:solidFill>
                        <a:srgbClr val="000000"/>
                      </a:solidFill>
                      <a:prstDash val="solid"/>
                    </a:lnT>
                    <a:lnB w="23843">
                      <a:solidFill>
                        <a:srgbClr val="000000"/>
                      </a:solidFill>
                      <a:prstDash val="solid"/>
                    </a:lnB>
                  </a:tcPr>
                </a:tc>
                <a:tc>
                  <a:txBody>
                    <a:bodyPr/>
                    <a:lstStyle/>
                    <a:p>
                      <a:pPr marL="257175">
                        <a:lnSpc>
                          <a:spcPct val="100000"/>
                        </a:lnSpc>
                      </a:pPr>
                      <a:r>
                        <a:rPr sz="2000" spc="-5" dirty="0">
                          <a:latin typeface="Century"/>
                          <a:cs typeface="Century"/>
                        </a:rPr>
                        <a:t>4289*</a:t>
                      </a:r>
                      <a:r>
                        <a:rPr sz="2000" dirty="0">
                          <a:latin typeface="Century"/>
                          <a:cs typeface="Century"/>
                        </a:rPr>
                        <a:t>**</a:t>
                      </a:r>
                      <a:endParaRPr sz="2000">
                        <a:latin typeface="Century"/>
                        <a:cs typeface="Century"/>
                      </a:endParaRPr>
                    </a:p>
                  </a:txBody>
                  <a:tcPr marL="0" marR="0" marT="0" marB="0">
                    <a:lnL w="23859">
                      <a:solidFill>
                        <a:srgbClr val="000000"/>
                      </a:solidFill>
                      <a:prstDash val="solid"/>
                    </a:lnL>
                    <a:lnR w="23859">
                      <a:solidFill>
                        <a:srgbClr val="000000"/>
                      </a:solidFill>
                      <a:prstDash val="solid"/>
                    </a:lnR>
                    <a:lnT w="23843">
                      <a:solidFill>
                        <a:srgbClr val="000000"/>
                      </a:solidFill>
                      <a:prstDash val="solid"/>
                    </a:lnT>
                    <a:lnB w="23843">
                      <a:solidFill>
                        <a:srgbClr val="000000"/>
                      </a:solidFill>
                      <a:prstDash val="solid"/>
                    </a:lnB>
                  </a:tcPr>
                </a:tc>
                <a:tc>
                  <a:txBody>
                    <a:bodyPr/>
                    <a:lstStyle/>
                    <a:p>
                      <a:pPr marL="257175">
                        <a:lnSpc>
                          <a:spcPct val="100000"/>
                        </a:lnSpc>
                      </a:pPr>
                      <a:r>
                        <a:rPr sz="2000" spc="-5" dirty="0">
                          <a:latin typeface="Century"/>
                          <a:cs typeface="Century"/>
                        </a:rPr>
                        <a:t>169</a:t>
                      </a:r>
                      <a:endParaRPr sz="2000" dirty="0">
                        <a:latin typeface="Century"/>
                        <a:cs typeface="Century"/>
                      </a:endParaRPr>
                    </a:p>
                  </a:txBody>
                  <a:tcPr marL="0" marR="0" marT="0" marB="0">
                    <a:lnL w="23859">
                      <a:solidFill>
                        <a:srgbClr val="000000"/>
                      </a:solidFill>
                      <a:prstDash val="solid"/>
                    </a:lnL>
                    <a:lnR w="23859">
                      <a:solidFill>
                        <a:srgbClr val="000000"/>
                      </a:solidFill>
                      <a:prstDash val="solid"/>
                    </a:lnR>
                    <a:lnT w="23843">
                      <a:solidFill>
                        <a:srgbClr val="000000"/>
                      </a:solidFill>
                      <a:prstDash val="solid"/>
                    </a:lnT>
                    <a:lnB w="23843">
                      <a:solidFill>
                        <a:srgbClr val="000000"/>
                      </a:solidFill>
                      <a:prstDash val="solid"/>
                    </a:lnB>
                  </a:tcPr>
                </a:tc>
                <a:extLst>
                  <a:ext uri="{0D108BD9-81ED-4DB2-BD59-A6C34878D82A}">
                    <a16:rowId xmlns:a16="http://schemas.microsoft.com/office/drawing/2014/main" val="10009"/>
                  </a:ext>
                </a:extLst>
              </a:tr>
            </a:tbl>
          </a:graphicData>
        </a:graphic>
      </p:graphicFrame>
      <p:sp>
        <p:nvSpPr>
          <p:cNvPr id="7" name="Title 7"/>
          <p:cNvSpPr txBox="1">
            <a:spLocks/>
          </p:cNvSpPr>
          <p:nvPr/>
        </p:nvSpPr>
        <p:spPr bwMode="auto">
          <a:xfrm>
            <a:off x="3957" y="-22820"/>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3800" cap="none" dirty="0"/>
              <a:t>MCTS Modifications</a:t>
            </a:r>
            <a:endParaRPr lang="en-GB" sz="3800" b="1" cap="none" dirty="0">
              <a:solidFill>
                <a:srgbClr val="FFC000"/>
              </a:solidFill>
            </a:endParaRPr>
          </a:p>
        </p:txBody>
      </p:sp>
    </p:spTree>
    <p:extLst>
      <p:ext uri="{BB962C8B-B14F-4D97-AF65-F5344CB8AC3E}">
        <p14:creationId xmlns:p14="http://schemas.microsoft.com/office/powerpoint/2010/main" val="2001186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83568" y="1334006"/>
            <a:ext cx="8208912" cy="2862322"/>
          </a:xfrm>
          <a:prstGeom prst="rect">
            <a:avLst/>
          </a:prstGeom>
        </p:spPr>
        <p:txBody>
          <a:bodyPr wrap="square">
            <a:spAutoFit/>
          </a:bodyPr>
          <a:lstStyle/>
          <a:p>
            <a:pPr marL="342900" indent="-342900">
              <a:buFont typeface="Arial" panose="020B0604020202020204" pitchFamily="34" charset="0"/>
              <a:buChar char="•"/>
            </a:pPr>
            <a:r>
              <a:rPr lang="en-GB" sz="3000" dirty="0">
                <a:latin typeface="+mj-lt"/>
              </a:rPr>
              <a:t>Several MCTS conﬁgurations get the same score as A*</a:t>
            </a:r>
          </a:p>
          <a:p>
            <a:pPr marL="342900" indent="-342900">
              <a:buFont typeface="Arial" panose="020B0604020202020204" pitchFamily="34" charset="0"/>
              <a:buChar char="•"/>
            </a:pPr>
            <a:endParaRPr lang="en-GB" sz="3000" dirty="0">
              <a:latin typeface="+mj-lt"/>
            </a:endParaRPr>
          </a:p>
          <a:p>
            <a:pPr marL="342900" indent="-342900">
              <a:buFont typeface="Arial" panose="020B0604020202020204" pitchFamily="34" charset="0"/>
              <a:buChar char="•"/>
            </a:pPr>
            <a:r>
              <a:rPr lang="en-GB" sz="3000" dirty="0">
                <a:latin typeface="+mj-lt"/>
              </a:rPr>
              <a:t>It seems that A* is playing essentially optimally</a:t>
            </a:r>
          </a:p>
          <a:p>
            <a:pPr marL="342900" indent="-342900">
              <a:buFont typeface="Arial" panose="020B0604020202020204" pitchFamily="34" charset="0"/>
              <a:buChar char="•"/>
            </a:pPr>
            <a:endParaRPr lang="en-GB" sz="3000" dirty="0">
              <a:latin typeface="+mj-lt"/>
            </a:endParaRPr>
          </a:p>
          <a:p>
            <a:pPr marL="342900" indent="-342900">
              <a:buFont typeface="Arial" panose="020B0604020202020204" pitchFamily="34" charset="0"/>
              <a:buChar char="•"/>
            </a:pPr>
            <a:r>
              <a:rPr lang="en-GB" sz="3000" dirty="0">
                <a:latin typeface="+mj-lt"/>
              </a:rPr>
              <a:t>But what if we modify the problem?</a:t>
            </a:r>
          </a:p>
        </p:txBody>
      </p:sp>
      <p:sp>
        <p:nvSpPr>
          <p:cNvPr id="7" name="Title 7"/>
          <p:cNvSpPr txBox="1">
            <a:spLocks/>
          </p:cNvSpPr>
          <p:nvPr/>
        </p:nvSpPr>
        <p:spPr bwMode="auto">
          <a:xfrm>
            <a:off x="3957" y="-22820"/>
            <a:ext cx="9144001" cy="1080000"/>
          </a:xfrm>
          <a:prstGeom prst="rect">
            <a:avLst/>
          </a:prstGeom>
          <a:blipFill>
            <a:blip r:embed="rId2"/>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3800" cap="none" dirty="0"/>
              <a:t>A* Still Rules</a:t>
            </a:r>
            <a:endParaRPr lang="en-GB" sz="3800" b="1" cap="none" dirty="0">
              <a:solidFill>
                <a:srgbClr val="FFC000"/>
              </a:solidFill>
            </a:endParaRPr>
          </a:p>
        </p:txBody>
      </p:sp>
    </p:spTree>
    <p:extLst>
      <p:ext uri="{BB962C8B-B14F-4D97-AF65-F5344CB8AC3E}">
        <p14:creationId xmlns:p14="http://schemas.microsoft.com/office/powerpoint/2010/main" val="32556897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83568" y="1417340"/>
            <a:ext cx="7920880" cy="2400657"/>
          </a:xfrm>
          <a:prstGeom prst="rect">
            <a:avLst/>
          </a:prstGeom>
        </p:spPr>
        <p:txBody>
          <a:bodyPr wrap="square">
            <a:spAutoFit/>
          </a:bodyPr>
          <a:lstStyle/>
          <a:p>
            <a:pPr marL="342900" indent="-342900">
              <a:buFont typeface="Arial" panose="020B0604020202020204" pitchFamily="34" charset="0"/>
              <a:buChar char="•"/>
            </a:pPr>
            <a:r>
              <a:rPr lang="en-GB" sz="3000" dirty="0">
                <a:latin typeface="+mj-lt"/>
              </a:rPr>
              <a:t>Introduce action noise: </a:t>
            </a:r>
          </a:p>
          <a:p>
            <a:pPr marL="800100" lvl="1" indent="-342900">
              <a:buFont typeface="Arial" panose="020B0604020202020204" pitchFamily="34" charset="0"/>
              <a:buChar char="•"/>
            </a:pPr>
            <a:r>
              <a:rPr lang="en-GB" sz="3000" dirty="0">
                <a:latin typeface="+mj-lt"/>
              </a:rPr>
              <a:t>20% of actions are replaced with a random action</a:t>
            </a:r>
          </a:p>
          <a:p>
            <a:pPr marL="342900" indent="-342900">
              <a:buFont typeface="Arial" panose="020B0604020202020204" pitchFamily="34" charset="0"/>
              <a:buChar char="•"/>
            </a:pPr>
            <a:r>
              <a:rPr lang="en-GB" sz="3000" dirty="0">
                <a:latin typeface="+mj-lt"/>
                <a:cs typeface="Arial"/>
              </a:rPr>
              <a:t>Dest</a:t>
            </a:r>
            <a:r>
              <a:rPr lang="en-GB" sz="3000" spc="-38" dirty="0">
                <a:latin typeface="+mj-lt"/>
                <a:cs typeface="Arial"/>
              </a:rPr>
              <a:t>r</a:t>
            </a:r>
            <a:r>
              <a:rPr lang="en-GB" sz="3000" dirty="0">
                <a:latin typeface="+mj-lt"/>
                <a:cs typeface="Arial"/>
              </a:rPr>
              <a:t>oys</a:t>
            </a:r>
            <a:r>
              <a:rPr lang="en-GB" sz="3000" spc="59" dirty="0">
                <a:latin typeface="+mj-lt"/>
                <a:cs typeface="Times New Roman"/>
              </a:rPr>
              <a:t> </a:t>
            </a:r>
            <a:r>
              <a:rPr lang="en-GB" sz="3000" dirty="0">
                <a:latin typeface="+mj-lt"/>
                <a:cs typeface="Arial"/>
              </a:rPr>
              <a:t>A*</a:t>
            </a:r>
          </a:p>
          <a:p>
            <a:pPr marL="342900" indent="-342900">
              <a:buFont typeface="Arial" panose="020B0604020202020204" pitchFamily="34" charset="0"/>
              <a:buChar char="•"/>
            </a:pPr>
            <a:r>
              <a:rPr lang="en-GB" sz="3000" spc="-62" dirty="0">
                <a:latin typeface="+mj-lt"/>
                <a:cs typeface="Arial"/>
              </a:rPr>
              <a:t>MCTS</a:t>
            </a:r>
            <a:r>
              <a:rPr lang="en-GB" sz="3000" spc="59" dirty="0">
                <a:latin typeface="+mj-lt"/>
                <a:cs typeface="Times New Roman"/>
              </a:rPr>
              <a:t> </a:t>
            </a:r>
            <a:r>
              <a:rPr lang="en-GB" sz="3000" spc="9" dirty="0">
                <a:latin typeface="+mj-lt"/>
                <a:cs typeface="Arial"/>
              </a:rPr>
              <a:t>handles</a:t>
            </a:r>
            <a:r>
              <a:rPr lang="en-GB" sz="3000" spc="59" dirty="0">
                <a:latin typeface="+mj-lt"/>
                <a:cs typeface="Times New Roman"/>
              </a:rPr>
              <a:t> </a:t>
            </a:r>
            <a:r>
              <a:rPr lang="en-GB" sz="3000" dirty="0">
                <a:latin typeface="+mj-lt"/>
                <a:cs typeface="Arial"/>
              </a:rPr>
              <a:t>this</a:t>
            </a:r>
            <a:r>
              <a:rPr lang="en-GB" sz="3000" spc="59" dirty="0">
                <a:latin typeface="+mj-lt"/>
                <a:cs typeface="Times New Roman"/>
              </a:rPr>
              <a:t> </a:t>
            </a:r>
            <a:r>
              <a:rPr lang="en-GB" sz="3000" spc="23" dirty="0">
                <a:latin typeface="+mj-lt"/>
                <a:cs typeface="Arial"/>
              </a:rPr>
              <a:t>much</a:t>
            </a:r>
            <a:r>
              <a:rPr lang="en-GB" sz="3000" spc="59" dirty="0">
                <a:latin typeface="+mj-lt"/>
                <a:cs typeface="Times New Roman"/>
              </a:rPr>
              <a:t> </a:t>
            </a:r>
            <a:r>
              <a:rPr lang="en-GB" sz="3000" spc="18" dirty="0">
                <a:latin typeface="+mj-lt"/>
                <a:cs typeface="Arial"/>
              </a:rPr>
              <a:t>better</a:t>
            </a:r>
            <a:endParaRPr lang="en-GB" sz="3000" dirty="0">
              <a:latin typeface="+mj-lt"/>
              <a:cs typeface="Arial"/>
            </a:endParaRPr>
          </a:p>
        </p:txBody>
      </p:sp>
      <p:graphicFrame>
        <p:nvGraphicFramePr>
          <p:cNvPr id="8" name="object 9"/>
          <p:cNvGraphicFramePr>
            <a:graphicFrameLocks noGrp="1"/>
          </p:cNvGraphicFramePr>
          <p:nvPr/>
        </p:nvGraphicFramePr>
        <p:xfrm>
          <a:off x="1941094" y="3972814"/>
          <a:ext cx="5200367" cy="1141697"/>
        </p:xfrm>
        <a:graphic>
          <a:graphicData uri="http://schemas.openxmlformats.org/drawingml/2006/table">
            <a:tbl>
              <a:tblPr firstRow="1" bandRow="1">
                <a:tableStyleId>{2D5ABB26-0587-4C30-8999-92F81FD0307C}</a:tableStyleId>
              </a:tblPr>
              <a:tblGrid>
                <a:gridCol w="2914661">
                  <a:extLst>
                    <a:ext uri="{9D8B030D-6E8A-4147-A177-3AD203B41FA5}">
                      <a16:colId xmlns:a16="http://schemas.microsoft.com/office/drawing/2014/main" val="20000"/>
                    </a:ext>
                  </a:extLst>
                </a:gridCol>
                <a:gridCol w="2285706">
                  <a:extLst>
                    <a:ext uri="{9D8B030D-6E8A-4147-A177-3AD203B41FA5}">
                      <a16:colId xmlns:a16="http://schemas.microsoft.com/office/drawing/2014/main" val="20001"/>
                    </a:ext>
                  </a:extLst>
                </a:gridCol>
              </a:tblGrid>
              <a:tr h="380571">
                <a:tc>
                  <a:txBody>
                    <a:bodyPr/>
                    <a:lstStyle/>
                    <a:p>
                      <a:pPr marL="318135">
                        <a:lnSpc>
                          <a:spcPct val="100000"/>
                        </a:lnSpc>
                      </a:pPr>
                      <a:r>
                        <a:rPr sz="2400" spc="-5" dirty="0">
                          <a:latin typeface="Arial"/>
                          <a:cs typeface="Arial"/>
                        </a:rPr>
                        <a:t>AI</a:t>
                      </a:r>
                      <a:endParaRPr sz="2400">
                        <a:latin typeface="Arial"/>
                        <a:cs typeface="Arial"/>
                      </a:endParaRPr>
                    </a:p>
                  </a:txBody>
                  <a:tcPr marL="0" marR="0" marT="0" marB="0">
                    <a:lnL w="29487">
                      <a:solidFill>
                        <a:srgbClr val="000000"/>
                      </a:solidFill>
                      <a:prstDash val="solid"/>
                    </a:lnL>
                    <a:lnR w="29487">
                      <a:solidFill>
                        <a:srgbClr val="000000"/>
                      </a:solidFill>
                      <a:prstDash val="solid"/>
                    </a:lnR>
                    <a:lnT w="29514">
                      <a:solidFill>
                        <a:srgbClr val="000000"/>
                      </a:solidFill>
                      <a:prstDash val="solid"/>
                    </a:lnT>
                    <a:lnB w="29514">
                      <a:solidFill>
                        <a:srgbClr val="000000"/>
                      </a:solidFill>
                      <a:prstDash val="solid"/>
                    </a:lnB>
                  </a:tcPr>
                </a:tc>
                <a:tc>
                  <a:txBody>
                    <a:bodyPr/>
                    <a:lstStyle/>
                    <a:p>
                      <a:pPr marL="318135">
                        <a:lnSpc>
                          <a:spcPct val="100000"/>
                        </a:lnSpc>
                      </a:pPr>
                      <a:r>
                        <a:rPr sz="2400" spc="-5" dirty="0">
                          <a:latin typeface="Arial"/>
                          <a:cs typeface="Arial"/>
                        </a:rPr>
                        <a:t>M</a:t>
                      </a:r>
                      <a:r>
                        <a:rPr sz="2400" dirty="0">
                          <a:latin typeface="Arial"/>
                          <a:cs typeface="Arial"/>
                        </a:rPr>
                        <a:t>ean</a:t>
                      </a:r>
                      <a:r>
                        <a:rPr sz="2400" spc="495" dirty="0">
                          <a:latin typeface="Arial"/>
                          <a:cs typeface="Arial"/>
                        </a:rPr>
                        <a:t> </a:t>
                      </a:r>
                      <a:r>
                        <a:rPr sz="2400" spc="-5" dirty="0">
                          <a:latin typeface="Arial"/>
                          <a:cs typeface="Arial"/>
                        </a:rPr>
                        <a:t>Sc</a:t>
                      </a:r>
                      <a:r>
                        <a:rPr sz="2400" dirty="0">
                          <a:latin typeface="Arial"/>
                          <a:cs typeface="Arial"/>
                        </a:rPr>
                        <a:t>ore</a:t>
                      </a:r>
                      <a:endParaRPr sz="2400">
                        <a:latin typeface="Arial"/>
                        <a:cs typeface="Arial"/>
                      </a:endParaRPr>
                    </a:p>
                  </a:txBody>
                  <a:tcPr marL="0" marR="0" marT="0" marB="0">
                    <a:lnL w="29487">
                      <a:solidFill>
                        <a:srgbClr val="000000"/>
                      </a:solidFill>
                      <a:prstDash val="solid"/>
                    </a:lnL>
                    <a:lnR w="29487">
                      <a:solidFill>
                        <a:srgbClr val="000000"/>
                      </a:solidFill>
                      <a:prstDash val="solid"/>
                    </a:lnR>
                    <a:lnT w="29514">
                      <a:solidFill>
                        <a:srgbClr val="000000"/>
                      </a:solidFill>
                      <a:prstDash val="solid"/>
                    </a:lnT>
                    <a:lnB w="29514">
                      <a:solidFill>
                        <a:srgbClr val="000000"/>
                      </a:solidFill>
                      <a:prstDash val="solid"/>
                    </a:lnB>
                  </a:tcPr>
                </a:tc>
                <a:extLst>
                  <a:ext uri="{0D108BD9-81ED-4DB2-BD59-A6C34878D82A}">
                    <a16:rowId xmlns:a16="http://schemas.microsoft.com/office/drawing/2014/main" val="10000"/>
                  </a:ext>
                </a:extLst>
              </a:tr>
              <a:tr h="380563">
                <a:tc>
                  <a:txBody>
                    <a:bodyPr/>
                    <a:lstStyle/>
                    <a:p>
                      <a:pPr marL="318135">
                        <a:lnSpc>
                          <a:spcPct val="100000"/>
                        </a:lnSpc>
                      </a:pPr>
                      <a:r>
                        <a:rPr sz="2400" dirty="0">
                          <a:latin typeface="Century"/>
                          <a:cs typeface="Century"/>
                        </a:rPr>
                        <a:t>MC</a:t>
                      </a:r>
                      <a:r>
                        <a:rPr sz="2400" spc="-5" dirty="0">
                          <a:latin typeface="Century"/>
                          <a:cs typeface="Century"/>
                        </a:rPr>
                        <a:t>T</a:t>
                      </a:r>
                      <a:r>
                        <a:rPr sz="2400" dirty="0">
                          <a:latin typeface="Century"/>
                          <a:cs typeface="Century"/>
                        </a:rPr>
                        <a:t>S</a:t>
                      </a:r>
                      <a:r>
                        <a:rPr sz="2400" spc="275" dirty="0">
                          <a:latin typeface="Century"/>
                          <a:cs typeface="Century"/>
                        </a:rPr>
                        <a:t> </a:t>
                      </a:r>
                      <a:r>
                        <a:rPr sz="2400" dirty="0">
                          <a:latin typeface="Century"/>
                          <a:cs typeface="Century"/>
                        </a:rPr>
                        <a:t>(</a:t>
                      </a:r>
                      <a:r>
                        <a:rPr sz="2400" spc="-5" dirty="0">
                          <a:latin typeface="Century"/>
                          <a:cs typeface="Century"/>
                        </a:rPr>
                        <a:t>X-</a:t>
                      </a:r>
                      <a:r>
                        <a:rPr sz="2400" dirty="0">
                          <a:latin typeface="Century"/>
                          <a:cs typeface="Century"/>
                        </a:rPr>
                        <a:t>P</a:t>
                      </a:r>
                      <a:r>
                        <a:rPr sz="2400" spc="-5" dirty="0">
                          <a:latin typeface="Century"/>
                          <a:cs typeface="Century"/>
                        </a:rPr>
                        <a:t>R</a:t>
                      </a:r>
                      <a:r>
                        <a:rPr sz="2400" dirty="0">
                          <a:latin typeface="Century"/>
                          <a:cs typeface="Century"/>
                        </a:rPr>
                        <a:t>H</a:t>
                      </a:r>
                      <a:r>
                        <a:rPr sz="2400" spc="-5" dirty="0">
                          <a:latin typeface="Century"/>
                          <a:cs typeface="Century"/>
                        </a:rPr>
                        <a:t>L</a:t>
                      </a:r>
                      <a:r>
                        <a:rPr sz="2400" dirty="0">
                          <a:latin typeface="Century"/>
                          <a:cs typeface="Century"/>
                        </a:rPr>
                        <a:t>)</a:t>
                      </a:r>
                      <a:endParaRPr sz="2400">
                        <a:latin typeface="Century"/>
                        <a:cs typeface="Century"/>
                      </a:endParaRPr>
                    </a:p>
                  </a:txBody>
                  <a:tcPr marL="0" marR="0" marT="0" marB="0">
                    <a:lnL w="29487">
                      <a:solidFill>
                        <a:srgbClr val="000000"/>
                      </a:solidFill>
                      <a:prstDash val="solid"/>
                    </a:lnL>
                    <a:lnR w="29487">
                      <a:solidFill>
                        <a:srgbClr val="000000"/>
                      </a:solidFill>
                      <a:prstDash val="solid"/>
                    </a:lnR>
                    <a:lnT w="29514">
                      <a:solidFill>
                        <a:srgbClr val="000000"/>
                      </a:solidFill>
                      <a:prstDash val="solid"/>
                    </a:lnT>
                    <a:lnB w="29514">
                      <a:solidFill>
                        <a:srgbClr val="000000"/>
                      </a:solidFill>
                      <a:prstDash val="solid"/>
                    </a:lnB>
                  </a:tcPr>
                </a:tc>
                <a:tc>
                  <a:txBody>
                    <a:bodyPr/>
                    <a:lstStyle/>
                    <a:p>
                      <a:pPr marL="318135">
                        <a:lnSpc>
                          <a:spcPct val="100000"/>
                        </a:lnSpc>
                      </a:pPr>
                      <a:r>
                        <a:rPr sz="2400" spc="-5" dirty="0">
                          <a:latin typeface="Century"/>
                          <a:cs typeface="Century"/>
                        </a:rPr>
                        <a:t>1770</a:t>
                      </a:r>
                      <a:endParaRPr sz="2400">
                        <a:latin typeface="Century"/>
                        <a:cs typeface="Century"/>
                      </a:endParaRPr>
                    </a:p>
                  </a:txBody>
                  <a:tcPr marL="0" marR="0" marT="0" marB="0">
                    <a:lnL w="29487">
                      <a:solidFill>
                        <a:srgbClr val="000000"/>
                      </a:solidFill>
                      <a:prstDash val="solid"/>
                    </a:lnL>
                    <a:lnR w="29487">
                      <a:solidFill>
                        <a:srgbClr val="000000"/>
                      </a:solidFill>
                      <a:prstDash val="solid"/>
                    </a:lnR>
                    <a:lnT w="29514">
                      <a:solidFill>
                        <a:srgbClr val="000000"/>
                      </a:solidFill>
                      <a:prstDash val="solid"/>
                    </a:lnT>
                    <a:lnB w="29514">
                      <a:solidFill>
                        <a:srgbClr val="000000"/>
                      </a:solidFill>
                      <a:prstDash val="solid"/>
                    </a:lnB>
                  </a:tcPr>
                </a:tc>
                <a:extLst>
                  <a:ext uri="{0D108BD9-81ED-4DB2-BD59-A6C34878D82A}">
                    <a16:rowId xmlns:a16="http://schemas.microsoft.com/office/drawing/2014/main" val="10001"/>
                  </a:ext>
                </a:extLst>
              </a:tr>
              <a:tr h="380563">
                <a:tc>
                  <a:txBody>
                    <a:bodyPr/>
                    <a:lstStyle/>
                    <a:p>
                      <a:pPr marL="318135">
                        <a:lnSpc>
                          <a:spcPct val="100000"/>
                        </a:lnSpc>
                      </a:pPr>
                      <a:r>
                        <a:rPr sz="2400" spc="-5" dirty="0">
                          <a:latin typeface="Century"/>
                          <a:cs typeface="Century"/>
                        </a:rPr>
                        <a:t>A</a:t>
                      </a:r>
                      <a:r>
                        <a:rPr sz="2400" dirty="0">
                          <a:latin typeface="Century"/>
                          <a:cs typeface="Century"/>
                        </a:rPr>
                        <a:t>*</a:t>
                      </a:r>
                      <a:r>
                        <a:rPr sz="2400" spc="270" dirty="0">
                          <a:latin typeface="Century"/>
                          <a:cs typeface="Century"/>
                        </a:rPr>
                        <a:t> </a:t>
                      </a:r>
                      <a:r>
                        <a:rPr sz="2400" spc="-5" dirty="0">
                          <a:latin typeface="Century"/>
                          <a:cs typeface="Century"/>
                        </a:rPr>
                        <a:t>a</a:t>
                      </a:r>
                      <a:r>
                        <a:rPr sz="2400" dirty="0">
                          <a:latin typeface="Century"/>
                          <a:cs typeface="Century"/>
                        </a:rPr>
                        <a:t>g</a:t>
                      </a:r>
                      <a:r>
                        <a:rPr sz="2400" spc="-10" dirty="0">
                          <a:latin typeface="Century"/>
                          <a:cs typeface="Century"/>
                        </a:rPr>
                        <a:t>e</a:t>
                      </a:r>
                      <a:r>
                        <a:rPr sz="2400" spc="-120" dirty="0">
                          <a:latin typeface="Century"/>
                          <a:cs typeface="Century"/>
                        </a:rPr>
                        <a:t>n</a:t>
                      </a:r>
                      <a:r>
                        <a:rPr sz="2400" dirty="0">
                          <a:latin typeface="Century"/>
                          <a:cs typeface="Century"/>
                        </a:rPr>
                        <a:t>t</a:t>
                      </a:r>
                      <a:endParaRPr sz="2400">
                        <a:latin typeface="Century"/>
                        <a:cs typeface="Century"/>
                      </a:endParaRPr>
                    </a:p>
                  </a:txBody>
                  <a:tcPr marL="0" marR="0" marT="0" marB="0">
                    <a:lnL w="29487">
                      <a:solidFill>
                        <a:srgbClr val="000000"/>
                      </a:solidFill>
                      <a:prstDash val="solid"/>
                    </a:lnL>
                    <a:lnR w="29487">
                      <a:solidFill>
                        <a:srgbClr val="000000"/>
                      </a:solidFill>
                      <a:prstDash val="solid"/>
                    </a:lnR>
                    <a:lnT w="29514">
                      <a:solidFill>
                        <a:srgbClr val="000000"/>
                      </a:solidFill>
                      <a:prstDash val="solid"/>
                    </a:lnT>
                    <a:lnB w="29514">
                      <a:solidFill>
                        <a:srgbClr val="000000"/>
                      </a:solidFill>
                      <a:prstDash val="solid"/>
                    </a:lnB>
                  </a:tcPr>
                </a:tc>
                <a:tc>
                  <a:txBody>
                    <a:bodyPr/>
                    <a:lstStyle/>
                    <a:p>
                      <a:pPr marL="318135">
                        <a:lnSpc>
                          <a:spcPct val="100000"/>
                        </a:lnSpc>
                      </a:pPr>
                      <a:r>
                        <a:rPr sz="2400" spc="-5" dirty="0">
                          <a:latin typeface="Century"/>
                          <a:cs typeface="Century"/>
                        </a:rPr>
                        <a:t>1342**</a:t>
                      </a:r>
                      <a:endParaRPr sz="2400" dirty="0">
                        <a:latin typeface="Century"/>
                        <a:cs typeface="Century"/>
                      </a:endParaRPr>
                    </a:p>
                  </a:txBody>
                  <a:tcPr marL="0" marR="0" marT="0" marB="0">
                    <a:lnL w="29487">
                      <a:solidFill>
                        <a:srgbClr val="000000"/>
                      </a:solidFill>
                      <a:prstDash val="solid"/>
                    </a:lnL>
                    <a:lnR w="29487">
                      <a:solidFill>
                        <a:srgbClr val="000000"/>
                      </a:solidFill>
                      <a:prstDash val="solid"/>
                    </a:lnR>
                    <a:lnT w="29514">
                      <a:solidFill>
                        <a:srgbClr val="000000"/>
                      </a:solidFill>
                      <a:prstDash val="solid"/>
                    </a:lnT>
                    <a:lnB w="29514">
                      <a:solidFill>
                        <a:srgbClr val="000000"/>
                      </a:solidFill>
                      <a:prstDash val="solid"/>
                    </a:lnB>
                  </a:tcPr>
                </a:tc>
                <a:extLst>
                  <a:ext uri="{0D108BD9-81ED-4DB2-BD59-A6C34878D82A}">
                    <a16:rowId xmlns:a16="http://schemas.microsoft.com/office/drawing/2014/main" val="10002"/>
                  </a:ext>
                </a:extLst>
              </a:tr>
            </a:tbl>
          </a:graphicData>
        </a:graphic>
      </p:graphicFrame>
      <p:sp>
        <p:nvSpPr>
          <p:cNvPr id="6" name="Title 7"/>
          <p:cNvSpPr txBox="1">
            <a:spLocks/>
          </p:cNvSpPr>
          <p:nvPr/>
        </p:nvSpPr>
        <p:spPr bwMode="auto">
          <a:xfrm>
            <a:off x="3957" y="-22820"/>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3800" cap="none" dirty="0"/>
              <a:t>Making a Mess of Mario</a:t>
            </a:r>
            <a:endParaRPr lang="en-GB" sz="3800" b="1" cap="none" dirty="0">
              <a:solidFill>
                <a:srgbClr val="FFC000"/>
              </a:solidFill>
            </a:endParaRPr>
          </a:p>
        </p:txBody>
      </p:sp>
    </p:spTree>
    <p:extLst>
      <p:ext uri="{BB962C8B-B14F-4D97-AF65-F5344CB8AC3E}">
        <p14:creationId xmlns:p14="http://schemas.microsoft.com/office/powerpoint/2010/main" val="37734435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txBox="1">
            <a:spLocks/>
          </p:cNvSpPr>
          <p:nvPr/>
        </p:nvSpPr>
        <p:spPr bwMode="auto">
          <a:xfrm>
            <a:off x="3957" y="4677991"/>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3800" cap="none" dirty="0"/>
              <a:t>MCTS in Commercial Games</a:t>
            </a:r>
            <a:endParaRPr lang="en-GB" sz="3800" b="1" cap="none" dirty="0">
              <a:solidFill>
                <a:srgbClr val="FFC000"/>
              </a:solidFill>
            </a:endParaRPr>
          </a:p>
        </p:txBody>
      </p:sp>
    </p:spTree>
    <p:extLst>
      <p:ext uri="{BB962C8B-B14F-4D97-AF65-F5344CB8AC3E}">
        <p14:creationId xmlns:p14="http://schemas.microsoft.com/office/powerpoint/2010/main" val="35275745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3265" y="1297327"/>
            <a:ext cx="6066927" cy="4357667"/>
          </a:xfrm>
        </p:spPr>
        <p:txBody>
          <a:bodyPr>
            <a:normAutofit fontScale="92500"/>
          </a:bodyPr>
          <a:lstStyle/>
          <a:p>
            <a:r>
              <a:rPr lang="en-GB" dirty="0"/>
              <a:t>Task Management System </a:t>
            </a:r>
          </a:p>
          <a:p>
            <a:pPr lvl="1"/>
            <a:r>
              <a:rPr lang="en-GB" dirty="0"/>
              <a:t>Resource Allocation (match resources to tasks)</a:t>
            </a:r>
          </a:p>
          <a:p>
            <a:pPr lvl="2"/>
            <a:r>
              <a:rPr lang="en-GB" dirty="0"/>
              <a:t>Typically many tasks.. but few resources </a:t>
            </a:r>
          </a:p>
          <a:p>
            <a:pPr lvl="2"/>
            <a:r>
              <a:rPr lang="en-GB" dirty="0"/>
              <a:t>Large search space, little time</a:t>
            </a:r>
          </a:p>
          <a:p>
            <a:pPr lvl="1"/>
            <a:r>
              <a:rPr lang="en-GB" dirty="0"/>
              <a:t>Resource Coordination (determine the best set of actions given resources &amp; their targets)</a:t>
            </a:r>
          </a:p>
          <a:p>
            <a:pPr lvl="2"/>
            <a:r>
              <a:rPr lang="en-GB" dirty="0"/>
              <a:t>Large search space </a:t>
            </a:r>
          </a:p>
          <a:p>
            <a:pPr lvl="2"/>
            <a:r>
              <a:rPr lang="en-GB" dirty="0"/>
              <a:t>Grows exponentially with number of resources </a:t>
            </a:r>
          </a:p>
          <a:p>
            <a:pPr lvl="2"/>
            <a:r>
              <a:rPr lang="en-GB" dirty="0"/>
              <a:t>Expensive pathfinding queries </a:t>
            </a:r>
          </a:p>
          <a:p>
            <a:pPr lvl="2"/>
            <a:r>
              <a:rPr lang="en-GB" dirty="0"/>
              <a:t>MCTS-based planner  to achieve constant worst-case performance </a:t>
            </a:r>
          </a:p>
          <a:p>
            <a:pPr marL="0" indent="0">
              <a:buNone/>
            </a:pPr>
            <a:endParaRPr lang="en-GB" dirty="0"/>
          </a:p>
          <a:p>
            <a:pPr lvl="2"/>
            <a:endParaRPr lang="en-GB" dirty="0"/>
          </a:p>
          <a:p>
            <a:pPr lvl="1"/>
            <a:endParaRPr lang="en-GB" dirty="0"/>
          </a:p>
          <a:p>
            <a:endParaRPr lang="en-GB" dirty="0"/>
          </a:p>
          <a:p>
            <a:pPr lvl="1"/>
            <a:endParaRPr lang="en-GB" dirty="0"/>
          </a:p>
          <a:p>
            <a:endParaRPr lang="el-GR" dirty="0"/>
          </a:p>
        </p:txBody>
      </p:sp>
      <p:pic>
        <p:nvPicPr>
          <p:cNvPr id="1026" name="Picture 2" descr="Αποτέλεσμα εικόνας για total war rome i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6216" y="1274926"/>
            <a:ext cx="2394519" cy="23945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6516215" y="3789458"/>
            <a:ext cx="2394519" cy="1703649"/>
          </a:xfrm>
          <a:prstGeom prst="rect">
            <a:avLst/>
          </a:prstGeom>
          <a:ln>
            <a:noFill/>
          </a:ln>
          <a:effectLst>
            <a:outerShdw blurRad="292100" dist="139700" dir="2700000" algn="tl" rotWithShape="0">
              <a:srgbClr val="333333">
                <a:alpha val="65000"/>
              </a:srgbClr>
            </a:outerShdw>
          </a:effectLst>
        </p:spPr>
      </p:pic>
      <p:sp>
        <p:nvSpPr>
          <p:cNvPr id="6" name="Title 7"/>
          <p:cNvSpPr txBox="1">
            <a:spLocks/>
          </p:cNvSpPr>
          <p:nvPr/>
        </p:nvSpPr>
        <p:spPr bwMode="auto">
          <a:xfrm>
            <a:off x="3957" y="-22820"/>
            <a:ext cx="9144001" cy="1080000"/>
          </a:xfrm>
          <a:prstGeom prst="rect">
            <a:avLst/>
          </a:prstGeom>
          <a:blipFill>
            <a:blip r:embed="rId5"/>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3400" cap="none" dirty="0"/>
              <a:t>Example: MCTS @ Total War Rome II</a:t>
            </a:r>
            <a:endParaRPr lang="en-GB" sz="3400" b="1" cap="none" dirty="0">
              <a:solidFill>
                <a:srgbClr val="FFC000"/>
              </a:solidFill>
            </a:endParaRPr>
          </a:p>
        </p:txBody>
      </p:sp>
    </p:spTree>
    <p:extLst>
      <p:ext uri="{BB962C8B-B14F-4D97-AF65-F5344CB8AC3E}">
        <p14:creationId xmlns:p14="http://schemas.microsoft.com/office/powerpoint/2010/main" val="42060748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370646-3750-54B6-14C0-5BA3A822C34A}"/>
            </a:ext>
          </a:extLst>
        </p:cNvPr>
        <p:cNvGrpSpPr/>
        <p:nvPr/>
      </p:nvGrpSpPr>
      <p:grpSpPr>
        <a:xfrm>
          <a:off x="0" y="0"/>
          <a:ext cx="0" cy="0"/>
          <a:chOff x="0" y="0"/>
          <a:chExt cx="0" cy="0"/>
        </a:xfrm>
      </p:grpSpPr>
      <p:sp>
        <p:nvSpPr>
          <p:cNvPr id="4" name="Title 7">
            <a:extLst>
              <a:ext uri="{FF2B5EF4-FFF2-40B4-BE49-F238E27FC236}">
                <a16:creationId xmlns:a16="http://schemas.microsoft.com/office/drawing/2014/main" id="{11D54896-3B14-600D-F0A0-5B0B1D775BB4}"/>
              </a:ext>
            </a:extLst>
          </p:cNvPr>
          <p:cNvSpPr>
            <a:spLocks noGrp="1"/>
          </p:cNvSpPr>
          <p:nvPr>
            <p:ph type="title"/>
          </p:nvPr>
        </p:nvSpPr>
        <p:spPr>
          <a:xfrm>
            <a:off x="0" y="4657820"/>
            <a:ext cx="9144001" cy="1080000"/>
          </a:xfrm>
          <a:blipFill>
            <a:blip r:embed="rId2"/>
            <a:stretch>
              <a:fillRect/>
            </a:stretch>
          </a:blipFill>
        </p:spPr>
        <p:txBody>
          <a:bodyPr anchor="ctr" anchorCtr="0"/>
          <a:lstStyle/>
          <a:p>
            <a:r>
              <a:rPr lang="en-GB" sz="3800" cap="none" dirty="0"/>
              <a:t> Chapter 4: Playing Games</a:t>
            </a:r>
            <a:endParaRPr lang="en-GB" sz="3800" b="1" cap="none" dirty="0">
              <a:solidFill>
                <a:srgbClr val="FFC000"/>
              </a:solidFill>
            </a:endParaRPr>
          </a:p>
        </p:txBody>
      </p:sp>
    </p:spTree>
    <p:extLst>
      <p:ext uri="{BB962C8B-B14F-4D97-AF65-F5344CB8AC3E}">
        <p14:creationId xmlns:p14="http://schemas.microsoft.com/office/powerpoint/2010/main" val="26553074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txBox="1">
            <a:spLocks/>
          </p:cNvSpPr>
          <p:nvPr/>
        </p:nvSpPr>
        <p:spPr bwMode="auto">
          <a:xfrm>
            <a:off x="3957" y="4677991"/>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3800" cap="none" dirty="0"/>
              <a:t>Evolutionary Planning</a:t>
            </a:r>
            <a:endParaRPr lang="en-GB" sz="3800" b="1" cap="none" dirty="0">
              <a:solidFill>
                <a:srgbClr val="FFC000"/>
              </a:solidFill>
            </a:endParaRPr>
          </a:p>
        </p:txBody>
      </p:sp>
    </p:spTree>
    <p:extLst>
      <p:ext uri="{BB962C8B-B14F-4D97-AF65-F5344CB8AC3E}">
        <p14:creationId xmlns:p14="http://schemas.microsoft.com/office/powerpoint/2010/main" val="18105716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9552" y="1297327"/>
            <a:ext cx="8136904" cy="4357667"/>
          </a:xfrm>
        </p:spPr>
        <p:txBody>
          <a:bodyPr>
            <a:normAutofit lnSpcReduction="10000"/>
          </a:bodyPr>
          <a:lstStyle/>
          <a:p>
            <a:r>
              <a:rPr lang="en-GB" dirty="0"/>
              <a:t>Basic idea:</a:t>
            </a:r>
          </a:p>
          <a:p>
            <a:pPr lvl="1"/>
            <a:r>
              <a:rPr lang="en-GB" sz="2500" dirty="0"/>
              <a:t>Don’t </a:t>
            </a:r>
            <a:r>
              <a:rPr lang="en-GB" sz="2500" b="1" dirty="0"/>
              <a:t>search</a:t>
            </a:r>
            <a:r>
              <a:rPr lang="en-GB" sz="2500" dirty="0"/>
              <a:t> for a </a:t>
            </a:r>
            <a:r>
              <a:rPr lang="en-GB" sz="2500" i="1" dirty="0"/>
              <a:t>sequence of actions</a:t>
            </a:r>
            <a:r>
              <a:rPr lang="en-GB" sz="2500" dirty="0"/>
              <a:t> starting from an initial point</a:t>
            </a:r>
          </a:p>
          <a:p>
            <a:pPr lvl="1"/>
            <a:r>
              <a:rPr lang="en-GB" sz="2500" b="1" dirty="0"/>
              <a:t>Optimize</a:t>
            </a:r>
            <a:r>
              <a:rPr lang="en-GB" sz="2500" dirty="0"/>
              <a:t> the </a:t>
            </a:r>
            <a:r>
              <a:rPr lang="en-GB" sz="2500" i="1" dirty="0"/>
              <a:t>whole action sequence</a:t>
            </a:r>
            <a:r>
              <a:rPr lang="en-GB" sz="2500" dirty="0"/>
              <a:t> instead! </a:t>
            </a:r>
          </a:p>
          <a:p>
            <a:pPr marL="285739" lvl="1" indent="-285739">
              <a:buFont typeface="Arial" pitchFamily="34" charset="0"/>
              <a:buChar char="•"/>
            </a:pPr>
            <a:r>
              <a:rPr lang="en-GB" sz="2800" dirty="0"/>
              <a:t>Search the space of complete action sequences for those that have maximum utility.</a:t>
            </a:r>
          </a:p>
          <a:p>
            <a:r>
              <a:rPr lang="en-GB" sz="2800" dirty="0"/>
              <a:t>Evaluate the utility of a given action sequence by taking all the actions in the sequence in simulation, and observing the value of the state reached after taking all those actions.</a:t>
            </a:r>
            <a:endParaRPr lang="en-GB" dirty="0"/>
          </a:p>
          <a:p>
            <a:pPr marL="0" indent="0">
              <a:buNone/>
            </a:pPr>
            <a:endParaRPr lang="en-GB" dirty="0"/>
          </a:p>
          <a:p>
            <a:pPr lvl="2"/>
            <a:endParaRPr lang="en-GB" dirty="0"/>
          </a:p>
          <a:p>
            <a:pPr lvl="1"/>
            <a:endParaRPr lang="en-GB" dirty="0"/>
          </a:p>
          <a:p>
            <a:endParaRPr lang="en-GB" dirty="0"/>
          </a:p>
          <a:p>
            <a:pPr lvl="1"/>
            <a:endParaRPr lang="en-GB" dirty="0"/>
          </a:p>
          <a:p>
            <a:endParaRPr lang="el-GR" dirty="0"/>
          </a:p>
        </p:txBody>
      </p:sp>
      <p:sp>
        <p:nvSpPr>
          <p:cNvPr id="6" name="Title 7"/>
          <p:cNvSpPr txBox="1">
            <a:spLocks/>
          </p:cNvSpPr>
          <p:nvPr/>
        </p:nvSpPr>
        <p:spPr bwMode="auto">
          <a:xfrm>
            <a:off x="3957" y="-42990"/>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3400" cap="none" dirty="0"/>
              <a:t>Evolutionary Planning</a:t>
            </a:r>
            <a:endParaRPr lang="en-GB" sz="3400" b="1" cap="none" dirty="0">
              <a:solidFill>
                <a:srgbClr val="FFC000"/>
              </a:solidFill>
            </a:endParaRPr>
          </a:p>
        </p:txBody>
      </p:sp>
    </p:spTree>
    <p:extLst>
      <p:ext uri="{BB962C8B-B14F-4D97-AF65-F5344CB8AC3E}">
        <p14:creationId xmlns:p14="http://schemas.microsoft.com/office/powerpoint/2010/main" val="43652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txBox="1">
            <a:spLocks/>
          </p:cNvSpPr>
          <p:nvPr/>
        </p:nvSpPr>
        <p:spPr>
          <a:xfrm>
            <a:off x="539552" y="1297327"/>
            <a:ext cx="8136904" cy="4357667"/>
          </a:xfrm>
          <a:prstGeom prst="rect">
            <a:avLst/>
          </a:prstGeom>
        </p:spPr>
        <p:txBody>
          <a:bodyPr>
            <a:normAutofit fontScale="92500"/>
          </a:bodyPr>
          <a:lstStyle>
            <a:lvl1pPr marL="285739" indent="-285739" algn="l" defTabSz="761970" rtl="0" eaLnBrk="1" latinLnBrk="0" hangingPunct="1">
              <a:spcBef>
                <a:spcPct val="20000"/>
              </a:spcBef>
              <a:buFont typeface="Arial" pitchFamily="34" charset="0"/>
              <a:buChar char="•"/>
              <a:defRPr sz="2667" kern="1200">
                <a:solidFill>
                  <a:schemeClr val="tx1"/>
                </a:solidFill>
                <a:latin typeface="+mn-lt"/>
                <a:ea typeface="+mn-ea"/>
                <a:cs typeface="+mn-cs"/>
              </a:defRPr>
            </a:lvl1pPr>
            <a:lvl2pPr marL="619100" indent="-238115" algn="l" defTabSz="761970" rtl="0" eaLnBrk="1" latinLnBrk="0" hangingPunct="1">
              <a:spcBef>
                <a:spcPct val="20000"/>
              </a:spcBef>
              <a:buFont typeface="Arial" pitchFamily="34" charset="0"/>
              <a:buChar char="–"/>
              <a:defRPr sz="2333" kern="1200">
                <a:solidFill>
                  <a:schemeClr val="tx1"/>
                </a:solidFill>
                <a:latin typeface="+mn-lt"/>
                <a:ea typeface="+mn-ea"/>
                <a:cs typeface="+mn-cs"/>
              </a:defRPr>
            </a:lvl2pPr>
            <a:lvl3pPr marL="952462" indent="-190492" algn="l" defTabSz="76197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333447"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4pPr>
            <a:lvl5pPr marL="171443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5pPr>
            <a:lvl6pPr marL="209541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6pPr>
            <a:lvl7pPr marL="247640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7pPr>
            <a:lvl8pPr marL="285738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8pPr>
            <a:lvl9pPr marL="3238370"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9pPr>
          </a:lstStyle>
          <a:p>
            <a:r>
              <a:rPr lang="en-GB" sz="2800" dirty="0">
                <a:ea typeface="ＭＳ Ｐゴシック" charset="-128"/>
                <a:cs typeface="ＭＳ Ｐゴシック" charset="-128"/>
              </a:rPr>
              <a:t>Any optimization algorithm is applicable</a:t>
            </a:r>
          </a:p>
          <a:p>
            <a:r>
              <a:rPr lang="en-GB" sz="2800" dirty="0">
                <a:ea typeface="ＭＳ Ｐゴシック" charset="-128"/>
                <a:cs typeface="ＭＳ Ｐゴシック" charset="-128"/>
              </a:rPr>
              <a:t>Evolutionary algorithms are popular so far; e.g.</a:t>
            </a:r>
          </a:p>
          <a:p>
            <a:pPr lvl="1"/>
            <a:r>
              <a:rPr lang="en-GB" sz="2466" i="1" dirty="0">
                <a:ea typeface="ＭＳ Ｐゴシック" charset="-128"/>
                <a:cs typeface="ＭＳ Ｐゴシック" charset="-128"/>
              </a:rPr>
              <a:t>Rolling horizon evolution</a:t>
            </a:r>
            <a:r>
              <a:rPr lang="en-GB" sz="2466" dirty="0">
                <a:ea typeface="ＭＳ Ｐゴシック" charset="-128"/>
                <a:cs typeface="ＭＳ Ｐゴシック" charset="-128"/>
              </a:rPr>
              <a:t> in TSP</a:t>
            </a:r>
          </a:p>
          <a:p>
            <a:pPr lvl="1"/>
            <a:r>
              <a:rPr lang="en-GB" sz="2466" dirty="0">
                <a:ea typeface="ＭＳ Ｐゴシック" charset="-128"/>
                <a:cs typeface="ＭＳ Ｐゴシック" charset="-128"/>
              </a:rPr>
              <a:t>Competitive agents in General Video Game AI Competition</a:t>
            </a:r>
          </a:p>
          <a:p>
            <a:pPr lvl="1"/>
            <a:r>
              <a:rPr lang="en-GB" sz="2466" dirty="0">
                <a:ea typeface="ＭＳ Ｐゴシック" charset="-128"/>
              </a:rPr>
              <a:t>“Online evolution” outperforms MCTS in </a:t>
            </a:r>
            <a:r>
              <a:rPr lang="en-GB" sz="2466" i="1" dirty="0">
                <a:ea typeface="ＭＳ Ｐゴシック" charset="-128"/>
              </a:rPr>
              <a:t>Hero Academy</a:t>
            </a:r>
          </a:p>
          <a:p>
            <a:pPr lvl="1"/>
            <a:r>
              <a:rPr lang="en-GB" sz="2470" dirty="0"/>
              <a:t>Evolutionary planning performs better than varieties of tree search in simple </a:t>
            </a:r>
            <a:r>
              <a:rPr lang="en-GB" sz="2470" i="1" dirty="0"/>
              <a:t>StarCraft</a:t>
            </a:r>
            <a:r>
              <a:rPr lang="en-GB" sz="2470" dirty="0"/>
              <a:t> scenarios</a:t>
            </a:r>
          </a:p>
          <a:p>
            <a:pPr lvl="1"/>
            <a:r>
              <a:rPr lang="en-GB" sz="2470" dirty="0"/>
              <a:t>Performs well in cooperative board games such as</a:t>
            </a:r>
            <a:r>
              <a:rPr lang="en-GB" sz="2470" i="1" dirty="0"/>
              <a:t> Pandemic</a:t>
            </a:r>
          </a:p>
          <a:p>
            <a:r>
              <a:rPr lang="en-GB" dirty="0">
                <a:ea typeface="ＭＳ Ｐゴシック" charset="-128"/>
                <a:cs typeface="ＭＳ Ｐゴシック" charset="-128"/>
              </a:rPr>
              <a:t>A method at birth – still a lot to come!</a:t>
            </a:r>
            <a:endParaRPr lang="en-GB" dirty="0"/>
          </a:p>
          <a:p>
            <a:pPr lvl="1" fontAlgn="auto">
              <a:spcAft>
                <a:spcPts val="0"/>
              </a:spcAft>
            </a:pPr>
            <a:endParaRPr lang="en-GB" dirty="0"/>
          </a:p>
          <a:p>
            <a:pPr fontAlgn="auto">
              <a:spcAft>
                <a:spcPts val="0"/>
              </a:spcAft>
            </a:pPr>
            <a:endParaRPr lang="en-GB" dirty="0"/>
          </a:p>
          <a:p>
            <a:pPr lvl="1" fontAlgn="auto">
              <a:spcAft>
                <a:spcPts val="0"/>
              </a:spcAft>
            </a:pPr>
            <a:endParaRPr lang="en-GB" dirty="0"/>
          </a:p>
          <a:p>
            <a:pPr fontAlgn="auto">
              <a:spcAft>
                <a:spcPts val="0"/>
              </a:spcAft>
            </a:pPr>
            <a:endParaRPr lang="el-GR" dirty="0"/>
          </a:p>
        </p:txBody>
      </p:sp>
      <p:sp>
        <p:nvSpPr>
          <p:cNvPr id="5" name="Title 7"/>
          <p:cNvSpPr txBox="1">
            <a:spLocks/>
          </p:cNvSpPr>
          <p:nvPr/>
        </p:nvSpPr>
        <p:spPr bwMode="auto">
          <a:xfrm>
            <a:off x="3957" y="-42990"/>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3400" cap="none" dirty="0"/>
              <a:t>Evolutionary Planning</a:t>
            </a:r>
            <a:endParaRPr lang="en-GB" sz="3400" b="1" cap="none" dirty="0">
              <a:solidFill>
                <a:srgbClr val="FFC000"/>
              </a:solidFill>
            </a:endParaRPr>
          </a:p>
        </p:txBody>
      </p:sp>
    </p:spTree>
    <p:extLst>
      <p:ext uri="{BB962C8B-B14F-4D97-AF65-F5344CB8AC3E}">
        <p14:creationId xmlns:p14="http://schemas.microsoft.com/office/powerpoint/2010/main" val="41937339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7"/>
          <p:cNvSpPr txBox="1">
            <a:spLocks/>
          </p:cNvSpPr>
          <p:nvPr/>
        </p:nvSpPr>
        <p:spPr bwMode="auto">
          <a:xfrm>
            <a:off x="3957" y="4661894"/>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3400" cap="none" dirty="0"/>
              <a:t>Planning with Symbolic Representations</a:t>
            </a:r>
            <a:endParaRPr lang="en-GB" sz="3400" b="1" cap="none" dirty="0">
              <a:solidFill>
                <a:srgbClr val="FFC000"/>
              </a:solidFill>
            </a:endParaRPr>
          </a:p>
        </p:txBody>
      </p:sp>
    </p:spTree>
    <p:extLst>
      <p:ext uri="{BB962C8B-B14F-4D97-AF65-F5344CB8AC3E}">
        <p14:creationId xmlns:p14="http://schemas.microsoft.com/office/powerpoint/2010/main" val="40557425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201316"/>
            <a:ext cx="5616624" cy="2800767"/>
          </a:xfrm>
          <a:prstGeom prst="rect">
            <a:avLst/>
          </a:prstGeom>
        </p:spPr>
        <p:txBody>
          <a:bodyPr wrap="square">
            <a:spAutoFit/>
          </a:bodyPr>
          <a:lstStyle/>
          <a:p>
            <a:pPr marL="342900" indent="-342900">
              <a:buFont typeface="Arial" panose="020B0604020202020204" pitchFamily="34" charset="0"/>
              <a:buChar char="•"/>
            </a:pPr>
            <a:r>
              <a:rPr lang="en-GB" sz="2200" dirty="0">
                <a:latin typeface="+mj-lt"/>
              </a:rPr>
              <a:t>Planning on the level of in-game actions requires a fast forward model</a:t>
            </a:r>
          </a:p>
          <a:p>
            <a:pPr marL="342900" indent="-342900">
              <a:buFont typeface="Arial" panose="020B0604020202020204" pitchFamily="34" charset="0"/>
              <a:buChar char="•"/>
            </a:pPr>
            <a:r>
              <a:rPr lang="en-GB" sz="2200" dirty="0">
                <a:latin typeface="+mj-lt"/>
              </a:rPr>
              <a:t>However, one can plan in an abstract representation of the game’s state space. </a:t>
            </a:r>
          </a:p>
          <a:p>
            <a:pPr marL="342900" indent="-342900">
              <a:buFont typeface="Arial" panose="020B0604020202020204" pitchFamily="34" charset="0"/>
              <a:buChar char="•"/>
            </a:pPr>
            <a:r>
              <a:rPr lang="en-GB" sz="2200" dirty="0">
                <a:latin typeface="+mj-lt"/>
              </a:rPr>
              <a:t>Typically, a language based on </a:t>
            </a:r>
            <a:r>
              <a:rPr lang="en-GB" sz="2200" i="1" dirty="0">
                <a:latin typeface="+mj-lt"/>
              </a:rPr>
              <a:t>first-order logic</a:t>
            </a:r>
            <a:r>
              <a:rPr lang="en-GB" sz="2200" dirty="0">
                <a:latin typeface="+mj-lt"/>
              </a:rPr>
              <a:t> represents events, states and actions, and tree search is applied to find paths from current state to end state.</a:t>
            </a:r>
          </a:p>
        </p:txBody>
      </p:sp>
      <p:pic>
        <p:nvPicPr>
          <p:cNvPr id="1026" name="Picture 2" descr="https://upload.wikimedia.org/wikipedia/en/2/2e/FEAR_screenshot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144" y="1397495"/>
            <a:ext cx="3095625" cy="23241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251520" y="3937620"/>
            <a:ext cx="8640960" cy="1785104"/>
          </a:xfrm>
          <a:prstGeom prst="rect">
            <a:avLst/>
          </a:prstGeom>
        </p:spPr>
        <p:txBody>
          <a:bodyPr wrap="square">
            <a:spAutoFit/>
          </a:bodyPr>
          <a:lstStyle/>
          <a:p>
            <a:pPr marL="342900" indent="-342900">
              <a:buFont typeface="Arial" panose="020B0604020202020204" pitchFamily="34" charset="0"/>
              <a:buChar char="•"/>
            </a:pPr>
            <a:r>
              <a:rPr lang="en-GB" sz="2200" dirty="0">
                <a:latin typeface="+mj-lt"/>
              </a:rPr>
              <a:t>Example: STRIPS-based representation used in </a:t>
            </a:r>
            <a:r>
              <a:rPr lang="en-GB" sz="2200" dirty="0" err="1">
                <a:latin typeface="+mj-lt"/>
              </a:rPr>
              <a:t>Shakey</a:t>
            </a:r>
            <a:r>
              <a:rPr lang="en-GB" sz="2200" dirty="0">
                <a:latin typeface="+mj-lt"/>
              </a:rPr>
              <a:t>, the world’s first digital mobile robot</a:t>
            </a:r>
          </a:p>
          <a:p>
            <a:pPr marL="342900" indent="-342900">
              <a:buFont typeface="Arial" panose="020B0604020202020204" pitchFamily="34" charset="0"/>
              <a:buChar char="•"/>
            </a:pPr>
            <a:r>
              <a:rPr lang="en-GB" sz="2200" dirty="0">
                <a:latin typeface="+mj-lt"/>
              </a:rPr>
              <a:t>Game example: </a:t>
            </a:r>
            <a:r>
              <a:rPr lang="en-GB" sz="2200" i="1" dirty="0">
                <a:latin typeface="+mj-lt"/>
              </a:rPr>
              <a:t>F.E.A.R.</a:t>
            </a:r>
            <a:r>
              <a:rPr lang="en-GB" sz="2200" dirty="0">
                <a:latin typeface="+mj-lt"/>
              </a:rPr>
              <a:t> (Sierra Entertainment, 2005) agent planners by Jeff </a:t>
            </a:r>
            <a:r>
              <a:rPr lang="en-GB" sz="2200" dirty="0" err="1">
                <a:latin typeface="+mj-lt"/>
              </a:rPr>
              <a:t>Orkin</a:t>
            </a:r>
            <a:endParaRPr lang="en-GB" sz="2200" dirty="0">
              <a:latin typeface="+mj-lt"/>
            </a:endParaRPr>
          </a:p>
          <a:p>
            <a:endParaRPr lang="en-GB" sz="2200" dirty="0">
              <a:latin typeface="+mj-lt"/>
            </a:endParaRPr>
          </a:p>
        </p:txBody>
      </p:sp>
      <p:sp>
        <p:nvSpPr>
          <p:cNvPr id="7" name="Title 7"/>
          <p:cNvSpPr txBox="1">
            <a:spLocks/>
          </p:cNvSpPr>
          <p:nvPr/>
        </p:nvSpPr>
        <p:spPr bwMode="auto">
          <a:xfrm>
            <a:off x="3957" y="-42990"/>
            <a:ext cx="9144001" cy="1080000"/>
          </a:xfrm>
          <a:prstGeom prst="rect">
            <a:avLst/>
          </a:prstGeom>
          <a:blipFill>
            <a:blip r:embed="rId4"/>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3400" cap="none" dirty="0"/>
              <a:t>Planning with Symbolic Representations</a:t>
            </a:r>
            <a:endParaRPr lang="en-GB" sz="3400" b="1" cap="none" dirty="0">
              <a:solidFill>
                <a:srgbClr val="FFC000"/>
              </a:solidFill>
            </a:endParaRPr>
          </a:p>
        </p:txBody>
      </p:sp>
    </p:spTree>
    <p:extLst>
      <p:ext uri="{BB962C8B-B14F-4D97-AF65-F5344CB8AC3E}">
        <p14:creationId xmlns:p14="http://schemas.microsoft.com/office/powerpoint/2010/main" val="3214580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7"/>
          <p:cNvSpPr txBox="1">
            <a:spLocks/>
          </p:cNvSpPr>
          <p:nvPr/>
        </p:nvSpPr>
        <p:spPr bwMode="auto">
          <a:xfrm>
            <a:off x="3957" y="4661894"/>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500" cap="none" dirty="0"/>
              <a:t>Life </a:t>
            </a:r>
            <a:r>
              <a:rPr lang="en-GB" sz="4500" b="1" cap="none" dirty="0">
                <a:solidFill>
                  <a:srgbClr val="FF0000"/>
                </a:solidFill>
              </a:rPr>
              <a:t>without</a:t>
            </a:r>
            <a:r>
              <a:rPr lang="en-GB" sz="4500" cap="none" dirty="0"/>
              <a:t> a model…</a:t>
            </a:r>
            <a:endParaRPr lang="en-GB" sz="4500" b="1" cap="none" dirty="0">
              <a:solidFill>
                <a:srgbClr val="FFC000"/>
              </a:solidFill>
            </a:endParaRPr>
          </a:p>
        </p:txBody>
      </p:sp>
    </p:spTree>
    <p:extLst>
      <p:ext uri="{BB962C8B-B14F-4D97-AF65-F5344CB8AC3E}">
        <p14:creationId xmlns:p14="http://schemas.microsoft.com/office/powerpoint/2010/main" val="19410506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561" y="1463203"/>
            <a:ext cx="8208911" cy="3338513"/>
          </a:xfrm>
        </p:spPr>
        <p:txBody>
          <a:bodyPr/>
          <a:lstStyle/>
          <a:p>
            <a:pPr>
              <a:buFont typeface="Arial" panose="020B0604020202020204" pitchFamily="34" charset="0"/>
              <a:buChar char="•"/>
            </a:pPr>
            <a:r>
              <a:rPr lang="en-GB" sz="3000" dirty="0"/>
              <a:t>Reinforcement learning (requires </a:t>
            </a:r>
            <a:r>
              <a:rPr lang="en-GB" sz="3000" b="1" dirty="0"/>
              <a:t>training time</a:t>
            </a:r>
            <a:r>
              <a:rPr lang="en-GB" sz="3000" dirty="0"/>
              <a:t>) </a:t>
            </a:r>
          </a:p>
          <a:p>
            <a:pPr lvl="1">
              <a:buFont typeface="Arial" panose="020B0604020202020204" pitchFamily="34" charset="0"/>
              <a:buChar char="•"/>
            </a:pPr>
            <a:r>
              <a:rPr lang="en-GB" sz="2600" dirty="0"/>
              <a:t>TD-learning/approximate dynamic programming</a:t>
            </a:r>
          </a:p>
          <a:p>
            <a:pPr lvl="1">
              <a:buFont typeface="Arial" panose="020B0604020202020204" pitchFamily="34" charset="0"/>
              <a:buChar char="•"/>
            </a:pPr>
            <a:r>
              <a:rPr lang="en-GB" sz="2600" dirty="0"/>
              <a:t>Deep RL/Deep Q-N, … </a:t>
            </a:r>
          </a:p>
          <a:p>
            <a:pPr lvl="1">
              <a:buFont typeface="Arial" panose="020B0604020202020204" pitchFamily="34" charset="0"/>
              <a:buChar char="•"/>
            </a:pPr>
            <a:r>
              <a:rPr lang="en-GB" sz="2600" dirty="0"/>
              <a:t>Evolutionary algorithms</a:t>
            </a:r>
          </a:p>
        </p:txBody>
      </p:sp>
      <p:sp>
        <p:nvSpPr>
          <p:cNvPr id="5" name="Title 7"/>
          <p:cNvSpPr txBox="1">
            <a:spLocks/>
          </p:cNvSpPr>
          <p:nvPr/>
        </p:nvSpPr>
        <p:spPr bwMode="auto">
          <a:xfrm>
            <a:off x="3957" y="-49714"/>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000" cap="none" dirty="0"/>
              <a:t>How Can AI Play Games?</a:t>
            </a:r>
            <a:endParaRPr lang="en-GB" sz="4000" b="1" cap="none" dirty="0">
              <a:solidFill>
                <a:srgbClr val="FFC000"/>
              </a:solidFill>
            </a:endParaRPr>
          </a:p>
        </p:txBody>
      </p:sp>
    </p:spTree>
    <p:extLst>
      <p:ext uri="{BB962C8B-B14F-4D97-AF65-F5344CB8AC3E}">
        <p14:creationId xmlns:p14="http://schemas.microsoft.com/office/powerpoint/2010/main" val="202284164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F65379-3188-E3B0-9640-F689F4AAF937}"/>
            </a:ext>
          </a:extLst>
        </p:cNvPr>
        <p:cNvGrpSpPr/>
        <p:nvPr/>
      </p:nvGrpSpPr>
      <p:grpSpPr>
        <a:xfrm>
          <a:off x="0" y="0"/>
          <a:ext cx="0" cy="0"/>
          <a:chOff x="0" y="0"/>
          <a:chExt cx="0" cy="0"/>
        </a:xfrm>
      </p:grpSpPr>
      <p:sp>
        <p:nvSpPr>
          <p:cNvPr id="4" name="Title 7">
            <a:extLst>
              <a:ext uri="{FF2B5EF4-FFF2-40B4-BE49-F238E27FC236}">
                <a16:creationId xmlns:a16="http://schemas.microsoft.com/office/drawing/2014/main" id="{F24BBC00-367E-7714-9AB8-50F37FED0578}"/>
              </a:ext>
            </a:extLst>
          </p:cNvPr>
          <p:cNvSpPr txBox="1">
            <a:spLocks/>
          </p:cNvSpPr>
          <p:nvPr/>
        </p:nvSpPr>
        <p:spPr bwMode="auto">
          <a:xfrm>
            <a:off x="3957" y="4677991"/>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3800" cap="none" dirty="0"/>
              <a:t>Classic and Deep RL</a:t>
            </a:r>
            <a:endParaRPr lang="en-GB" sz="3800" b="1" cap="none" dirty="0">
              <a:solidFill>
                <a:srgbClr val="FFC000"/>
              </a:solidFill>
            </a:endParaRPr>
          </a:p>
        </p:txBody>
      </p:sp>
    </p:spTree>
    <p:extLst>
      <p:ext uri="{BB962C8B-B14F-4D97-AF65-F5344CB8AC3E}">
        <p14:creationId xmlns:p14="http://schemas.microsoft.com/office/powerpoint/2010/main" val="38898604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p:cNvSpPr/>
          <p:nvPr/>
        </p:nvSpPr>
        <p:spPr>
          <a:xfrm>
            <a:off x="2654022" y="1808527"/>
            <a:ext cx="3835944" cy="3124854"/>
          </a:xfrm>
          <a:prstGeom prst="rect">
            <a:avLst/>
          </a:prstGeom>
          <a:blipFill>
            <a:blip r:embed="rId3" cstate="print"/>
            <a:stretch>
              <a:fillRect/>
            </a:stretch>
          </a:blipFill>
        </p:spPr>
        <p:txBody>
          <a:bodyPr wrap="square" lIns="0" tIns="0" rIns="0" bIns="0" rtlCol="0"/>
          <a:lstStyle/>
          <a:p>
            <a:endParaRPr sz="1406"/>
          </a:p>
        </p:txBody>
      </p:sp>
      <p:sp>
        <p:nvSpPr>
          <p:cNvPr id="6" name="Title 7"/>
          <p:cNvSpPr txBox="1">
            <a:spLocks/>
          </p:cNvSpPr>
          <p:nvPr/>
        </p:nvSpPr>
        <p:spPr bwMode="auto">
          <a:xfrm>
            <a:off x="3957" y="-49714"/>
            <a:ext cx="9144001" cy="1080000"/>
          </a:xfrm>
          <a:prstGeom prst="rect">
            <a:avLst/>
          </a:prstGeom>
          <a:blipFill>
            <a:blip r:embed="rId4"/>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000" cap="none" dirty="0"/>
              <a:t>RL Problem</a:t>
            </a:r>
            <a:endParaRPr lang="en-GB" sz="4000" b="1" cap="none" dirty="0">
              <a:solidFill>
                <a:srgbClr val="FFC000"/>
              </a:solidFill>
            </a:endParaRPr>
          </a:p>
        </p:txBody>
      </p:sp>
    </p:spTree>
    <p:extLst>
      <p:ext uri="{BB962C8B-B14F-4D97-AF65-F5344CB8AC3E}">
        <p14:creationId xmlns:p14="http://schemas.microsoft.com/office/powerpoint/2010/main" val="19041291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323528" y="1489348"/>
            <a:ext cx="8496943" cy="4097576"/>
          </a:xfrm>
          <a:prstGeom prst="rect">
            <a:avLst/>
          </a:prstGeom>
        </p:spPr>
        <p:txBody>
          <a:bodyPr vert="horz" wrap="square" lIns="0" tIns="19348" rIns="0" bIns="0" rtlCol="0">
            <a:spAutoFit/>
          </a:bodyPr>
          <a:lstStyle/>
          <a:p>
            <a:pPr marL="464641" marR="2976" indent="-457200" defTabSz="535747" fontAlgn="auto">
              <a:lnSpc>
                <a:spcPts val="2519"/>
              </a:lnSpc>
              <a:spcBef>
                <a:spcPts val="152"/>
              </a:spcBef>
              <a:spcAft>
                <a:spcPts val="0"/>
              </a:spcAft>
              <a:buFont typeface="Arial" panose="020B0604020202020204" pitchFamily="34" charset="0"/>
              <a:buChar char="•"/>
            </a:pPr>
            <a:r>
              <a:rPr sz="2800" spc="18" dirty="0">
                <a:solidFill>
                  <a:prstClr val="black"/>
                </a:solidFill>
                <a:latin typeface="+mj-lt"/>
                <a:ea typeface="+mn-ea"/>
                <a:cs typeface="Arial"/>
              </a:rPr>
              <a:t>Off-policy </a:t>
            </a:r>
            <a:r>
              <a:rPr sz="2800" spc="3" dirty="0">
                <a:solidFill>
                  <a:prstClr val="black"/>
                </a:solidFill>
                <a:latin typeface="+mj-lt"/>
                <a:ea typeface="+mn-ea"/>
                <a:cs typeface="Arial"/>
              </a:rPr>
              <a:t>reinforcement </a:t>
            </a:r>
            <a:r>
              <a:rPr sz="2800" spc="18" dirty="0">
                <a:solidFill>
                  <a:prstClr val="black"/>
                </a:solidFill>
                <a:latin typeface="+mj-lt"/>
                <a:ea typeface="+mn-ea"/>
                <a:cs typeface="Arial"/>
              </a:rPr>
              <a:t>learning method </a:t>
            </a:r>
            <a:r>
              <a:rPr sz="2800" spc="-3" dirty="0">
                <a:solidFill>
                  <a:prstClr val="black"/>
                </a:solidFill>
                <a:latin typeface="+mj-lt"/>
                <a:ea typeface="+mn-ea"/>
                <a:cs typeface="Arial"/>
              </a:rPr>
              <a:t>in</a:t>
            </a:r>
            <a:r>
              <a:rPr sz="2800" spc="-70" dirty="0">
                <a:solidFill>
                  <a:prstClr val="black"/>
                </a:solidFill>
                <a:latin typeface="+mj-lt"/>
                <a:ea typeface="+mn-ea"/>
                <a:cs typeface="Arial"/>
              </a:rPr>
              <a:t> </a:t>
            </a:r>
            <a:r>
              <a:rPr sz="2800" dirty="0">
                <a:solidFill>
                  <a:prstClr val="black"/>
                </a:solidFill>
                <a:latin typeface="+mj-lt"/>
                <a:ea typeface="+mn-ea"/>
                <a:cs typeface="Arial"/>
              </a:rPr>
              <a:t>the  </a:t>
            </a:r>
            <a:r>
              <a:rPr sz="2800" spc="12" dirty="0">
                <a:solidFill>
                  <a:prstClr val="black"/>
                </a:solidFill>
                <a:latin typeface="+mj-lt"/>
                <a:ea typeface="+mn-ea"/>
                <a:cs typeface="Arial"/>
              </a:rPr>
              <a:t>temporal </a:t>
            </a:r>
            <a:r>
              <a:rPr sz="2800" spc="15" dirty="0">
                <a:solidFill>
                  <a:prstClr val="black"/>
                </a:solidFill>
                <a:latin typeface="+mj-lt"/>
                <a:ea typeface="+mn-ea"/>
                <a:cs typeface="Arial"/>
              </a:rPr>
              <a:t>difference</a:t>
            </a:r>
            <a:r>
              <a:rPr sz="2800" spc="-15" dirty="0">
                <a:solidFill>
                  <a:prstClr val="black"/>
                </a:solidFill>
                <a:latin typeface="+mj-lt"/>
                <a:ea typeface="+mn-ea"/>
                <a:cs typeface="Arial"/>
              </a:rPr>
              <a:t> </a:t>
            </a:r>
            <a:r>
              <a:rPr sz="2800" spc="-3" dirty="0">
                <a:solidFill>
                  <a:prstClr val="black"/>
                </a:solidFill>
                <a:latin typeface="+mj-lt"/>
                <a:ea typeface="+mn-ea"/>
                <a:cs typeface="Arial"/>
              </a:rPr>
              <a:t>family</a:t>
            </a:r>
            <a:endParaRPr lang="en-GB" sz="2800" spc="-3" dirty="0">
              <a:solidFill>
                <a:prstClr val="black"/>
              </a:solidFill>
              <a:latin typeface="+mj-lt"/>
              <a:ea typeface="+mn-ea"/>
              <a:cs typeface="Arial"/>
            </a:endParaRPr>
          </a:p>
          <a:p>
            <a:pPr marL="464641" marR="2976" indent="-457200" defTabSz="535747" fontAlgn="auto">
              <a:lnSpc>
                <a:spcPts val="2519"/>
              </a:lnSpc>
              <a:spcBef>
                <a:spcPts val="152"/>
              </a:spcBef>
              <a:spcAft>
                <a:spcPts val="0"/>
              </a:spcAft>
              <a:buFont typeface="Arial" panose="020B0604020202020204" pitchFamily="34" charset="0"/>
              <a:buChar char="•"/>
            </a:pPr>
            <a:endParaRPr lang="en-GB" sz="2800" spc="6" dirty="0">
              <a:solidFill>
                <a:prstClr val="black"/>
              </a:solidFill>
              <a:latin typeface="+mj-lt"/>
              <a:cs typeface="Arial"/>
            </a:endParaRPr>
          </a:p>
          <a:p>
            <a:pPr marL="464641" marR="2976" indent="-457200" defTabSz="535747" fontAlgn="auto">
              <a:lnSpc>
                <a:spcPts val="2519"/>
              </a:lnSpc>
              <a:spcBef>
                <a:spcPts val="152"/>
              </a:spcBef>
              <a:spcAft>
                <a:spcPts val="0"/>
              </a:spcAft>
              <a:buFont typeface="Arial" panose="020B0604020202020204" pitchFamily="34" charset="0"/>
              <a:buChar char="•"/>
            </a:pPr>
            <a:r>
              <a:rPr lang="en-GB" sz="2800" spc="6" dirty="0">
                <a:solidFill>
                  <a:prstClr val="black"/>
                </a:solidFill>
                <a:latin typeface="+mj-lt"/>
                <a:cs typeface="Arial"/>
              </a:rPr>
              <a:t>Learn </a:t>
            </a:r>
            <a:r>
              <a:rPr lang="en-GB" sz="2800" spc="-3" dirty="0">
                <a:solidFill>
                  <a:prstClr val="black"/>
                </a:solidFill>
                <a:latin typeface="+mj-lt"/>
                <a:cs typeface="Arial"/>
              </a:rPr>
              <a:t>a </a:t>
            </a:r>
            <a:r>
              <a:rPr lang="en-GB" sz="2800" spc="47" dirty="0">
                <a:solidFill>
                  <a:prstClr val="black"/>
                </a:solidFill>
                <a:latin typeface="+mj-lt"/>
                <a:cs typeface="Arial"/>
              </a:rPr>
              <a:t>mapping </a:t>
            </a:r>
            <a:r>
              <a:rPr lang="en-GB" sz="2800" spc="-12" dirty="0">
                <a:solidFill>
                  <a:prstClr val="black"/>
                </a:solidFill>
                <a:latin typeface="+mj-lt"/>
                <a:cs typeface="Arial"/>
              </a:rPr>
              <a:t>from </a:t>
            </a:r>
            <a:r>
              <a:rPr lang="en-GB" sz="2800" dirty="0">
                <a:solidFill>
                  <a:prstClr val="black"/>
                </a:solidFill>
                <a:latin typeface="+mj-lt"/>
                <a:cs typeface="Arial"/>
              </a:rPr>
              <a:t>(state, </a:t>
            </a:r>
            <a:r>
              <a:rPr lang="en-GB" sz="2800" spc="15" dirty="0">
                <a:solidFill>
                  <a:prstClr val="black"/>
                </a:solidFill>
                <a:latin typeface="+mj-lt"/>
                <a:cs typeface="Arial"/>
              </a:rPr>
              <a:t>action) </a:t>
            </a:r>
            <a:r>
              <a:rPr lang="en-GB" sz="2800" dirty="0">
                <a:solidFill>
                  <a:prstClr val="black"/>
                </a:solidFill>
                <a:latin typeface="+mj-lt"/>
                <a:cs typeface="Arial"/>
              </a:rPr>
              <a:t>to</a:t>
            </a:r>
            <a:r>
              <a:rPr lang="en-GB" sz="2800" spc="-50" dirty="0">
                <a:solidFill>
                  <a:prstClr val="black"/>
                </a:solidFill>
                <a:latin typeface="+mj-lt"/>
                <a:cs typeface="Arial"/>
              </a:rPr>
              <a:t> </a:t>
            </a:r>
            <a:r>
              <a:rPr lang="en-GB" sz="2800" spc="-3" dirty="0">
                <a:solidFill>
                  <a:prstClr val="black"/>
                </a:solidFill>
                <a:latin typeface="+mj-lt"/>
                <a:cs typeface="Arial"/>
              </a:rPr>
              <a:t>value</a:t>
            </a:r>
          </a:p>
          <a:p>
            <a:pPr marL="464641" marR="2976" indent="-457200" defTabSz="535747" fontAlgn="auto">
              <a:lnSpc>
                <a:spcPts val="2519"/>
              </a:lnSpc>
              <a:spcBef>
                <a:spcPts val="152"/>
              </a:spcBef>
              <a:spcAft>
                <a:spcPts val="0"/>
              </a:spcAft>
              <a:buFont typeface="Arial" panose="020B0604020202020204" pitchFamily="34" charset="0"/>
              <a:buChar char="•"/>
            </a:pPr>
            <a:endParaRPr lang="en-GB" sz="2800" spc="-18" dirty="0">
              <a:solidFill>
                <a:prstClr val="black"/>
              </a:solidFill>
              <a:latin typeface="+mj-lt"/>
              <a:cs typeface="Arial"/>
            </a:endParaRPr>
          </a:p>
          <a:p>
            <a:pPr marL="464641" marR="2976" indent="-457200" defTabSz="535747" fontAlgn="auto">
              <a:lnSpc>
                <a:spcPts val="2519"/>
              </a:lnSpc>
              <a:spcBef>
                <a:spcPts val="152"/>
              </a:spcBef>
              <a:spcAft>
                <a:spcPts val="0"/>
              </a:spcAft>
              <a:buFont typeface="Arial" panose="020B0604020202020204" pitchFamily="34" charset="0"/>
              <a:buChar char="•"/>
            </a:pPr>
            <a:r>
              <a:rPr lang="en-GB" sz="2800" spc="-18" dirty="0">
                <a:solidFill>
                  <a:prstClr val="black"/>
                </a:solidFill>
                <a:latin typeface="+mj-lt"/>
                <a:cs typeface="Arial"/>
              </a:rPr>
              <a:t>Every </a:t>
            </a:r>
            <a:r>
              <a:rPr lang="en-GB" sz="2800" dirty="0">
                <a:solidFill>
                  <a:prstClr val="black"/>
                </a:solidFill>
                <a:latin typeface="+mj-lt"/>
                <a:cs typeface="Arial"/>
              </a:rPr>
              <a:t>time </a:t>
            </a:r>
            <a:r>
              <a:rPr lang="en-GB" sz="2800" spc="-3" dirty="0">
                <a:solidFill>
                  <a:prstClr val="black"/>
                </a:solidFill>
                <a:latin typeface="+mj-lt"/>
                <a:cs typeface="Arial"/>
              </a:rPr>
              <a:t>you </a:t>
            </a:r>
            <a:r>
              <a:rPr lang="en-GB" sz="2800" spc="38" dirty="0">
                <a:solidFill>
                  <a:prstClr val="black"/>
                </a:solidFill>
                <a:latin typeface="+mj-lt"/>
                <a:cs typeface="Arial"/>
              </a:rPr>
              <a:t>get </a:t>
            </a:r>
            <a:r>
              <a:rPr lang="en-GB" sz="2800" spc="-3" dirty="0">
                <a:solidFill>
                  <a:prstClr val="black"/>
                </a:solidFill>
                <a:latin typeface="+mj-lt"/>
                <a:cs typeface="Arial"/>
              </a:rPr>
              <a:t>a </a:t>
            </a:r>
            <a:r>
              <a:rPr lang="en-GB" sz="2800" spc="6" dirty="0">
                <a:solidFill>
                  <a:prstClr val="black"/>
                </a:solidFill>
                <a:latin typeface="+mj-lt"/>
                <a:cs typeface="Arial"/>
              </a:rPr>
              <a:t>reward </a:t>
            </a:r>
            <a:r>
              <a:rPr lang="en-GB" sz="2800" spc="21" dirty="0">
                <a:solidFill>
                  <a:prstClr val="black"/>
                </a:solidFill>
                <a:latin typeface="+mj-lt"/>
                <a:cs typeface="Arial"/>
              </a:rPr>
              <a:t>(e.g. </a:t>
            </a:r>
            <a:r>
              <a:rPr lang="en-GB" sz="2800" spc="-3" dirty="0">
                <a:solidFill>
                  <a:prstClr val="black"/>
                </a:solidFill>
                <a:latin typeface="+mj-lt"/>
                <a:cs typeface="Arial"/>
              </a:rPr>
              <a:t>win, lose,</a:t>
            </a:r>
            <a:r>
              <a:rPr lang="en-GB" sz="2800" spc="-21" dirty="0">
                <a:solidFill>
                  <a:prstClr val="black"/>
                </a:solidFill>
                <a:latin typeface="+mj-lt"/>
                <a:cs typeface="Arial"/>
              </a:rPr>
              <a:t> </a:t>
            </a:r>
            <a:r>
              <a:rPr lang="en-GB" sz="2800" spc="9" dirty="0">
                <a:solidFill>
                  <a:prstClr val="black"/>
                </a:solidFill>
                <a:latin typeface="+mj-lt"/>
                <a:cs typeface="Arial"/>
              </a:rPr>
              <a:t>score),  </a:t>
            </a:r>
            <a:r>
              <a:rPr lang="en-GB" sz="2800" spc="32" dirty="0">
                <a:solidFill>
                  <a:prstClr val="black"/>
                </a:solidFill>
                <a:latin typeface="+mj-lt"/>
                <a:cs typeface="Arial"/>
              </a:rPr>
              <a:t>propagate </a:t>
            </a:r>
            <a:r>
              <a:rPr lang="en-GB" sz="2800" dirty="0">
                <a:solidFill>
                  <a:prstClr val="black"/>
                </a:solidFill>
                <a:latin typeface="+mj-lt"/>
                <a:cs typeface="Arial"/>
              </a:rPr>
              <a:t>this </a:t>
            </a:r>
            <a:r>
              <a:rPr lang="en-GB" sz="2800" spc="56" dirty="0">
                <a:solidFill>
                  <a:prstClr val="black"/>
                </a:solidFill>
                <a:latin typeface="+mj-lt"/>
                <a:cs typeface="Arial"/>
              </a:rPr>
              <a:t>back </a:t>
            </a:r>
            <a:r>
              <a:rPr lang="en-GB" sz="2800" spc="9" dirty="0">
                <a:solidFill>
                  <a:prstClr val="black"/>
                </a:solidFill>
                <a:latin typeface="+mj-lt"/>
                <a:cs typeface="Arial"/>
              </a:rPr>
              <a:t>through </a:t>
            </a:r>
            <a:r>
              <a:rPr lang="en-GB" sz="2800" spc="-3" dirty="0">
                <a:solidFill>
                  <a:prstClr val="black"/>
                </a:solidFill>
                <a:latin typeface="+mj-lt"/>
                <a:cs typeface="Arial"/>
              </a:rPr>
              <a:t>all</a:t>
            </a:r>
            <a:r>
              <a:rPr lang="en-GB" sz="2800" spc="-100" dirty="0">
                <a:solidFill>
                  <a:prstClr val="black"/>
                </a:solidFill>
                <a:latin typeface="+mj-lt"/>
                <a:cs typeface="Arial"/>
              </a:rPr>
              <a:t> </a:t>
            </a:r>
            <a:r>
              <a:rPr lang="en-GB" sz="2800" dirty="0">
                <a:solidFill>
                  <a:prstClr val="black"/>
                </a:solidFill>
                <a:latin typeface="+mj-lt"/>
                <a:cs typeface="Arial"/>
              </a:rPr>
              <a:t>states</a:t>
            </a:r>
          </a:p>
          <a:p>
            <a:pPr marL="464641" marR="2976" indent="-457200" defTabSz="535747" fontAlgn="auto">
              <a:lnSpc>
                <a:spcPts val="2519"/>
              </a:lnSpc>
              <a:spcBef>
                <a:spcPts val="152"/>
              </a:spcBef>
              <a:spcAft>
                <a:spcPts val="0"/>
              </a:spcAft>
              <a:buFont typeface="Arial" panose="020B0604020202020204" pitchFamily="34" charset="0"/>
              <a:buChar char="•"/>
            </a:pPr>
            <a:endParaRPr lang="en-GB" sz="2800" spc="-3" dirty="0">
              <a:solidFill>
                <a:prstClr val="black"/>
              </a:solidFill>
              <a:latin typeface="+mj-lt"/>
              <a:cs typeface="Arial"/>
            </a:endParaRPr>
          </a:p>
          <a:p>
            <a:pPr marL="464641" marR="2976" indent="-457200" defTabSz="535747" fontAlgn="auto">
              <a:lnSpc>
                <a:spcPts val="2519"/>
              </a:lnSpc>
              <a:spcBef>
                <a:spcPts val="152"/>
              </a:spcBef>
              <a:spcAft>
                <a:spcPts val="0"/>
              </a:spcAft>
              <a:buFont typeface="Arial" panose="020B0604020202020204" pitchFamily="34" charset="0"/>
              <a:buChar char="•"/>
            </a:pPr>
            <a:r>
              <a:rPr lang="en-GB" sz="2800" spc="-3" dirty="0">
                <a:solidFill>
                  <a:prstClr val="black"/>
                </a:solidFill>
                <a:latin typeface="+mj-lt"/>
                <a:cs typeface="Arial"/>
              </a:rPr>
              <a:t>Use </a:t>
            </a:r>
            <a:r>
              <a:rPr lang="en-GB" sz="2800" dirty="0">
                <a:solidFill>
                  <a:prstClr val="black"/>
                </a:solidFill>
                <a:latin typeface="+mj-lt"/>
                <a:cs typeface="Arial"/>
              </a:rPr>
              <a:t>the </a:t>
            </a:r>
            <a:r>
              <a:rPr lang="en-GB" sz="2800" i="1" dirty="0">
                <a:solidFill>
                  <a:prstClr val="black"/>
                </a:solidFill>
                <a:latin typeface="+mj-lt"/>
                <a:cs typeface="Arial"/>
              </a:rPr>
              <a:t>max </a:t>
            </a:r>
            <a:r>
              <a:rPr lang="en-GB" sz="2800" spc="-3" dirty="0">
                <a:solidFill>
                  <a:prstClr val="black"/>
                </a:solidFill>
                <a:latin typeface="+mj-lt"/>
                <a:cs typeface="Arial"/>
              </a:rPr>
              <a:t>value </a:t>
            </a:r>
            <a:r>
              <a:rPr lang="en-GB" sz="2800" spc="-12" dirty="0">
                <a:solidFill>
                  <a:prstClr val="black"/>
                </a:solidFill>
                <a:latin typeface="+mj-lt"/>
                <a:cs typeface="Arial"/>
              </a:rPr>
              <a:t>from </a:t>
            </a:r>
            <a:r>
              <a:rPr lang="en-GB" sz="2800" spc="29" dirty="0">
                <a:solidFill>
                  <a:prstClr val="black"/>
                </a:solidFill>
                <a:latin typeface="+mj-lt"/>
                <a:cs typeface="Arial"/>
              </a:rPr>
              <a:t>each</a:t>
            </a:r>
            <a:r>
              <a:rPr lang="en-GB" sz="2800" spc="9" dirty="0">
                <a:solidFill>
                  <a:prstClr val="black"/>
                </a:solidFill>
                <a:latin typeface="+mj-lt"/>
                <a:cs typeface="Arial"/>
              </a:rPr>
              <a:t> </a:t>
            </a:r>
            <a:r>
              <a:rPr lang="en-GB" sz="2800" dirty="0">
                <a:solidFill>
                  <a:prstClr val="black"/>
                </a:solidFill>
                <a:latin typeface="+mj-lt"/>
                <a:cs typeface="Arial"/>
              </a:rPr>
              <a:t>state</a:t>
            </a:r>
          </a:p>
          <a:p>
            <a:pPr marL="464641" marR="2976" indent="-457200" defTabSz="535747" fontAlgn="auto">
              <a:lnSpc>
                <a:spcPts val="2519"/>
              </a:lnSpc>
              <a:spcBef>
                <a:spcPts val="152"/>
              </a:spcBef>
              <a:spcAft>
                <a:spcPts val="0"/>
              </a:spcAft>
              <a:buFont typeface="Arial" panose="020B0604020202020204" pitchFamily="34" charset="0"/>
              <a:buChar char="•"/>
            </a:pPr>
            <a:endParaRPr lang="en-GB" sz="2800" dirty="0">
              <a:solidFill>
                <a:prstClr val="black"/>
              </a:solidFill>
              <a:latin typeface="+mj-lt"/>
              <a:cs typeface="Arial"/>
            </a:endParaRPr>
          </a:p>
          <a:p>
            <a:pPr marL="464641" marR="2976" indent="-457200" defTabSz="535747" fontAlgn="auto">
              <a:lnSpc>
                <a:spcPts val="2519"/>
              </a:lnSpc>
              <a:spcBef>
                <a:spcPts val="152"/>
              </a:spcBef>
              <a:spcAft>
                <a:spcPts val="0"/>
              </a:spcAft>
              <a:buFont typeface="Arial" panose="020B0604020202020204" pitchFamily="34" charset="0"/>
              <a:buChar char="•"/>
            </a:pPr>
            <a:endParaRPr lang="en-GB" sz="2800" dirty="0">
              <a:solidFill>
                <a:prstClr val="black"/>
              </a:solidFill>
              <a:latin typeface="+mj-lt"/>
              <a:cs typeface="Arial"/>
            </a:endParaRPr>
          </a:p>
          <a:p>
            <a:pPr marL="464641" marR="2976" indent="-457200" defTabSz="535747" fontAlgn="auto">
              <a:lnSpc>
                <a:spcPts val="2519"/>
              </a:lnSpc>
              <a:spcBef>
                <a:spcPts val="152"/>
              </a:spcBef>
              <a:spcAft>
                <a:spcPts val="0"/>
              </a:spcAft>
              <a:buFont typeface="Arial" panose="020B0604020202020204" pitchFamily="34" charset="0"/>
              <a:buChar char="•"/>
            </a:pPr>
            <a:endParaRPr sz="2800" dirty="0">
              <a:solidFill>
                <a:prstClr val="black"/>
              </a:solidFill>
              <a:latin typeface="+mj-lt"/>
              <a:ea typeface="+mn-ea"/>
              <a:cs typeface="Arial"/>
            </a:endParaRPr>
          </a:p>
        </p:txBody>
      </p:sp>
      <p:sp>
        <p:nvSpPr>
          <p:cNvPr id="5" name="Title 7"/>
          <p:cNvSpPr txBox="1">
            <a:spLocks/>
          </p:cNvSpPr>
          <p:nvPr/>
        </p:nvSpPr>
        <p:spPr bwMode="auto">
          <a:xfrm>
            <a:off x="3957" y="-42991"/>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000" cap="none" dirty="0"/>
              <a:t>Q-learning</a:t>
            </a:r>
            <a:endParaRPr lang="en-GB" sz="4000" b="1" cap="none" dirty="0">
              <a:solidFill>
                <a:srgbClr val="FFC000"/>
              </a:solidFill>
            </a:endParaRPr>
          </a:p>
        </p:txBody>
      </p:sp>
    </p:spTree>
    <p:extLst>
      <p:ext uri="{BB962C8B-B14F-4D97-AF65-F5344CB8AC3E}">
        <p14:creationId xmlns:p14="http://schemas.microsoft.com/office/powerpoint/2010/main" val="24406462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11561" y="1714500"/>
            <a:ext cx="8352927" cy="3200400"/>
          </a:xfrm>
        </p:spPr>
        <p:txBody>
          <a:bodyPr/>
          <a:lstStyle/>
          <a:p>
            <a:pPr marL="457200" indent="-457200">
              <a:buFont typeface="Arial" panose="020B0604020202020204" pitchFamily="34" charset="0"/>
              <a:buChar char="•"/>
            </a:pPr>
            <a:r>
              <a:rPr lang="en-GB" sz="3600" dirty="0"/>
              <a:t>Playing to </a:t>
            </a:r>
            <a:r>
              <a:rPr lang="en-GB" sz="3600" b="1" dirty="0"/>
              <a:t>win</a:t>
            </a:r>
            <a:r>
              <a:rPr lang="en-GB" sz="3600" dirty="0"/>
              <a:t> vs playing for </a:t>
            </a:r>
            <a:r>
              <a:rPr lang="en-GB" sz="3600" b="1" dirty="0"/>
              <a:t>experience</a:t>
            </a:r>
          </a:p>
          <a:p>
            <a:pPr marL="857250" lvl="1" indent="-457200">
              <a:buFont typeface="Arial" panose="020B0604020202020204" pitchFamily="34" charset="0"/>
              <a:buChar char="•"/>
            </a:pPr>
            <a:r>
              <a:rPr lang="en-GB" sz="3200" dirty="0"/>
              <a:t>For experience: human-like, “fun”, believable, predictable...? </a:t>
            </a:r>
          </a:p>
          <a:p>
            <a:pPr marL="457200" indent="-457200">
              <a:buFont typeface="Arial" panose="020B0604020202020204" pitchFamily="34" charset="0"/>
              <a:buChar char="•"/>
            </a:pPr>
            <a:r>
              <a:rPr lang="en-GB" sz="3600" dirty="0"/>
              <a:t>Playing in the </a:t>
            </a:r>
            <a:r>
              <a:rPr lang="en-GB" sz="3600" b="1" dirty="0"/>
              <a:t>player role </a:t>
            </a:r>
            <a:r>
              <a:rPr lang="en-GB" sz="3600" dirty="0"/>
              <a:t>vs. playing in a </a:t>
            </a:r>
            <a:r>
              <a:rPr lang="en-GB" sz="3600" b="1" dirty="0"/>
              <a:t>non-player role</a:t>
            </a:r>
          </a:p>
          <a:p>
            <a:endParaRPr lang="el-GR" sz="3600" dirty="0"/>
          </a:p>
        </p:txBody>
      </p:sp>
      <p:sp>
        <p:nvSpPr>
          <p:cNvPr id="5" name="Title 7"/>
          <p:cNvSpPr>
            <a:spLocks noGrp="1"/>
          </p:cNvSpPr>
          <p:nvPr>
            <p:ph type="title"/>
          </p:nvPr>
        </p:nvSpPr>
        <p:spPr>
          <a:xfrm>
            <a:off x="0" y="-47063"/>
            <a:ext cx="9144001" cy="1080000"/>
          </a:xfrm>
          <a:blipFill>
            <a:blip r:embed="rId3"/>
            <a:stretch>
              <a:fillRect/>
            </a:stretch>
          </a:blipFill>
        </p:spPr>
        <p:txBody>
          <a:bodyPr anchor="ctr" anchorCtr="0"/>
          <a:lstStyle/>
          <a:p>
            <a:r>
              <a:rPr lang="en-GB" sz="3800" cap="none" dirty="0"/>
              <a:t> Why use AI to Play Games?</a:t>
            </a:r>
            <a:endParaRPr lang="en-GB" sz="3800" b="1" cap="none" dirty="0">
              <a:solidFill>
                <a:srgbClr val="FFC000"/>
              </a:solidFill>
            </a:endParaRPr>
          </a:p>
        </p:txBody>
      </p:sp>
    </p:spTree>
    <p:extLst>
      <p:ext uri="{BB962C8B-B14F-4D97-AF65-F5344CB8AC3E}">
        <p14:creationId xmlns:p14="http://schemas.microsoft.com/office/powerpoint/2010/main" val="51044051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256544" y="341153"/>
            <a:ext cx="4641484" cy="3800564"/>
          </a:xfrm>
          <a:prstGeom prst="rect">
            <a:avLst/>
          </a:prstGeom>
          <a:blipFill>
            <a:blip r:embed="rId3"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 name="object 3"/>
          <p:cNvSpPr txBox="1"/>
          <p:nvPr/>
        </p:nvSpPr>
        <p:spPr>
          <a:xfrm>
            <a:off x="1475656" y="4413401"/>
            <a:ext cx="6696744" cy="892371"/>
          </a:xfrm>
          <a:prstGeom prst="rect">
            <a:avLst/>
          </a:prstGeom>
        </p:spPr>
        <p:txBody>
          <a:bodyPr vert="horz" wrap="square" lIns="0" tIns="7441" rIns="0" bIns="0" rtlCol="0">
            <a:spAutoFit/>
          </a:bodyPr>
          <a:lstStyle/>
          <a:p>
            <a:pPr marL="14882" defTabSz="535747" fontAlgn="auto">
              <a:lnSpc>
                <a:spcPts val="2338"/>
              </a:lnSpc>
              <a:spcBef>
                <a:spcPts val="59"/>
              </a:spcBef>
              <a:spcAft>
                <a:spcPts val="0"/>
              </a:spcAft>
            </a:pPr>
            <a:r>
              <a:rPr dirty="0">
                <a:solidFill>
                  <a:prstClr val="black"/>
                </a:solidFill>
                <a:latin typeface="+mj-lt"/>
                <a:ea typeface="+mn-ea"/>
                <a:cs typeface="Arial"/>
              </a:rPr>
              <a:t>Agent </a:t>
            </a:r>
            <a:r>
              <a:rPr spc="-3" dirty="0">
                <a:solidFill>
                  <a:prstClr val="black"/>
                </a:solidFill>
                <a:latin typeface="+mj-lt"/>
                <a:ea typeface="+mn-ea"/>
                <a:cs typeface="Arial"/>
              </a:rPr>
              <a:t>consists </a:t>
            </a:r>
            <a:r>
              <a:rPr dirty="0">
                <a:solidFill>
                  <a:prstClr val="black"/>
                </a:solidFill>
                <a:latin typeface="+mj-lt"/>
                <a:ea typeface="+mn-ea"/>
                <a:cs typeface="Arial"/>
              </a:rPr>
              <a:t>of </a:t>
            </a:r>
            <a:r>
              <a:rPr spc="-3" dirty="0">
                <a:solidFill>
                  <a:prstClr val="black"/>
                </a:solidFill>
                <a:latin typeface="+mj-lt"/>
                <a:ea typeface="+mn-ea"/>
                <a:cs typeface="Arial"/>
              </a:rPr>
              <a:t>two</a:t>
            </a:r>
            <a:r>
              <a:rPr spc="-9" dirty="0">
                <a:solidFill>
                  <a:prstClr val="black"/>
                </a:solidFill>
                <a:latin typeface="+mj-lt"/>
                <a:ea typeface="+mn-ea"/>
                <a:cs typeface="Arial"/>
              </a:rPr>
              <a:t> </a:t>
            </a:r>
            <a:r>
              <a:rPr spc="-3" dirty="0">
                <a:solidFill>
                  <a:prstClr val="black"/>
                </a:solidFill>
                <a:latin typeface="+mj-lt"/>
                <a:ea typeface="+mn-ea"/>
                <a:cs typeface="Arial"/>
              </a:rPr>
              <a:t>components:</a:t>
            </a:r>
            <a:endParaRPr>
              <a:solidFill>
                <a:prstClr val="black"/>
              </a:solidFill>
              <a:latin typeface="+mj-lt"/>
              <a:ea typeface="+mn-ea"/>
              <a:cs typeface="Arial"/>
            </a:endParaRPr>
          </a:p>
          <a:p>
            <a:pPr marL="386928" indent="-379487" defTabSz="535747" fontAlgn="auto">
              <a:lnSpc>
                <a:spcPts val="2285"/>
              </a:lnSpc>
              <a:spcBef>
                <a:spcPts val="0"/>
              </a:spcBef>
              <a:spcAft>
                <a:spcPts val="0"/>
              </a:spcAft>
              <a:buFontTx/>
              <a:buAutoNum type="arabicPeriod"/>
              <a:tabLst>
                <a:tab pos="386556" algn="l"/>
                <a:tab pos="386928" algn="l"/>
              </a:tabLst>
            </a:pPr>
            <a:r>
              <a:rPr spc="-12" dirty="0">
                <a:solidFill>
                  <a:prstClr val="black"/>
                </a:solidFill>
                <a:latin typeface="+mj-lt"/>
                <a:ea typeface="+mn-ea"/>
                <a:cs typeface="Arial"/>
              </a:rPr>
              <a:t>Value-function</a:t>
            </a:r>
            <a:r>
              <a:rPr spc="-3" dirty="0">
                <a:solidFill>
                  <a:prstClr val="black"/>
                </a:solidFill>
                <a:latin typeface="+mj-lt"/>
                <a:ea typeface="+mn-ea"/>
                <a:cs typeface="Arial"/>
              </a:rPr>
              <a:t> (Q-function)</a:t>
            </a:r>
            <a:endParaRPr>
              <a:solidFill>
                <a:prstClr val="black"/>
              </a:solidFill>
              <a:latin typeface="+mj-lt"/>
              <a:ea typeface="+mn-ea"/>
              <a:cs typeface="Arial"/>
            </a:endParaRPr>
          </a:p>
          <a:p>
            <a:pPr marL="386928" indent="-379487" defTabSz="535747" fontAlgn="auto">
              <a:lnSpc>
                <a:spcPts val="2338"/>
              </a:lnSpc>
              <a:spcBef>
                <a:spcPts val="0"/>
              </a:spcBef>
              <a:spcAft>
                <a:spcPts val="0"/>
              </a:spcAft>
              <a:buFontTx/>
              <a:buAutoNum type="arabicPeriod"/>
              <a:tabLst>
                <a:tab pos="386556" algn="l"/>
                <a:tab pos="386928" algn="l"/>
              </a:tabLst>
            </a:pPr>
            <a:r>
              <a:rPr dirty="0">
                <a:solidFill>
                  <a:prstClr val="black"/>
                </a:solidFill>
                <a:latin typeface="+mj-lt"/>
                <a:ea typeface="+mn-ea"/>
                <a:cs typeface="Arial"/>
              </a:rPr>
              <a:t>Policy</a:t>
            </a:r>
            <a:endParaRPr>
              <a:solidFill>
                <a:prstClr val="black"/>
              </a:solidFill>
              <a:latin typeface="+mj-lt"/>
              <a:ea typeface="+mn-ea"/>
              <a:cs typeface="Arial"/>
            </a:endParaRPr>
          </a:p>
        </p:txBody>
      </p:sp>
    </p:spTree>
    <p:extLst>
      <p:ext uri="{BB962C8B-B14F-4D97-AF65-F5344CB8AC3E}">
        <p14:creationId xmlns:p14="http://schemas.microsoft.com/office/powerpoint/2010/main" val="6105741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3091160" y="1622226"/>
            <a:ext cx="2919370" cy="3382710"/>
          </a:xfrm>
          <a:prstGeom prst="rect">
            <a:avLst/>
          </a:prstGeom>
          <a:blipFill>
            <a:blip r:embed="rId3"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 name="object 4"/>
          <p:cNvSpPr txBox="1"/>
          <p:nvPr/>
        </p:nvSpPr>
        <p:spPr>
          <a:xfrm>
            <a:off x="2768203" y="2466295"/>
            <a:ext cx="233288" cy="471057"/>
          </a:xfrm>
          <a:prstGeom prst="rect">
            <a:avLst/>
          </a:prstGeom>
        </p:spPr>
        <p:txBody>
          <a:bodyPr vert="horz" wrap="square" lIns="0" tIns="6697" rIns="0" bIns="0" rtlCol="0">
            <a:spAutoFit/>
          </a:bodyPr>
          <a:lstStyle/>
          <a:p>
            <a:pPr marL="7441" defTabSz="535747" fontAlgn="auto">
              <a:spcBef>
                <a:spcPts val="53"/>
              </a:spcBef>
              <a:spcAft>
                <a:spcPts val="0"/>
              </a:spcAft>
            </a:pPr>
            <a:r>
              <a:rPr sz="3017" i="1" spc="50" dirty="0">
                <a:solidFill>
                  <a:prstClr val="black"/>
                </a:solidFill>
                <a:latin typeface="Times New Roman"/>
                <a:ea typeface="+mn-ea"/>
                <a:cs typeface="Times New Roman"/>
              </a:rPr>
              <a:t>s</a:t>
            </a:r>
            <a:r>
              <a:rPr sz="2637" i="1" baseline="-24074" dirty="0">
                <a:solidFill>
                  <a:prstClr val="black"/>
                </a:solidFill>
                <a:latin typeface="Times New Roman"/>
                <a:ea typeface="+mn-ea"/>
                <a:cs typeface="Times New Roman"/>
              </a:rPr>
              <a:t>t</a:t>
            </a:r>
            <a:endParaRPr sz="2637" baseline="-24074">
              <a:solidFill>
                <a:prstClr val="black"/>
              </a:solidFill>
              <a:latin typeface="Times New Roman"/>
              <a:ea typeface="+mn-ea"/>
              <a:cs typeface="Times New Roman"/>
            </a:endParaRPr>
          </a:p>
        </p:txBody>
      </p:sp>
      <p:sp>
        <p:nvSpPr>
          <p:cNvPr id="5" name="object 5"/>
          <p:cNvSpPr txBox="1"/>
          <p:nvPr/>
        </p:nvSpPr>
        <p:spPr>
          <a:xfrm>
            <a:off x="2780988" y="3039283"/>
            <a:ext cx="201662" cy="471057"/>
          </a:xfrm>
          <a:prstGeom prst="rect">
            <a:avLst/>
          </a:prstGeom>
        </p:spPr>
        <p:txBody>
          <a:bodyPr vert="horz" wrap="square" lIns="0" tIns="6697" rIns="0" bIns="0" rtlCol="0">
            <a:spAutoFit/>
          </a:bodyPr>
          <a:lstStyle/>
          <a:p>
            <a:pPr marL="7441" defTabSz="535747" fontAlgn="auto">
              <a:spcBef>
                <a:spcPts val="53"/>
              </a:spcBef>
              <a:spcAft>
                <a:spcPts val="0"/>
              </a:spcAft>
            </a:pPr>
            <a:r>
              <a:rPr sz="3017" i="1" spc="-41" dirty="0">
                <a:solidFill>
                  <a:prstClr val="black"/>
                </a:solidFill>
                <a:latin typeface="Times New Roman"/>
                <a:ea typeface="+mn-ea"/>
                <a:cs typeface="Times New Roman"/>
              </a:rPr>
              <a:t>a</a:t>
            </a:r>
            <a:endParaRPr sz="3017">
              <a:solidFill>
                <a:prstClr val="black"/>
              </a:solidFill>
              <a:latin typeface="Times New Roman"/>
              <a:ea typeface="+mn-ea"/>
              <a:cs typeface="Times New Roman"/>
            </a:endParaRPr>
          </a:p>
        </p:txBody>
      </p:sp>
      <p:sp>
        <p:nvSpPr>
          <p:cNvPr id="6" name="object 6"/>
          <p:cNvSpPr txBox="1"/>
          <p:nvPr/>
        </p:nvSpPr>
        <p:spPr>
          <a:xfrm>
            <a:off x="2971591" y="3294417"/>
            <a:ext cx="75530" cy="278037"/>
          </a:xfrm>
          <a:prstGeom prst="rect">
            <a:avLst/>
          </a:prstGeom>
        </p:spPr>
        <p:txBody>
          <a:bodyPr vert="horz" wrap="square" lIns="0" tIns="7441" rIns="0" bIns="0" rtlCol="0">
            <a:spAutoFit/>
          </a:bodyPr>
          <a:lstStyle/>
          <a:p>
            <a:pPr marL="7441" defTabSz="535747" fontAlgn="auto">
              <a:spcBef>
                <a:spcPts val="59"/>
              </a:spcBef>
              <a:spcAft>
                <a:spcPts val="0"/>
              </a:spcAft>
            </a:pPr>
            <a:r>
              <a:rPr sz="1758" i="1" spc="-15" dirty="0">
                <a:solidFill>
                  <a:prstClr val="black"/>
                </a:solidFill>
                <a:latin typeface="Times New Roman"/>
                <a:ea typeface="+mn-ea"/>
                <a:cs typeface="Times New Roman"/>
              </a:rPr>
              <a:t>t</a:t>
            </a:r>
            <a:endParaRPr sz="1758">
              <a:solidFill>
                <a:prstClr val="black"/>
              </a:solidFill>
              <a:latin typeface="Times New Roman"/>
              <a:ea typeface="+mn-ea"/>
              <a:cs typeface="Times New Roman"/>
            </a:endParaRPr>
          </a:p>
        </p:txBody>
      </p:sp>
      <p:sp>
        <p:nvSpPr>
          <p:cNvPr id="7" name="object 7"/>
          <p:cNvSpPr txBox="1"/>
          <p:nvPr/>
        </p:nvSpPr>
        <p:spPr>
          <a:xfrm>
            <a:off x="6129633" y="2786275"/>
            <a:ext cx="1289596" cy="471057"/>
          </a:xfrm>
          <a:prstGeom prst="rect">
            <a:avLst/>
          </a:prstGeom>
        </p:spPr>
        <p:txBody>
          <a:bodyPr vert="horz" wrap="square" lIns="0" tIns="6697" rIns="0" bIns="0" rtlCol="0">
            <a:spAutoFit/>
          </a:bodyPr>
          <a:lstStyle/>
          <a:p>
            <a:pPr marL="7441" defTabSz="535747" fontAlgn="auto">
              <a:spcBef>
                <a:spcPts val="53"/>
              </a:spcBef>
              <a:spcAft>
                <a:spcPts val="0"/>
              </a:spcAft>
            </a:pPr>
            <a:r>
              <a:rPr sz="3017" i="1" spc="76" dirty="0">
                <a:solidFill>
                  <a:prstClr val="black"/>
                </a:solidFill>
                <a:latin typeface="Times New Roman"/>
                <a:ea typeface="+mn-ea"/>
                <a:cs typeface="Times New Roman"/>
              </a:rPr>
              <a:t>Q(s</a:t>
            </a:r>
            <a:r>
              <a:rPr sz="2637" i="1" spc="114" baseline="-24074" dirty="0">
                <a:solidFill>
                  <a:prstClr val="black"/>
                </a:solidFill>
                <a:latin typeface="Times New Roman"/>
                <a:ea typeface="+mn-ea"/>
                <a:cs typeface="Times New Roman"/>
              </a:rPr>
              <a:t>t </a:t>
            </a:r>
            <a:r>
              <a:rPr sz="3017" i="1" spc="94" dirty="0">
                <a:solidFill>
                  <a:prstClr val="black"/>
                </a:solidFill>
                <a:latin typeface="Times New Roman"/>
                <a:ea typeface="+mn-ea"/>
                <a:cs typeface="Times New Roman"/>
              </a:rPr>
              <a:t>,a</a:t>
            </a:r>
            <a:r>
              <a:rPr sz="2637" i="1" spc="141" baseline="-24074" dirty="0">
                <a:solidFill>
                  <a:prstClr val="black"/>
                </a:solidFill>
                <a:latin typeface="Times New Roman"/>
                <a:ea typeface="+mn-ea"/>
                <a:cs typeface="Times New Roman"/>
              </a:rPr>
              <a:t>t</a:t>
            </a:r>
            <a:r>
              <a:rPr sz="2637" i="1" spc="-245" baseline="-24074" dirty="0">
                <a:solidFill>
                  <a:prstClr val="black"/>
                </a:solidFill>
                <a:latin typeface="Times New Roman"/>
                <a:ea typeface="+mn-ea"/>
                <a:cs typeface="Times New Roman"/>
              </a:rPr>
              <a:t> </a:t>
            </a:r>
            <a:r>
              <a:rPr sz="3017" i="1" spc="-9" dirty="0">
                <a:solidFill>
                  <a:prstClr val="black"/>
                </a:solidFill>
                <a:latin typeface="Times New Roman"/>
                <a:ea typeface="+mn-ea"/>
                <a:cs typeface="Times New Roman"/>
              </a:rPr>
              <a:t>)</a:t>
            </a:r>
            <a:endParaRPr sz="3017">
              <a:solidFill>
                <a:prstClr val="black"/>
              </a:solidFill>
              <a:latin typeface="Times New Roman"/>
              <a:ea typeface="+mn-ea"/>
              <a:cs typeface="Times New Roman"/>
            </a:endParaRPr>
          </a:p>
        </p:txBody>
      </p:sp>
      <p:sp>
        <p:nvSpPr>
          <p:cNvPr id="8" name="Title 7"/>
          <p:cNvSpPr txBox="1">
            <a:spLocks/>
          </p:cNvSpPr>
          <p:nvPr/>
        </p:nvSpPr>
        <p:spPr bwMode="auto">
          <a:xfrm>
            <a:off x="3957" y="-22820"/>
            <a:ext cx="9144001" cy="1080000"/>
          </a:xfrm>
          <a:prstGeom prst="rect">
            <a:avLst/>
          </a:prstGeom>
          <a:blipFill>
            <a:blip r:embed="rId4"/>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000" cap="none" dirty="0"/>
              <a:t>Representing Q(</a:t>
            </a:r>
            <a:r>
              <a:rPr lang="en-GB" sz="4000" i="1" cap="none" dirty="0"/>
              <a:t>s</a:t>
            </a:r>
            <a:r>
              <a:rPr lang="en-GB" sz="4000" cap="none" dirty="0"/>
              <a:t>,</a:t>
            </a:r>
            <a:r>
              <a:rPr lang="el-GR" sz="4000" i="1" cap="none" dirty="0"/>
              <a:t>α</a:t>
            </a:r>
            <a:r>
              <a:rPr lang="en-GB" sz="4000" cap="none" dirty="0"/>
              <a:t>) with ANNs</a:t>
            </a:r>
            <a:endParaRPr lang="en-GB" sz="4000" b="1" cap="none" dirty="0">
              <a:solidFill>
                <a:srgbClr val="FFC000"/>
              </a:solidFill>
            </a:endParaRPr>
          </a:p>
        </p:txBody>
      </p:sp>
    </p:spTree>
    <p:extLst>
      <p:ext uri="{BB962C8B-B14F-4D97-AF65-F5344CB8AC3E}">
        <p14:creationId xmlns:p14="http://schemas.microsoft.com/office/powerpoint/2010/main" val="66299367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3642806" y="3518491"/>
            <a:ext cx="1059656" cy="487592"/>
          </a:xfrm>
          <a:prstGeom prst="rect">
            <a:avLst/>
          </a:prstGeom>
        </p:spPr>
        <p:txBody>
          <a:bodyPr vert="horz" wrap="square" lIns="0" tIns="9674" rIns="0" bIns="0" rtlCol="0">
            <a:spAutoFit/>
          </a:bodyPr>
          <a:lstStyle/>
          <a:p>
            <a:pPr marL="7441" defTabSz="535747" fontAlgn="auto">
              <a:spcBef>
                <a:spcPts val="76"/>
              </a:spcBef>
              <a:spcAft>
                <a:spcPts val="0"/>
              </a:spcAft>
              <a:tabLst>
                <a:tab pos="868357" algn="l"/>
              </a:tabLst>
            </a:pPr>
            <a:r>
              <a:rPr sz="1992" spc="-3" dirty="0">
                <a:solidFill>
                  <a:prstClr val="black"/>
                </a:solidFill>
                <a:latin typeface="+mj-lt"/>
                <a:ea typeface="+mn-ea"/>
                <a:cs typeface="Arial"/>
              </a:rPr>
              <a:t>t</a:t>
            </a:r>
            <a:r>
              <a:rPr sz="1992" dirty="0">
                <a:solidFill>
                  <a:prstClr val="black"/>
                </a:solidFill>
                <a:latin typeface="+mj-lt"/>
                <a:ea typeface="+mn-ea"/>
                <a:cs typeface="Arial"/>
              </a:rPr>
              <a:t>arge</a:t>
            </a:r>
            <a:r>
              <a:rPr sz="1992" spc="-3" dirty="0">
                <a:solidFill>
                  <a:prstClr val="black"/>
                </a:solidFill>
                <a:latin typeface="+mj-lt"/>
                <a:ea typeface="+mn-ea"/>
                <a:cs typeface="Arial"/>
              </a:rPr>
              <a:t>t</a:t>
            </a:r>
            <a:r>
              <a:rPr sz="1992" dirty="0">
                <a:solidFill>
                  <a:prstClr val="black"/>
                </a:solidFill>
                <a:latin typeface="+mj-lt"/>
                <a:ea typeface="+mn-ea"/>
                <a:cs typeface="Arial"/>
              </a:rPr>
              <a:t>:	</a:t>
            </a:r>
            <a:r>
              <a:rPr sz="3105" i="1" spc="-272" dirty="0">
                <a:solidFill>
                  <a:prstClr val="black"/>
                </a:solidFill>
                <a:latin typeface="+mj-lt"/>
                <a:ea typeface="+mn-ea"/>
                <a:cs typeface="Times New Roman"/>
              </a:rPr>
              <a:t>r</a:t>
            </a:r>
            <a:r>
              <a:rPr sz="2724" i="1" spc="-4" baseline="-23297" dirty="0">
                <a:solidFill>
                  <a:prstClr val="black"/>
                </a:solidFill>
                <a:latin typeface="+mj-lt"/>
                <a:ea typeface="+mn-ea"/>
                <a:cs typeface="Times New Roman"/>
              </a:rPr>
              <a:t>t</a:t>
            </a:r>
            <a:endParaRPr sz="2724" baseline="-23297" dirty="0">
              <a:solidFill>
                <a:prstClr val="black"/>
              </a:solidFill>
              <a:latin typeface="+mj-lt"/>
              <a:ea typeface="+mn-ea"/>
              <a:cs typeface="Times New Roman"/>
            </a:endParaRPr>
          </a:p>
        </p:txBody>
      </p:sp>
      <p:sp>
        <p:nvSpPr>
          <p:cNvPr id="4" name="object 4"/>
          <p:cNvSpPr txBox="1"/>
          <p:nvPr/>
        </p:nvSpPr>
        <p:spPr>
          <a:xfrm>
            <a:off x="5569876" y="3911233"/>
            <a:ext cx="130225" cy="287701"/>
          </a:xfrm>
          <a:prstGeom prst="rect">
            <a:avLst/>
          </a:prstGeom>
        </p:spPr>
        <p:txBody>
          <a:bodyPr vert="horz" wrap="square" lIns="0" tIns="8186" rIns="0" bIns="0" rtlCol="0">
            <a:spAutoFit/>
          </a:bodyPr>
          <a:lstStyle/>
          <a:p>
            <a:pPr marL="7441" defTabSz="535747" fontAlgn="auto">
              <a:spcBef>
                <a:spcPts val="64"/>
              </a:spcBef>
              <a:spcAft>
                <a:spcPts val="0"/>
              </a:spcAft>
            </a:pPr>
            <a:r>
              <a:rPr sz="1816" i="1" spc="-3" dirty="0">
                <a:solidFill>
                  <a:prstClr val="black"/>
                </a:solidFill>
                <a:latin typeface="Times New Roman"/>
                <a:ea typeface="+mn-ea"/>
                <a:cs typeface="Times New Roman"/>
              </a:rPr>
              <a:t>a</a:t>
            </a:r>
            <a:endParaRPr sz="1816">
              <a:solidFill>
                <a:prstClr val="black"/>
              </a:solidFill>
              <a:latin typeface="Times New Roman"/>
              <a:ea typeface="+mn-ea"/>
              <a:cs typeface="Times New Roman"/>
            </a:endParaRPr>
          </a:p>
        </p:txBody>
      </p:sp>
      <p:sp>
        <p:nvSpPr>
          <p:cNvPr id="5" name="object 5"/>
          <p:cNvSpPr txBox="1"/>
          <p:nvPr/>
        </p:nvSpPr>
        <p:spPr>
          <a:xfrm>
            <a:off x="4788024" y="3505572"/>
            <a:ext cx="2673325" cy="498867"/>
          </a:xfrm>
          <a:prstGeom prst="rect">
            <a:avLst/>
          </a:prstGeom>
        </p:spPr>
        <p:txBody>
          <a:bodyPr vert="horz" wrap="square" lIns="0" tIns="7441" rIns="0" bIns="0" rtlCol="0">
            <a:spAutoFit/>
          </a:bodyPr>
          <a:lstStyle/>
          <a:p>
            <a:pPr marL="7441" defTabSz="535747" fontAlgn="auto">
              <a:spcBef>
                <a:spcPts val="59"/>
              </a:spcBef>
              <a:spcAft>
                <a:spcPts val="0"/>
              </a:spcAft>
            </a:pPr>
            <a:r>
              <a:rPr sz="3105" dirty="0">
                <a:solidFill>
                  <a:prstClr val="black"/>
                </a:solidFill>
                <a:latin typeface="Symbol"/>
                <a:ea typeface="+mn-ea"/>
                <a:cs typeface="Symbol"/>
              </a:rPr>
              <a:t></a:t>
            </a:r>
            <a:r>
              <a:rPr sz="3105" spc="-419" dirty="0">
                <a:solidFill>
                  <a:prstClr val="black"/>
                </a:solidFill>
                <a:latin typeface="Times New Roman"/>
                <a:ea typeface="+mn-ea"/>
                <a:cs typeface="Times New Roman"/>
              </a:rPr>
              <a:t> </a:t>
            </a:r>
            <a:r>
              <a:rPr sz="3193" i="1" spc="-35" dirty="0">
                <a:solidFill>
                  <a:prstClr val="black"/>
                </a:solidFill>
                <a:latin typeface="Symbol"/>
                <a:ea typeface="+mn-ea"/>
                <a:cs typeface="Symbol"/>
              </a:rPr>
              <a:t></a:t>
            </a:r>
            <a:r>
              <a:rPr sz="3193" i="1" spc="-214" dirty="0">
                <a:solidFill>
                  <a:prstClr val="black"/>
                </a:solidFill>
                <a:latin typeface="Times New Roman"/>
                <a:ea typeface="+mn-ea"/>
                <a:cs typeface="Times New Roman"/>
              </a:rPr>
              <a:t> </a:t>
            </a:r>
            <a:r>
              <a:rPr sz="3105" spc="79" dirty="0">
                <a:solidFill>
                  <a:prstClr val="black"/>
                </a:solidFill>
                <a:latin typeface="Times New Roman"/>
                <a:ea typeface="+mn-ea"/>
                <a:cs typeface="Times New Roman"/>
              </a:rPr>
              <a:t>max</a:t>
            </a:r>
            <a:r>
              <a:rPr sz="3105" i="1" spc="79" dirty="0">
                <a:solidFill>
                  <a:prstClr val="black"/>
                </a:solidFill>
                <a:latin typeface="Times New Roman"/>
                <a:ea typeface="+mn-ea"/>
                <a:cs typeface="Times New Roman"/>
              </a:rPr>
              <a:t>Q(s</a:t>
            </a:r>
            <a:r>
              <a:rPr sz="2724" i="1" spc="118" baseline="-24193" dirty="0">
                <a:solidFill>
                  <a:prstClr val="black"/>
                </a:solidFill>
                <a:latin typeface="Times New Roman"/>
                <a:ea typeface="+mn-ea"/>
                <a:cs typeface="Times New Roman"/>
              </a:rPr>
              <a:t>t</a:t>
            </a:r>
            <a:r>
              <a:rPr sz="2724" spc="118" baseline="-24193" dirty="0">
                <a:solidFill>
                  <a:prstClr val="black"/>
                </a:solidFill>
                <a:latin typeface="Symbol"/>
                <a:ea typeface="+mn-ea"/>
                <a:cs typeface="Symbol"/>
              </a:rPr>
              <a:t></a:t>
            </a:r>
            <a:r>
              <a:rPr sz="2724" spc="118" baseline="-24193" dirty="0">
                <a:solidFill>
                  <a:prstClr val="black"/>
                </a:solidFill>
                <a:latin typeface="Times New Roman"/>
                <a:ea typeface="+mn-ea"/>
                <a:cs typeface="Times New Roman"/>
              </a:rPr>
              <a:t>1</a:t>
            </a:r>
            <a:r>
              <a:rPr sz="2724" spc="-395" baseline="-24193" dirty="0">
                <a:solidFill>
                  <a:prstClr val="black"/>
                </a:solidFill>
                <a:latin typeface="Times New Roman"/>
                <a:ea typeface="+mn-ea"/>
                <a:cs typeface="Times New Roman"/>
              </a:rPr>
              <a:t> </a:t>
            </a:r>
            <a:r>
              <a:rPr sz="3105" i="1" spc="141" dirty="0">
                <a:solidFill>
                  <a:prstClr val="black"/>
                </a:solidFill>
                <a:latin typeface="Times New Roman"/>
                <a:ea typeface="+mn-ea"/>
                <a:cs typeface="Times New Roman"/>
              </a:rPr>
              <a:t>,a)</a:t>
            </a:r>
            <a:endParaRPr sz="3105">
              <a:solidFill>
                <a:prstClr val="black"/>
              </a:solidFill>
              <a:latin typeface="Times New Roman"/>
              <a:ea typeface="+mn-ea"/>
              <a:cs typeface="Times New Roman"/>
            </a:endParaRPr>
          </a:p>
        </p:txBody>
      </p:sp>
      <p:sp>
        <p:nvSpPr>
          <p:cNvPr id="6" name="object 6"/>
          <p:cNvSpPr txBox="1">
            <a:spLocks noGrp="1"/>
          </p:cNvSpPr>
          <p:nvPr>
            <p:ph type="body" idx="1"/>
          </p:nvPr>
        </p:nvSpPr>
        <p:spPr>
          <a:xfrm>
            <a:off x="827584" y="1464673"/>
            <a:ext cx="7200800" cy="2040899"/>
          </a:xfrm>
          <a:prstGeom prst="rect">
            <a:avLst/>
          </a:prstGeom>
        </p:spPr>
        <p:txBody>
          <a:bodyPr vert="horz" wrap="square" lIns="0" tIns="28277" rIns="0" bIns="0" rtlCol="0">
            <a:spAutoFit/>
          </a:bodyPr>
          <a:lstStyle/>
          <a:p>
            <a:pPr marL="14882" marR="2976" algn="l">
              <a:lnSpc>
                <a:spcPts val="2285"/>
              </a:lnSpc>
              <a:spcBef>
                <a:spcPts val="223"/>
              </a:spcBef>
            </a:pPr>
            <a:r>
              <a:rPr spc="-12" dirty="0">
                <a:latin typeface="+mj-lt"/>
              </a:rPr>
              <a:t>Training </a:t>
            </a:r>
            <a:r>
              <a:rPr dirty="0">
                <a:latin typeface="+mj-lt"/>
              </a:rPr>
              <a:t>is </a:t>
            </a:r>
            <a:r>
              <a:rPr spc="-3" dirty="0">
                <a:latin typeface="+mj-lt"/>
              </a:rPr>
              <a:t>performed </a:t>
            </a:r>
            <a:r>
              <a:rPr dirty="0">
                <a:latin typeface="+mj-lt"/>
              </a:rPr>
              <a:t>on-line using </a:t>
            </a:r>
            <a:r>
              <a:rPr spc="-3" dirty="0">
                <a:latin typeface="+mj-lt"/>
              </a:rPr>
              <a:t>the Q-values from the </a:t>
            </a:r>
            <a:r>
              <a:rPr spc="-6" dirty="0">
                <a:latin typeface="+mj-lt"/>
              </a:rPr>
              <a:t>agent’s </a:t>
            </a:r>
            <a:r>
              <a:rPr spc="-3" dirty="0">
                <a:latin typeface="+mj-lt"/>
              </a:rPr>
              <a:t>state</a:t>
            </a:r>
            <a:r>
              <a:rPr spc="3" dirty="0">
                <a:latin typeface="+mj-lt"/>
              </a:rPr>
              <a:t> </a:t>
            </a:r>
            <a:r>
              <a:rPr spc="-3" dirty="0">
                <a:latin typeface="+mj-lt"/>
              </a:rPr>
              <a:t>transitions</a:t>
            </a:r>
          </a:p>
          <a:p>
            <a:pPr algn="l">
              <a:lnSpc>
                <a:spcPct val="100000"/>
              </a:lnSpc>
            </a:pPr>
            <a:endParaRPr sz="2226" dirty="0">
              <a:latin typeface="+mj-lt"/>
              <a:cs typeface="Times New Roman"/>
            </a:endParaRPr>
          </a:p>
          <a:p>
            <a:pPr marL="7441" algn="l">
              <a:spcBef>
                <a:spcPts val="1435"/>
              </a:spcBef>
            </a:pPr>
            <a:r>
              <a:rPr sz="2226" spc="-3" dirty="0">
                <a:latin typeface="+mj-lt"/>
              </a:rPr>
              <a:t>For</a:t>
            </a:r>
            <a:r>
              <a:rPr sz="2226" spc="-6" dirty="0">
                <a:latin typeface="+mj-lt"/>
              </a:rPr>
              <a:t> </a:t>
            </a:r>
            <a:r>
              <a:rPr sz="2226" spc="-3" dirty="0">
                <a:latin typeface="+mj-lt"/>
              </a:rPr>
              <a:t>Q-learning:</a:t>
            </a:r>
            <a:endParaRPr sz="2226" dirty="0">
              <a:latin typeface="+mj-lt"/>
            </a:endParaRPr>
          </a:p>
          <a:p>
            <a:pPr marR="95988" algn="ctr">
              <a:spcBef>
                <a:spcPts val="756"/>
              </a:spcBef>
              <a:tabLst>
                <a:tab pos="777949" algn="l"/>
              </a:tabLst>
            </a:pPr>
            <a:r>
              <a:rPr spc="-3" dirty="0">
                <a:latin typeface="+mj-lt"/>
              </a:rPr>
              <a:t>input:	</a:t>
            </a:r>
            <a:r>
              <a:rPr sz="4438" i="1" spc="61" baseline="3300" dirty="0">
                <a:latin typeface="+mj-lt"/>
                <a:cs typeface="Times New Roman"/>
              </a:rPr>
              <a:t>s</a:t>
            </a:r>
            <a:r>
              <a:rPr sz="2593" i="1" spc="61" baseline="-18832" dirty="0">
                <a:latin typeface="+mj-lt"/>
                <a:cs typeface="Times New Roman"/>
              </a:rPr>
              <a:t>t </a:t>
            </a:r>
            <a:r>
              <a:rPr dirty="0">
                <a:latin typeface="+mj-lt"/>
              </a:rPr>
              <a:t>,</a:t>
            </a:r>
            <a:r>
              <a:rPr spc="141" dirty="0">
                <a:latin typeface="+mj-lt"/>
              </a:rPr>
              <a:t> </a:t>
            </a:r>
            <a:r>
              <a:rPr sz="4438" i="1" spc="44" baseline="3300" dirty="0">
                <a:latin typeface="+mj-lt"/>
                <a:cs typeface="Times New Roman"/>
              </a:rPr>
              <a:t>a</a:t>
            </a:r>
            <a:r>
              <a:rPr sz="2593" i="1" spc="44" baseline="-18832" dirty="0">
                <a:latin typeface="+mj-lt"/>
                <a:cs typeface="Times New Roman"/>
              </a:rPr>
              <a:t>t</a:t>
            </a:r>
            <a:endParaRPr sz="2593" baseline="-18832" dirty="0">
              <a:latin typeface="+mj-lt"/>
              <a:cs typeface="Times New Roman"/>
            </a:endParaRPr>
          </a:p>
        </p:txBody>
      </p:sp>
      <p:sp>
        <p:nvSpPr>
          <p:cNvPr id="7" name="Title 7"/>
          <p:cNvSpPr txBox="1">
            <a:spLocks/>
          </p:cNvSpPr>
          <p:nvPr/>
        </p:nvSpPr>
        <p:spPr bwMode="auto">
          <a:xfrm>
            <a:off x="3957" y="-22820"/>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000" cap="none" dirty="0"/>
              <a:t>Training the ANN Q-function</a:t>
            </a:r>
            <a:endParaRPr lang="en-GB" sz="4000" b="1" cap="none" dirty="0">
              <a:solidFill>
                <a:srgbClr val="FFC000"/>
              </a:solidFill>
            </a:endParaRPr>
          </a:p>
        </p:txBody>
      </p:sp>
    </p:spTree>
    <p:extLst>
      <p:ext uri="{BB962C8B-B14F-4D97-AF65-F5344CB8AC3E}">
        <p14:creationId xmlns:p14="http://schemas.microsoft.com/office/powerpoint/2010/main" val="136675484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5580112" y="1345332"/>
            <a:ext cx="2745879" cy="2232422"/>
          </a:xfrm>
          <a:prstGeom prst="rect">
            <a:avLst/>
          </a:prstGeom>
          <a:blipFill>
            <a:blip r:embed="rId3"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 name="object 4"/>
          <p:cNvSpPr/>
          <p:nvPr/>
        </p:nvSpPr>
        <p:spPr>
          <a:xfrm>
            <a:off x="1506141" y="2128242"/>
            <a:ext cx="6131719" cy="3192363"/>
          </a:xfrm>
          <a:prstGeom prst="rect">
            <a:avLst/>
          </a:prstGeom>
          <a:blipFill>
            <a:blip r:embed="rId4"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 name="Title 7"/>
          <p:cNvSpPr txBox="1">
            <a:spLocks/>
          </p:cNvSpPr>
          <p:nvPr/>
        </p:nvSpPr>
        <p:spPr bwMode="auto">
          <a:xfrm>
            <a:off x="3957" y="-22820"/>
            <a:ext cx="9144001" cy="1080000"/>
          </a:xfrm>
          <a:prstGeom prst="rect">
            <a:avLst/>
          </a:prstGeom>
          <a:blipFill>
            <a:blip r:embed="rId5"/>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000" cap="none" dirty="0"/>
              <a:t>TD-Gammon (</a:t>
            </a:r>
            <a:r>
              <a:rPr lang="en-GB" sz="4000" cap="none" dirty="0" err="1"/>
              <a:t>Teusaro</a:t>
            </a:r>
            <a:r>
              <a:rPr lang="en-GB" sz="4000" cap="none" dirty="0"/>
              <a:t>, 1992)</a:t>
            </a:r>
            <a:endParaRPr lang="en-GB" sz="4000" b="1" cap="none" dirty="0">
              <a:solidFill>
                <a:srgbClr val="FFC000"/>
              </a:solidFill>
            </a:endParaRPr>
          </a:p>
        </p:txBody>
      </p:sp>
    </p:spTree>
    <p:extLst>
      <p:ext uri="{BB962C8B-B14F-4D97-AF65-F5344CB8AC3E}">
        <p14:creationId xmlns:p14="http://schemas.microsoft.com/office/powerpoint/2010/main" val="372412656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object 6"/>
          <p:cNvSpPr txBox="1"/>
          <p:nvPr/>
        </p:nvSpPr>
        <p:spPr>
          <a:xfrm>
            <a:off x="827585" y="2337891"/>
            <a:ext cx="7696936" cy="1559221"/>
          </a:xfrm>
          <a:prstGeom prst="rect">
            <a:avLst/>
          </a:prstGeom>
        </p:spPr>
        <p:txBody>
          <a:bodyPr vert="horz" wrap="square" lIns="0" tIns="7441" rIns="0" bIns="0" rtlCol="0">
            <a:spAutoFit/>
          </a:bodyPr>
          <a:lstStyle/>
          <a:p>
            <a:pPr marL="464641" indent="-457200" defTabSz="535747" fontAlgn="auto">
              <a:spcBef>
                <a:spcPts val="59"/>
              </a:spcBef>
              <a:spcAft>
                <a:spcPts val="0"/>
              </a:spcAft>
              <a:buFont typeface="Arial" panose="020B0604020202020204" pitchFamily="34" charset="0"/>
              <a:buChar char="•"/>
            </a:pPr>
            <a:r>
              <a:rPr lang="en-GB" sz="2600" spc="-3" dirty="0">
                <a:solidFill>
                  <a:prstClr val="black"/>
                </a:solidFill>
                <a:latin typeface="+mj-lt"/>
                <a:cs typeface="Arial"/>
              </a:rPr>
              <a:t>Use </a:t>
            </a:r>
            <a:r>
              <a:rPr lang="en-GB" sz="2600" spc="15" dirty="0">
                <a:solidFill>
                  <a:prstClr val="black"/>
                </a:solidFill>
                <a:latin typeface="+mj-lt"/>
                <a:cs typeface="Arial"/>
              </a:rPr>
              <a:t>Q-learning </a:t>
            </a:r>
            <a:r>
              <a:rPr lang="en-GB" sz="2600" spc="-3" dirty="0">
                <a:solidFill>
                  <a:prstClr val="black"/>
                </a:solidFill>
                <a:latin typeface="+mj-lt"/>
                <a:cs typeface="Arial"/>
              </a:rPr>
              <a:t>with </a:t>
            </a:r>
            <a:r>
              <a:rPr lang="en-GB" sz="2600" i="1" spc="56" dirty="0">
                <a:solidFill>
                  <a:prstClr val="black"/>
                </a:solidFill>
                <a:latin typeface="+mj-lt"/>
                <a:cs typeface="Arial"/>
              </a:rPr>
              <a:t>deep </a:t>
            </a:r>
            <a:r>
              <a:rPr lang="en-GB" sz="2600" spc="-3" dirty="0">
                <a:solidFill>
                  <a:prstClr val="black"/>
                </a:solidFill>
                <a:latin typeface="+mj-lt"/>
                <a:cs typeface="Arial"/>
              </a:rPr>
              <a:t>neural</a:t>
            </a:r>
            <a:r>
              <a:rPr lang="en-GB" sz="2600" spc="-79" dirty="0">
                <a:solidFill>
                  <a:prstClr val="black"/>
                </a:solidFill>
                <a:latin typeface="+mj-lt"/>
                <a:cs typeface="Arial"/>
              </a:rPr>
              <a:t> </a:t>
            </a:r>
            <a:r>
              <a:rPr lang="en-GB" sz="2600" dirty="0">
                <a:solidFill>
                  <a:prstClr val="black"/>
                </a:solidFill>
                <a:latin typeface="+mj-lt"/>
                <a:cs typeface="Arial"/>
              </a:rPr>
              <a:t>nets</a:t>
            </a:r>
          </a:p>
          <a:p>
            <a:pPr marL="464641" indent="-457200" defTabSz="535747" fontAlgn="auto">
              <a:spcBef>
                <a:spcPts val="59"/>
              </a:spcBef>
              <a:spcAft>
                <a:spcPts val="0"/>
              </a:spcAft>
              <a:buFont typeface="Arial" panose="020B0604020202020204" pitchFamily="34" charset="0"/>
              <a:buChar char="•"/>
            </a:pPr>
            <a:r>
              <a:rPr sz="2600" dirty="0">
                <a:solidFill>
                  <a:prstClr val="black"/>
                </a:solidFill>
                <a:latin typeface="+mj-lt"/>
                <a:ea typeface="+mn-ea"/>
                <a:cs typeface="Arial"/>
              </a:rPr>
              <a:t>In </a:t>
            </a:r>
            <a:r>
              <a:rPr sz="2600" spc="38" dirty="0">
                <a:solidFill>
                  <a:prstClr val="black"/>
                </a:solidFill>
                <a:latin typeface="+mj-lt"/>
                <a:ea typeface="+mn-ea"/>
                <a:cs typeface="Arial"/>
              </a:rPr>
              <a:t>practice, </a:t>
            </a:r>
            <a:r>
              <a:rPr sz="2600" spc="-3" dirty="0">
                <a:solidFill>
                  <a:prstClr val="black"/>
                </a:solidFill>
                <a:latin typeface="+mj-lt"/>
                <a:ea typeface="+mn-ea"/>
                <a:cs typeface="Arial"/>
              </a:rPr>
              <a:t>several </a:t>
            </a:r>
            <a:r>
              <a:rPr sz="2600" spc="23" dirty="0">
                <a:solidFill>
                  <a:prstClr val="black"/>
                </a:solidFill>
                <a:latin typeface="+mj-lt"/>
                <a:ea typeface="+mn-ea"/>
                <a:cs typeface="Arial"/>
              </a:rPr>
              <a:t>additions</a:t>
            </a:r>
            <a:r>
              <a:rPr sz="2600" spc="-38" dirty="0">
                <a:solidFill>
                  <a:prstClr val="black"/>
                </a:solidFill>
                <a:latin typeface="+mj-lt"/>
                <a:ea typeface="+mn-ea"/>
                <a:cs typeface="Arial"/>
              </a:rPr>
              <a:t> </a:t>
            </a:r>
            <a:r>
              <a:rPr sz="2600" spc="9" dirty="0">
                <a:solidFill>
                  <a:prstClr val="black"/>
                </a:solidFill>
                <a:latin typeface="+mj-lt"/>
                <a:ea typeface="+mn-ea"/>
                <a:cs typeface="Arial"/>
              </a:rPr>
              <a:t>useful/necessary</a:t>
            </a:r>
            <a:endParaRPr lang="en-GB" sz="2600" dirty="0">
              <a:solidFill>
                <a:prstClr val="black"/>
              </a:solidFill>
              <a:latin typeface="+mj-lt"/>
              <a:ea typeface="+mn-ea"/>
              <a:cs typeface="Arial"/>
            </a:endParaRPr>
          </a:p>
          <a:p>
            <a:pPr marL="921841" lvl="1" indent="-457200" defTabSz="535747" fontAlgn="auto">
              <a:spcBef>
                <a:spcPts val="59"/>
              </a:spcBef>
              <a:spcAft>
                <a:spcPts val="0"/>
              </a:spcAft>
              <a:buFont typeface="Calibri" panose="020F0502020204030204" pitchFamily="34" charset="0"/>
              <a:buChar char="―"/>
            </a:pPr>
            <a:r>
              <a:rPr sz="2200" spc="9" dirty="0">
                <a:solidFill>
                  <a:prstClr val="black"/>
                </a:solidFill>
                <a:latin typeface="+mj-lt"/>
                <a:ea typeface="+mn-ea"/>
                <a:cs typeface="Arial"/>
              </a:rPr>
              <a:t>Experience replay: </a:t>
            </a:r>
            <a:r>
              <a:rPr sz="2200" spc="56" dirty="0">
                <a:solidFill>
                  <a:prstClr val="black"/>
                </a:solidFill>
                <a:latin typeface="+mj-lt"/>
                <a:ea typeface="+mn-ea"/>
                <a:cs typeface="Arial"/>
              </a:rPr>
              <a:t>chop up </a:t>
            </a:r>
            <a:r>
              <a:rPr sz="2200" dirty="0">
                <a:solidFill>
                  <a:prstClr val="black"/>
                </a:solidFill>
                <a:latin typeface="+mj-lt"/>
                <a:ea typeface="+mn-ea"/>
                <a:cs typeface="Arial"/>
              </a:rPr>
              <a:t>the </a:t>
            </a:r>
            <a:r>
              <a:rPr sz="2200" spc="12" dirty="0">
                <a:solidFill>
                  <a:prstClr val="black"/>
                </a:solidFill>
                <a:latin typeface="+mj-lt"/>
                <a:ea typeface="+mn-ea"/>
                <a:cs typeface="Arial"/>
              </a:rPr>
              <a:t>training </a:t>
            </a:r>
            <a:r>
              <a:rPr sz="2200" spc="26" dirty="0">
                <a:solidFill>
                  <a:prstClr val="black"/>
                </a:solidFill>
                <a:latin typeface="+mj-lt"/>
                <a:ea typeface="+mn-ea"/>
                <a:cs typeface="Arial"/>
              </a:rPr>
              <a:t>data</a:t>
            </a:r>
            <a:r>
              <a:rPr sz="2200" spc="-108" dirty="0">
                <a:solidFill>
                  <a:prstClr val="black"/>
                </a:solidFill>
                <a:latin typeface="+mj-lt"/>
                <a:ea typeface="+mn-ea"/>
                <a:cs typeface="Arial"/>
              </a:rPr>
              <a:t> </a:t>
            </a:r>
            <a:r>
              <a:rPr sz="2200" spc="-3" dirty="0">
                <a:solidFill>
                  <a:prstClr val="black"/>
                </a:solidFill>
                <a:latin typeface="+mj-lt"/>
                <a:ea typeface="+mn-ea"/>
                <a:cs typeface="Arial"/>
              </a:rPr>
              <a:t>so as </a:t>
            </a:r>
            <a:r>
              <a:rPr sz="2200" dirty="0">
                <a:solidFill>
                  <a:prstClr val="black"/>
                </a:solidFill>
                <a:latin typeface="+mj-lt"/>
                <a:ea typeface="+mn-ea"/>
                <a:cs typeface="Arial"/>
              </a:rPr>
              <a:t>to </a:t>
            </a:r>
            <a:r>
              <a:rPr sz="2200" spc="-9" dirty="0">
                <a:solidFill>
                  <a:prstClr val="black"/>
                </a:solidFill>
                <a:latin typeface="+mj-lt"/>
                <a:ea typeface="+mn-ea"/>
                <a:cs typeface="Arial"/>
              </a:rPr>
              <a:t>remove </a:t>
            </a:r>
            <a:r>
              <a:rPr sz="2200" spc="6" dirty="0">
                <a:solidFill>
                  <a:prstClr val="black"/>
                </a:solidFill>
                <a:latin typeface="+mj-lt"/>
                <a:ea typeface="+mn-ea"/>
                <a:cs typeface="Arial"/>
              </a:rPr>
              <a:t>correlations </a:t>
            </a:r>
            <a:r>
              <a:rPr sz="2200" spc="15" dirty="0">
                <a:solidFill>
                  <a:prstClr val="black"/>
                </a:solidFill>
                <a:latin typeface="+mj-lt"/>
                <a:ea typeface="+mn-ea"/>
                <a:cs typeface="Arial"/>
              </a:rPr>
              <a:t>between </a:t>
            </a:r>
            <a:r>
              <a:rPr sz="2200" spc="23" dirty="0">
                <a:solidFill>
                  <a:prstClr val="black"/>
                </a:solidFill>
                <a:latin typeface="+mj-lt"/>
                <a:ea typeface="+mn-ea"/>
                <a:cs typeface="Arial"/>
              </a:rPr>
              <a:t>successive </a:t>
            </a:r>
            <a:r>
              <a:rPr sz="2200" dirty="0">
                <a:solidFill>
                  <a:prstClr val="black"/>
                </a:solidFill>
                <a:latin typeface="+mj-lt"/>
                <a:ea typeface="+mn-ea"/>
                <a:cs typeface="Arial"/>
              </a:rPr>
              <a:t>states</a:t>
            </a:r>
          </a:p>
        </p:txBody>
      </p:sp>
      <p:sp>
        <p:nvSpPr>
          <p:cNvPr id="8" name="object 8"/>
          <p:cNvSpPr txBox="1"/>
          <p:nvPr/>
        </p:nvSpPr>
        <p:spPr>
          <a:xfrm>
            <a:off x="827584" y="4948841"/>
            <a:ext cx="7992888" cy="660737"/>
          </a:xfrm>
          <a:prstGeom prst="rect">
            <a:avLst/>
          </a:prstGeom>
        </p:spPr>
        <p:txBody>
          <a:bodyPr vert="horz" wrap="square" lIns="0" tIns="19347" rIns="0" bIns="0" rtlCol="0">
            <a:spAutoFit/>
          </a:bodyPr>
          <a:lstStyle/>
          <a:p>
            <a:pPr marL="7441" marR="2976" defTabSz="535747" fontAlgn="auto">
              <a:lnSpc>
                <a:spcPts val="2519"/>
              </a:lnSpc>
              <a:spcBef>
                <a:spcPts val="152"/>
              </a:spcBef>
              <a:spcAft>
                <a:spcPts val="0"/>
              </a:spcAft>
            </a:pPr>
            <a:r>
              <a:rPr sz="1800" spc="-3" dirty="0">
                <a:solidFill>
                  <a:prstClr val="black"/>
                </a:solidFill>
                <a:latin typeface="+mj-lt"/>
                <a:ea typeface="+mn-ea"/>
                <a:cs typeface="Arial"/>
              </a:rPr>
              <a:t>Niels </a:t>
            </a:r>
            <a:r>
              <a:rPr sz="1800" dirty="0">
                <a:solidFill>
                  <a:prstClr val="black"/>
                </a:solidFill>
                <a:latin typeface="+mj-lt"/>
                <a:ea typeface="+mn-ea"/>
                <a:cs typeface="Arial"/>
              </a:rPr>
              <a:t>Justesen, </a:t>
            </a:r>
            <a:r>
              <a:rPr sz="1800" spc="-3" dirty="0">
                <a:solidFill>
                  <a:prstClr val="black"/>
                </a:solidFill>
                <a:latin typeface="+mj-lt"/>
                <a:ea typeface="+mn-ea"/>
                <a:cs typeface="Arial"/>
              </a:rPr>
              <a:t>Philip </a:t>
            </a:r>
            <a:r>
              <a:rPr sz="1800" spc="-9" dirty="0">
                <a:solidFill>
                  <a:prstClr val="black"/>
                </a:solidFill>
                <a:latin typeface="+mj-lt"/>
                <a:ea typeface="+mn-ea"/>
                <a:cs typeface="Arial"/>
              </a:rPr>
              <a:t>Bontrager, </a:t>
            </a:r>
            <a:r>
              <a:rPr sz="1800" spc="-3" dirty="0">
                <a:solidFill>
                  <a:prstClr val="black"/>
                </a:solidFill>
                <a:latin typeface="+mj-lt"/>
                <a:ea typeface="+mn-ea"/>
                <a:cs typeface="Arial"/>
              </a:rPr>
              <a:t>Sebastian </a:t>
            </a:r>
            <a:r>
              <a:rPr sz="1800" spc="-23" dirty="0">
                <a:solidFill>
                  <a:prstClr val="black"/>
                </a:solidFill>
                <a:latin typeface="+mj-lt"/>
                <a:ea typeface="+mn-ea"/>
                <a:cs typeface="Arial"/>
              </a:rPr>
              <a:t>Risi, </a:t>
            </a:r>
            <a:r>
              <a:rPr sz="1800" spc="-3" dirty="0">
                <a:solidFill>
                  <a:prstClr val="black"/>
                </a:solidFill>
                <a:latin typeface="+mj-lt"/>
                <a:ea typeface="+mn-ea"/>
                <a:cs typeface="Arial"/>
              </a:rPr>
              <a:t>Julian </a:t>
            </a:r>
            <a:r>
              <a:rPr sz="1800" spc="-26" dirty="0">
                <a:solidFill>
                  <a:prstClr val="black"/>
                </a:solidFill>
                <a:latin typeface="+mj-lt"/>
                <a:ea typeface="+mn-ea"/>
                <a:cs typeface="Arial"/>
              </a:rPr>
              <a:t>Togelius: </a:t>
            </a:r>
            <a:r>
              <a:rPr sz="1800" b="1" dirty="0">
                <a:solidFill>
                  <a:prstClr val="black"/>
                </a:solidFill>
                <a:latin typeface="+mj-lt"/>
                <a:ea typeface="+mn-ea"/>
                <a:cs typeface="Arial"/>
              </a:rPr>
              <a:t>Deep </a:t>
            </a:r>
            <a:r>
              <a:rPr sz="1800" b="1" spc="-3" dirty="0">
                <a:solidFill>
                  <a:prstClr val="black"/>
                </a:solidFill>
                <a:latin typeface="+mj-lt"/>
                <a:ea typeface="+mn-ea"/>
                <a:cs typeface="Arial"/>
              </a:rPr>
              <a:t>Learning for </a:t>
            </a:r>
            <a:r>
              <a:rPr sz="1800" b="1" spc="-9" dirty="0">
                <a:solidFill>
                  <a:prstClr val="black"/>
                </a:solidFill>
                <a:latin typeface="+mj-lt"/>
                <a:ea typeface="+mn-ea"/>
                <a:cs typeface="Arial"/>
              </a:rPr>
              <a:t>Video </a:t>
            </a:r>
            <a:r>
              <a:rPr sz="1800" b="1" spc="-3" dirty="0">
                <a:solidFill>
                  <a:prstClr val="black"/>
                </a:solidFill>
                <a:latin typeface="+mj-lt"/>
                <a:ea typeface="+mn-ea"/>
                <a:cs typeface="Arial"/>
              </a:rPr>
              <a:t>Game Playing</a:t>
            </a:r>
            <a:r>
              <a:rPr sz="1800" spc="-3" dirty="0">
                <a:solidFill>
                  <a:prstClr val="black"/>
                </a:solidFill>
                <a:latin typeface="+mj-lt"/>
                <a:ea typeface="+mn-ea"/>
                <a:cs typeface="Arial"/>
              </a:rPr>
              <a:t>. </a:t>
            </a:r>
            <a:r>
              <a:rPr sz="1800" spc="-47" dirty="0">
                <a:solidFill>
                  <a:prstClr val="black"/>
                </a:solidFill>
                <a:latin typeface="+mj-lt"/>
                <a:ea typeface="+mn-ea"/>
                <a:cs typeface="Arial"/>
              </a:rPr>
              <a:t>ArXiv.</a:t>
            </a:r>
            <a:endParaRPr sz="1800" dirty="0">
              <a:solidFill>
                <a:prstClr val="black"/>
              </a:solidFill>
              <a:latin typeface="+mj-lt"/>
              <a:ea typeface="+mn-ea"/>
              <a:cs typeface="Arial"/>
            </a:endParaRPr>
          </a:p>
        </p:txBody>
      </p:sp>
      <p:sp>
        <p:nvSpPr>
          <p:cNvPr id="5" name="Title 7"/>
          <p:cNvSpPr txBox="1">
            <a:spLocks/>
          </p:cNvSpPr>
          <p:nvPr/>
        </p:nvSpPr>
        <p:spPr bwMode="auto">
          <a:xfrm>
            <a:off x="3957" y="-42991"/>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000" cap="none" dirty="0"/>
              <a:t>Deep Q-learning</a:t>
            </a:r>
            <a:endParaRPr lang="en-GB" sz="4000" b="1" cap="none" dirty="0">
              <a:solidFill>
                <a:srgbClr val="FFC000"/>
              </a:solidFill>
            </a:endParaRPr>
          </a:p>
        </p:txBody>
      </p:sp>
    </p:spTree>
    <p:extLst>
      <p:ext uri="{BB962C8B-B14F-4D97-AF65-F5344CB8AC3E}">
        <p14:creationId xmlns:p14="http://schemas.microsoft.com/office/powerpoint/2010/main" val="345883349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itle 7"/>
          <p:cNvSpPr txBox="1">
            <a:spLocks/>
          </p:cNvSpPr>
          <p:nvPr/>
        </p:nvSpPr>
        <p:spPr bwMode="auto">
          <a:xfrm>
            <a:off x="3957" y="-22820"/>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000" cap="none" dirty="0">
                <a:latin typeface="Calibri  "/>
              </a:rPr>
              <a:t>Deep Q Network (DQN)</a:t>
            </a:r>
          </a:p>
          <a:p>
            <a:r>
              <a:rPr lang="en-GB" sz="2000" cap="none" dirty="0">
                <a:solidFill>
                  <a:srgbClr val="FFC000"/>
                </a:solidFill>
                <a:latin typeface="+mn-lt"/>
              </a:rPr>
              <a:t>Ms Pac-Man Example</a:t>
            </a:r>
          </a:p>
        </p:txBody>
      </p:sp>
      <p:grpSp>
        <p:nvGrpSpPr>
          <p:cNvPr id="2" name="Group 1">
            <a:extLst>
              <a:ext uri="{FF2B5EF4-FFF2-40B4-BE49-F238E27FC236}">
                <a16:creationId xmlns:a16="http://schemas.microsoft.com/office/drawing/2014/main" id="{0D03F2B5-B291-A604-30BC-950CB993EAD2}"/>
              </a:ext>
            </a:extLst>
          </p:cNvPr>
          <p:cNvGrpSpPr/>
          <p:nvPr/>
        </p:nvGrpSpPr>
        <p:grpSpPr>
          <a:xfrm>
            <a:off x="251520" y="1809521"/>
            <a:ext cx="8783068" cy="3451598"/>
            <a:chOff x="345602" y="2348880"/>
            <a:chExt cx="8783068" cy="3451598"/>
          </a:xfrm>
        </p:grpSpPr>
        <p:cxnSp>
          <p:nvCxnSpPr>
            <p:cNvPr id="6" name="Straight Connector 5">
              <a:extLst>
                <a:ext uri="{FF2B5EF4-FFF2-40B4-BE49-F238E27FC236}">
                  <a16:creationId xmlns:a16="http://schemas.microsoft.com/office/drawing/2014/main" id="{A8104EDA-B81E-471E-4DEC-558E092170E5}"/>
                </a:ext>
              </a:extLst>
            </p:cNvPr>
            <p:cNvCxnSpPr>
              <a:stCxn id="52" idx="3"/>
              <a:endCxn id="10" idx="2"/>
            </p:cNvCxnSpPr>
            <p:nvPr/>
          </p:nvCxnSpPr>
          <p:spPr>
            <a:xfrm flipV="1">
              <a:off x="7306968" y="3848319"/>
              <a:ext cx="353702" cy="376332"/>
            </a:xfrm>
            <a:prstGeom prst="line">
              <a:avLst/>
            </a:prstGeom>
            <a:noFill/>
            <a:ln w="25400" cap="flat" cmpd="sng" algn="ctr">
              <a:solidFill>
                <a:srgbClr val="9BBB59"/>
              </a:solidFill>
              <a:prstDash val="solid"/>
            </a:ln>
            <a:effectLst/>
          </p:spPr>
        </p:cxnSp>
        <p:cxnSp>
          <p:nvCxnSpPr>
            <p:cNvPr id="7" name="Elbow Connector 142">
              <a:extLst>
                <a:ext uri="{FF2B5EF4-FFF2-40B4-BE49-F238E27FC236}">
                  <a16:creationId xmlns:a16="http://schemas.microsoft.com/office/drawing/2014/main" id="{27B314F7-C3B7-1DBE-E7FF-C7520CC7DAEC}"/>
                </a:ext>
              </a:extLst>
            </p:cNvPr>
            <p:cNvCxnSpPr>
              <a:stCxn id="37" idx="6"/>
              <a:endCxn id="63" idx="3"/>
            </p:cNvCxnSpPr>
            <p:nvPr/>
          </p:nvCxnSpPr>
          <p:spPr>
            <a:xfrm flipH="1">
              <a:off x="1636156" y="4679587"/>
              <a:ext cx="7176693" cy="936225"/>
            </a:xfrm>
            <a:prstGeom prst="bentConnector3">
              <a:avLst>
                <a:gd name="adj1" fmla="val -3185"/>
              </a:avLst>
            </a:prstGeom>
            <a:noFill/>
            <a:ln w="38100" cap="flat" cmpd="sng" algn="ctr">
              <a:solidFill>
                <a:srgbClr val="4F81BD"/>
              </a:solidFill>
              <a:prstDash val="solid"/>
              <a:tailEnd type="triangle"/>
            </a:ln>
            <a:effectLst>
              <a:outerShdw blurRad="40000" dist="23000" dir="5400000" rotWithShape="0">
                <a:srgbClr val="000000">
                  <a:alpha val="35000"/>
                </a:srgbClr>
              </a:outerShdw>
            </a:effectLst>
          </p:spPr>
        </p:cxnSp>
        <p:sp>
          <p:nvSpPr>
            <p:cNvPr id="9" name="Oval 8">
              <a:extLst>
                <a:ext uri="{FF2B5EF4-FFF2-40B4-BE49-F238E27FC236}">
                  <a16:creationId xmlns:a16="http://schemas.microsoft.com/office/drawing/2014/main" id="{91507589-4E92-2C8B-CF53-545B61A17CBF}"/>
                </a:ext>
              </a:extLst>
            </p:cNvPr>
            <p:cNvSpPr/>
            <p:nvPr/>
          </p:nvSpPr>
          <p:spPr>
            <a:xfrm>
              <a:off x="7660670" y="3160028"/>
              <a:ext cx="252000" cy="250729"/>
            </a:xfrm>
            <a:prstGeom prst="ellipse">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10" name="Oval 9">
              <a:extLst>
                <a:ext uri="{FF2B5EF4-FFF2-40B4-BE49-F238E27FC236}">
                  <a16:creationId xmlns:a16="http://schemas.microsoft.com/office/drawing/2014/main" id="{D6420B3E-F335-5A47-9362-4CCB80DE22C1}"/>
                </a:ext>
              </a:extLst>
            </p:cNvPr>
            <p:cNvSpPr/>
            <p:nvPr/>
          </p:nvSpPr>
          <p:spPr>
            <a:xfrm>
              <a:off x="7660670" y="3722954"/>
              <a:ext cx="252000" cy="250729"/>
            </a:xfrm>
            <a:prstGeom prst="ellipse">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11" name="Oval 10">
              <a:extLst>
                <a:ext uri="{FF2B5EF4-FFF2-40B4-BE49-F238E27FC236}">
                  <a16:creationId xmlns:a16="http://schemas.microsoft.com/office/drawing/2014/main" id="{B2E2CCFB-9B49-3A7C-32C2-3E59D1F6FCBB}"/>
                </a:ext>
              </a:extLst>
            </p:cNvPr>
            <p:cNvSpPr/>
            <p:nvPr/>
          </p:nvSpPr>
          <p:spPr>
            <a:xfrm>
              <a:off x="7664587" y="4337050"/>
              <a:ext cx="252000" cy="250729"/>
            </a:xfrm>
            <a:prstGeom prst="ellipse">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13" name="Oval 12">
              <a:extLst>
                <a:ext uri="{FF2B5EF4-FFF2-40B4-BE49-F238E27FC236}">
                  <a16:creationId xmlns:a16="http://schemas.microsoft.com/office/drawing/2014/main" id="{E1B0A10F-F9D8-C235-8D40-A06530539C8A}"/>
                </a:ext>
              </a:extLst>
            </p:cNvPr>
            <p:cNvSpPr/>
            <p:nvPr/>
          </p:nvSpPr>
          <p:spPr>
            <a:xfrm>
              <a:off x="8560850" y="3409955"/>
              <a:ext cx="252000" cy="250729"/>
            </a:xfrm>
            <a:prstGeom prst="ellipse">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14" name="Oval 13">
              <a:extLst>
                <a:ext uri="{FF2B5EF4-FFF2-40B4-BE49-F238E27FC236}">
                  <a16:creationId xmlns:a16="http://schemas.microsoft.com/office/drawing/2014/main" id="{643931B2-ECF2-D267-2BC5-984473A10C36}"/>
                </a:ext>
              </a:extLst>
            </p:cNvPr>
            <p:cNvSpPr/>
            <p:nvPr/>
          </p:nvSpPr>
          <p:spPr>
            <a:xfrm>
              <a:off x="8560849" y="2835935"/>
              <a:ext cx="252000" cy="250729"/>
            </a:xfrm>
            <a:prstGeom prst="ellipse">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cxnSp>
          <p:nvCxnSpPr>
            <p:cNvPr id="15" name="Straight Arrow Connector 14">
              <a:extLst>
                <a:ext uri="{FF2B5EF4-FFF2-40B4-BE49-F238E27FC236}">
                  <a16:creationId xmlns:a16="http://schemas.microsoft.com/office/drawing/2014/main" id="{C29076E2-89D9-F900-8DA4-3EC16456A038}"/>
                </a:ext>
              </a:extLst>
            </p:cNvPr>
            <p:cNvCxnSpPr>
              <a:stCxn id="9" idx="6"/>
              <a:endCxn id="35" idx="1"/>
            </p:cNvCxnSpPr>
            <p:nvPr/>
          </p:nvCxnSpPr>
          <p:spPr>
            <a:xfrm>
              <a:off x="7912670" y="3285393"/>
              <a:ext cx="685084" cy="735300"/>
            </a:xfrm>
            <a:prstGeom prst="straightConnector1">
              <a:avLst/>
            </a:prstGeom>
            <a:noFill/>
            <a:ln w="28575" cap="flat" cmpd="sng" algn="ctr">
              <a:solidFill>
                <a:sysClr val="windowText" lastClr="000000"/>
              </a:solidFill>
              <a:prstDash val="solid"/>
              <a:tailEnd type="none"/>
            </a:ln>
            <a:effectLst/>
          </p:spPr>
        </p:cxnSp>
        <p:cxnSp>
          <p:nvCxnSpPr>
            <p:cNvPr id="16" name="Straight Arrow Connector 15">
              <a:extLst>
                <a:ext uri="{FF2B5EF4-FFF2-40B4-BE49-F238E27FC236}">
                  <a16:creationId xmlns:a16="http://schemas.microsoft.com/office/drawing/2014/main" id="{0C0D9F47-A350-19C6-E788-FE49DA8D58DC}"/>
                </a:ext>
              </a:extLst>
            </p:cNvPr>
            <p:cNvCxnSpPr>
              <a:stCxn id="11" idx="6"/>
              <a:endCxn id="37" idx="3"/>
            </p:cNvCxnSpPr>
            <p:nvPr/>
          </p:nvCxnSpPr>
          <p:spPr>
            <a:xfrm>
              <a:off x="7916587" y="4462415"/>
              <a:ext cx="681167" cy="305818"/>
            </a:xfrm>
            <a:prstGeom prst="straightConnector1">
              <a:avLst/>
            </a:prstGeom>
            <a:noFill/>
            <a:ln w="28575" cap="flat" cmpd="sng" algn="ctr">
              <a:solidFill>
                <a:sysClr val="windowText" lastClr="000000"/>
              </a:solidFill>
              <a:prstDash val="solid"/>
              <a:tailEnd type="none"/>
            </a:ln>
            <a:effectLst/>
          </p:spPr>
        </p:cxnSp>
        <p:cxnSp>
          <p:nvCxnSpPr>
            <p:cNvPr id="17" name="Straight Arrow Connector 16">
              <a:extLst>
                <a:ext uri="{FF2B5EF4-FFF2-40B4-BE49-F238E27FC236}">
                  <a16:creationId xmlns:a16="http://schemas.microsoft.com/office/drawing/2014/main" id="{2E6FA98E-0B7D-D643-B3C6-6C1D1ECD2769}"/>
                </a:ext>
              </a:extLst>
            </p:cNvPr>
            <p:cNvCxnSpPr>
              <a:stCxn id="9" idx="6"/>
              <a:endCxn id="13" idx="1"/>
            </p:cNvCxnSpPr>
            <p:nvPr/>
          </p:nvCxnSpPr>
          <p:spPr>
            <a:xfrm>
              <a:off x="7912670" y="3285393"/>
              <a:ext cx="685085" cy="161280"/>
            </a:xfrm>
            <a:prstGeom prst="straightConnector1">
              <a:avLst/>
            </a:prstGeom>
            <a:noFill/>
            <a:ln w="28575" cap="flat" cmpd="sng" algn="ctr">
              <a:solidFill>
                <a:sysClr val="windowText" lastClr="000000"/>
              </a:solidFill>
              <a:prstDash val="solid"/>
              <a:tailEnd type="none"/>
            </a:ln>
            <a:effectLst/>
          </p:spPr>
        </p:cxnSp>
        <p:cxnSp>
          <p:nvCxnSpPr>
            <p:cNvPr id="18" name="Straight Arrow Connector 17">
              <a:extLst>
                <a:ext uri="{FF2B5EF4-FFF2-40B4-BE49-F238E27FC236}">
                  <a16:creationId xmlns:a16="http://schemas.microsoft.com/office/drawing/2014/main" id="{C04481A8-D1F7-3DA6-5123-291F654003A8}"/>
                </a:ext>
              </a:extLst>
            </p:cNvPr>
            <p:cNvCxnSpPr>
              <a:stCxn id="10" idx="6"/>
              <a:endCxn id="14" idx="3"/>
            </p:cNvCxnSpPr>
            <p:nvPr/>
          </p:nvCxnSpPr>
          <p:spPr>
            <a:xfrm flipV="1">
              <a:off x="7912670" y="3049946"/>
              <a:ext cx="685084" cy="798373"/>
            </a:xfrm>
            <a:prstGeom prst="straightConnector1">
              <a:avLst/>
            </a:prstGeom>
            <a:noFill/>
            <a:ln w="28575" cap="flat" cmpd="sng" algn="ctr">
              <a:solidFill>
                <a:sysClr val="windowText" lastClr="000000"/>
              </a:solidFill>
              <a:prstDash val="solid"/>
              <a:tailEnd type="none"/>
            </a:ln>
            <a:effectLst/>
          </p:spPr>
        </p:cxnSp>
        <p:cxnSp>
          <p:nvCxnSpPr>
            <p:cNvPr id="19" name="Straight Arrow Connector 18">
              <a:extLst>
                <a:ext uri="{FF2B5EF4-FFF2-40B4-BE49-F238E27FC236}">
                  <a16:creationId xmlns:a16="http://schemas.microsoft.com/office/drawing/2014/main" id="{6A9DF7CA-4C51-15E3-F170-9AF62E8EC97B}"/>
                </a:ext>
              </a:extLst>
            </p:cNvPr>
            <p:cNvCxnSpPr>
              <a:stCxn id="10" idx="6"/>
              <a:endCxn id="13" idx="2"/>
            </p:cNvCxnSpPr>
            <p:nvPr/>
          </p:nvCxnSpPr>
          <p:spPr>
            <a:xfrm flipV="1">
              <a:off x="7912670" y="3535320"/>
              <a:ext cx="648180" cy="312999"/>
            </a:xfrm>
            <a:prstGeom prst="straightConnector1">
              <a:avLst/>
            </a:prstGeom>
            <a:noFill/>
            <a:ln w="28575" cap="flat" cmpd="sng" algn="ctr">
              <a:solidFill>
                <a:sysClr val="windowText" lastClr="000000"/>
              </a:solidFill>
              <a:prstDash val="solid"/>
              <a:tailEnd type="none"/>
            </a:ln>
            <a:effectLst/>
          </p:spPr>
        </p:cxnSp>
        <p:cxnSp>
          <p:nvCxnSpPr>
            <p:cNvPr id="20" name="Straight Arrow Connector 19">
              <a:extLst>
                <a:ext uri="{FF2B5EF4-FFF2-40B4-BE49-F238E27FC236}">
                  <a16:creationId xmlns:a16="http://schemas.microsoft.com/office/drawing/2014/main" id="{DD291336-94A3-927B-CF23-70EC3396E279}"/>
                </a:ext>
              </a:extLst>
            </p:cNvPr>
            <p:cNvCxnSpPr>
              <a:stCxn id="11" idx="6"/>
              <a:endCxn id="13" idx="3"/>
            </p:cNvCxnSpPr>
            <p:nvPr/>
          </p:nvCxnSpPr>
          <p:spPr>
            <a:xfrm flipV="1">
              <a:off x="7916587" y="3623966"/>
              <a:ext cx="681168" cy="838449"/>
            </a:xfrm>
            <a:prstGeom prst="straightConnector1">
              <a:avLst/>
            </a:prstGeom>
            <a:noFill/>
            <a:ln w="28575" cap="flat" cmpd="sng" algn="ctr">
              <a:solidFill>
                <a:sysClr val="windowText" lastClr="000000"/>
              </a:solidFill>
              <a:prstDash val="solid"/>
              <a:tailEnd type="none"/>
            </a:ln>
            <a:effectLst/>
          </p:spPr>
        </p:cxnSp>
        <p:cxnSp>
          <p:nvCxnSpPr>
            <p:cNvPr id="21" name="Straight Arrow Connector 20">
              <a:extLst>
                <a:ext uri="{FF2B5EF4-FFF2-40B4-BE49-F238E27FC236}">
                  <a16:creationId xmlns:a16="http://schemas.microsoft.com/office/drawing/2014/main" id="{0A391EF3-32D7-3B2C-3D72-7628AC2237B2}"/>
                </a:ext>
              </a:extLst>
            </p:cNvPr>
            <p:cNvCxnSpPr>
              <a:stCxn id="11" idx="6"/>
              <a:endCxn id="14" idx="4"/>
            </p:cNvCxnSpPr>
            <p:nvPr/>
          </p:nvCxnSpPr>
          <p:spPr>
            <a:xfrm flipV="1">
              <a:off x="7916587" y="3086664"/>
              <a:ext cx="770262" cy="1375751"/>
            </a:xfrm>
            <a:prstGeom prst="straightConnector1">
              <a:avLst/>
            </a:prstGeom>
            <a:noFill/>
            <a:ln w="28575" cap="flat" cmpd="sng" algn="ctr">
              <a:solidFill>
                <a:sysClr val="windowText" lastClr="000000"/>
              </a:solidFill>
              <a:prstDash val="solid"/>
              <a:tailEnd type="none"/>
            </a:ln>
            <a:effectLst/>
          </p:spPr>
        </p:cxnSp>
        <p:cxnSp>
          <p:nvCxnSpPr>
            <p:cNvPr id="22" name="Straight Arrow Connector 21">
              <a:extLst>
                <a:ext uri="{FF2B5EF4-FFF2-40B4-BE49-F238E27FC236}">
                  <a16:creationId xmlns:a16="http://schemas.microsoft.com/office/drawing/2014/main" id="{FE4CA15E-F8A8-8BFD-5E11-C0E69A04F424}"/>
                </a:ext>
              </a:extLst>
            </p:cNvPr>
            <p:cNvCxnSpPr>
              <a:stCxn id="14" idx="6"/>
            </p:cNvCxnSpPr>
            <p:nvPr/>
          </p:nvCxnSpPr>
          <p:spPr>
            <a:xfrm flipV="1">
              <a:off x="8812849" y="2961299"/>
              <a:ext cx="216000" cy="1"/>
            </a:xfrm>
            <a:prstGeom prst="straightConnector1">
              <a:avLst/>
            </a:prstGeom>
            <a:noFill/>
            <a:ln w="28575" cap="flat" cmpd="sng" algn="ctr">
              <a:solidFill>
                <a:sysClr val="windowText" lastClr="000000"/>
              </a:solidFill>
              <a:prstDash val="solid"/>
              <a:tailEnd type="triangle"/>
            </a:ln>
            <a:effectLst/>
          </p:spPr>
        </p:cxnSp>
        <p:cxnSp>
          <p:nvCxnSpPr>
            <p:cNvPr id="23" name="Straight Arrow Connector 22">
              <a:extLst>
                <a:ext uri="{FF2B5EF4-FFF2-40B4-BE49-F238E27FC236}">
                  <a16:creationId xmlns:a16="http://schemas.microsoft.com/office/drawing/2014/main" id="{C9F1538E-94E0-047C-E324-1F3B4ABEDC61}"/>
                </a:ext>
              </a:extLst>
            </p:cNvPr>
            <p:cNvCxnSpPr>
              <a:stCxn id="13" idx="6"/>
            </p:cNvCxnSpPr>
            <p:nvPr/>
          </p:nvCxnSpPr>
          <p:spPr>
            <a:xfrm flipV="1">
              <a:off x="8812850" y="3535319"/>
              <a:ext cx="216000" cy="1"/>
            </a:xfrm>
            <a:prstGeom prst="straightConnector1">
              <a:avLst/>
            </a:prstGeom>
            <a:noFill/>
            <a:ln w="28575" cap="flat" cmpd="sng" algn="ctr">
              <a:solidFill>
                <a:sysClr val="windowText" lastClr="000000"/>
              </a:solidFill>
              <a:prstDash val="solid"/>
              <a:tailEnd type="triangle"/>
            </a:ln>
            <a:effectLst/>
          </p:spPr>
        </p:cxnSp>
        <p:pic>
          <p:nvPicPr>
            <p:cNvPr id="24" name="Picture 2" descr="Αποτέλεσμα εικόνας για ms pac-man">
              <a:extLst>
                <a:ext uri="{FF2B5EF4-FFF2-40B4-BE49-F238E27FC236}">
                  <a16:creationId xmlns:a16="http://schemas.microsoft.com/office/drawing/2014/main" id="{EB4A8C1F-7B4C-A588-BCD7-327DF32062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602" y="2844482"/>
              <a:ext cx="1792111" cy="22757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5" name="Cube 24">
              <a:extLst>
                <a:ext uri="{FF2B5EF4-FFF2-40B4-BE49-F238E27FC236}">
                  <a16:creationId xmlns:a16="http://schemas.microsoft.com/office/drawing/2014/main" id="{639E71C8-EC61-7D55-0A15-90AAD2B89F6B}"/>
                </a:ext>
              </a:extLst>
            </p:cNvPr>
            <p:cNvSpPr/>
            <p:nvPr/>
          </p:nvSpPr>
          <p:spPr>
            <a:xfrm>
              <a:off x="2657213" y="3283299"/>
              <a:ext cx="1356815" cy="1267571"/>
            </a:xfrm>
            <a:prstGeom prst="cube">
              <a:avLst>
                <a:gd name="adj" fmla="val 4673"/>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6" name="Cube 25">
              <a:extLst>
                <a:ext uri="{FF2B5EF4-FFF2-40B4-BE49-F238E27FC236}">
                  <a16:creationId xmlns:a16="http://schemas.microsoft.com/office/drawing/2014/main" id="{08ECDA2B-CFCB-D35C-91F3-B75AE4C0BD6D}"/>
                </a:ext>
              </a:extLst>
            </p:cNvPr>
            <p:cNvSpPr/>
            <p:nvPr/>
          </p:nvSpPr>
          <p:spPr>
            <a:xfrm>
              <a:off x="2554601" y="3403453"/>
              <a:ext cx="1356815" cy="1267571"/>
            </a:xfrm>
            <a:prstGeom prst="cube">
              <a:avLst>
                <a:gd name="adj" fmla="val 4673"/>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7" name="Cube 26">
              <a:extLst>
                <a:ext uri="{FF2B5EF4-FFF2-40B4-BE49-F238E27FC236}">
                  <a16:creationId xmlns:a16="http://schemas.microsoft.com/office/drawing/2014/main" id="{8A604190-3E9B-E432-8DF6-8004898B477C}"/>
                </a:ext>
              </a:extLst>
            </p:cNvPr>
            <p:cNvSpPr/>
            <p:nvPr/>
          </p:nvSpPr>
          <p:spPr>
            <a:xfrm>
              <a:off x="2451154" y="3523607"/>
              <a:ext cx="1356815" cy="1267571"/>
            </a:xfrm>
            <a:prstGeom prst="cube">
              <a:avLst>
                <a:gd name="adj" fmla="val 4673"/>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8" name="Cube 27">
              <a:extLst>
                <a:ext uri="{FF2B5EF4-FFF2-40B4-BE49-F238E27FC236}">
                  <a16:creationId xmlns:a16="http://schemas.microsoft.com/office/drawing/2014/main" id="{60BC0860-BE6D-10B9-C95D-3ED50353A17E}"/>
                </a:ext>
              </a:extLst>
            </p:cNvPr>
            <p:cNvSpPr/>
            <p:nvPr/>
          </p:nvSpPr>
          <p:spPr>
            <a:xfrm>
              <a:off x="2339752" y="3654263"/>
              <a:ext cx="1356815" cy="1267571"/>
            </a:xfrm>
            <a:prstGeom prst="cube">
              <a:avLst>
                <a:gd name="adj" fmla="val 4673"/>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9" name="TextBox 28">
              <a:extLst>
                <a:ext uri="{FF2B5EF4-FFF2-40B4-BE49-F238E27FC236}">
                  <a16:creationId xmlns:a16="http://schemas.microsoft.com/office/drawing/2014/main" id="{881A1EE2-D368-CC41-66D3-7386DD4178C0}"/>
                </a:ext>
              </a:extLst>
            </p:cNvPr>
            <p:cNvSpPr txBox="1"/>
            <p:nvPr/>
          </p:nvSpPr>
          <p:spPr>
            <a:xfrm>
              <a:off x="2451153" y="3792184"/>
              <a:ext cx="1069716" cy="307777"/>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a:ea typeface="+mn-ea"/>
                  <a:cs typeface="+mn-cs"/>
                </a:rPr>
                <a:t>Convolution</a:t>
              </a:r>
            </a:p>
          </p:txBody>
        </p:sp>
        <p:sp>
          <p:nvSpPr>
            <p:cNvPr id="30" name="Oval 29">
              <a:extLst>
                <a:ext uri="{FF2B5EF4-FFF2-40B4-BE49-F238E27FC236}">
                  <a16:creationId xmlns:a16="http://schemas.microsoft.com/office/drawing/2014/main" id="{9312FEA0-CCEF-B646-0B38-D028EB5591AA}"/>
                </a:ext>
              </a:extLst>
            </p:cNvPr>
            <p:cNvSpPr/>
            <p:nvPr/>
          </p:nvSpPr>
          <p:spPr>
            <a:xfrm>
              <a:off x="7013657" y="4077072"/>
              <a:ext cx="72008" cy="72008"/>
            </a:xfrm>
            <a:prstGeom prst="ellipse">
              <a:avLst/>
            </a:prstGeom>
            <a:solidFill>
              <a:sysClr val="windowText" lastClr="0000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1" name="Oval 30">
              <a:extLst>
                <a:ext uri="{FF2B5EF4-FFF2-40B4-BE49-F238E27FC236}">
                  <a16:creationId xmlns:a16="http://schemas.microsoft.com/office/drawing/2014/main" id="{042755CC-BD55-62A8-9149-3656BCB83A55}"/>
                </a:ext>
              </a:extLst>
            </p:cNvPr>
            <p:cNvSpPr/>
            <p:nvPr/>
          </p:nvSpPr>
          <p:spPr>
            <a:xfrm>
              <a:off x="6732240" y="4079107"/>
              <a:ext cx="72008" cy="72008"/>
            </a:xfrm>
            <a:prstGeom prst="ellipse">
              <a:avLst/>
            </a:prstGeom>
            <a:solidFill>
              <a:sysClr val="windowText" lastClr="0000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2" name="Cube 31">
              <a:extLst>
                <a:ext uri="{FF2B5EF4-FFF2-40B4-BE49-F238E27FC236}">
                  <a16:creationId xmlns:a16="http://schemas.microsoft.com/office/drawing/2014/main" id="{AB44BDA1-23D8-DC88-798F-B6D39F3D47C6}"/>
                </a:ext>
              </a:extLst>
            </p:cNvPr>
            <p:cNvSpPr/>
            <p:nvPr/>
          </p:nvSpPr>
          <p:spPr>
            <a:xfrm>
              <a:off x="5243817" y="3897930"/>
              <a:ext cx="275840" cy="334929"/>
            </a:xfrm>
            <a:prstGeom prst="cube">
              <a:avLst>
                <a:gd name="adj" fmla="val 4673"/>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3" name="Cube 32">
              <a:extLst>
                <a:ext uri="{FF2B5EF4-FFF2-40B4-BE49-F238E27FC236}">
                  <a16:creationId xmlns:a16="http://schemas.microsoft.com/office/drawing/2014/main" id="{1B11C30F-6C21-BA6D-8A97-4FBC1A755159}"/>
                </a:ext>
              </a:extLst>
            </p:cNvPr>
            <p:cNvSpPr/>
            <p:nvPr/>
          </p:nvSpPr>
          <p:spPr>
            <a:xfrm>
              <a:off x="5197432" y="3944727"/>
              <a:ext cx="275840" cy="334929"/>
            </a:xfrm>
            <a:prstGeom prst="cube">
              <a:avLst>
                <a:gd name="adj" fmla="val 4673"/>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4" name="Cube 33">
              <a:extLst>
                <a:ext uri="{FF2B5EF4-FFF2-40B4-BE49-F238E27FC236}">
                  <a16:creationId xmlns:a16="http://schemas.microsoft.com/office/drawing/2014/main" id="{9ECEDB7E-43C9-F1DD-CEB2-04E01DD2071E}"/>
                </a:ext>
              </a:extLst>
            </p:cNvPr>
            <p:cNvSpPr/>
            <p:nvPr/>
          </p:nvSpPr>
          <p:spPr>
            <a:xfrm>
              <a:off x="5148064" y="3991524"/>
              <a:ext cx="275840" cy="334929"/>
            </a:xfrm>
            <a:prstGeom prst="cube">
              <a:avLst>
                <a:gd name="adj" fmla="val 4673"/>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5" name="Oval 34">
              <a:extLst>
                <a:ext uri="{FF2B5EF4-FFF2-40B4-BE49-F238E27FC236}">
                  <a16:creationId xmlns:a16="http://schemas.microsoft.com/office/drawing/2014/main" id="{05B52858-068D-4F99-9BAB-CE886127D342}"/>
                </a:ext>
              </a:extLst>
            </p:cNvPr>
            <p:cNvSpPr/>
            <p:nvPr/>
          </p:nvSpPr>
          <p:spPr>
            <a:xfrm>
              <a:off x="8560849" y="3983975"/>
              <a:ext cx="252000" cy="250729"/>
            </a:xfrm>
            <a:prstGeom prst="ellipse">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cxnSp>
          <p:nvCxnSpPr>
            <p:cNvPr id="36" name="Straight Arrow Connector 35">
              <a:extLst>
                <a:ext uri="{FF2B5EF4-FFF2-40B4-BE49-F238E27FC236}">
                  <a16:creationId xmlns:a16="http://schemas.microsoft.com/office/drawing/2014/main" id="{C359D320-7ACF-3B01-B527-75C0086E9696}"/>
                </a:ext>
              </a:extLst>
            </p:cNvPr>
            <p:cNvCxnSpPr>
              <a:stCxn id="35" idx="6"/>
            </p:cNvCxnSpPr>
            <p:nvPr/>
          </p:nvCxnSpPr>
          <p:spPr>
            <a:xfrm flipV="1">
              <a:off x="8812849" y="4103792"/>
              <a:ext cx="216048" cy="5548"/>
            </a:xfrm>
            <a:prstGeom prst="straightConnector1">
              <a:avLst/>
            </a:prstGeom>
            <a:noFill/>
            <a:ln w="28575" cap="flat" cmpd="sng" algn="ctr">
              <a:solidFill>
                <a:sysClr val="windowText" lastClr="000000"/>
              </a:solidFill>
              <a:prstDash val="solid"/>
              <a:tailEnd type="triangle"/>
            </a:ln>
            <a:effectLst/>
          </p:spPr>
        </p:cxnSp>
        <p:sp>
          <p:nvSpPr>
            <p:cNvPr id="37" name="Oval 36">
              <a:extLst>
                <a:ext uri="{FF2B5EF4-FFF2-40B4-BE49-F238E27FC236}">
                  <a16:creationId xmlns:a16="http://schemas.microsoft.com/office/drawing/2014/main" id="{CCFCB4B3-4F73-0C59-C338-788DBAFA3E47}"/>
                </a:ext>
              </a:extLst>
            </p:cNvPr>
            <p:cNvSpPr/>
            <p:nvPr/>
          </p:nvSpPr>
          <p:spPr>
            <a:xfrm>
              <a:off x="8560849" y="4554222"/>
              <a:ext cx="252000" cy="250729"/>
            </a:xfrm>
            <a:prstGeom prst="ellipse">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cxnSp>
          <p:nvCxnSpPr>
            <p:cNvPr id="38" name="Straight Arrow Connector 37">
              <a:extLst>
                <a:ext uri="{FF2B5EF4-FFF2-40B4-BE49-F238E27FC236}">
                  <a16:creationId xmlns:a16="http://schemas.microsoft.com/office/drawing/2014/main" id="{D39096BB-DFF1-326D-C430-C8177FF85E77}"/>
                </a:ext>
              </a:extLst>
            </p:cNvPr>
            <p:cNvCxnSpPr>
              <a:stCxn id="37" idx="6"/>
            </p:cNvCxnSpPr>
            <p:nvPr/>
          </p:nvCxnSpPr>
          <p:spPr>
            <a:xfrm flipV="1">
              <a:off x="8812849" y="4677812"/>
              <a:ext cx="216048" cy="1775"/>
            </a:xfrm>
            <a:prstGeom prst="straightConnector1">
              <a:avLst/>
            </a:prstGeom>
            <a:noFill/>
            <a:ln w="28575" cap="flat" cmpd="sng" algn="ctr">
              <a:solidFill>
                <a:sysClr val="windowText" lastClr="000000"/>
              </a:solidFill>
              <a:prstDash val="solid"/>
              <a:tailEnd type="triangle"/>
            </a:ln>
            <a:effectLst/>
          </p:spPr>
        </p:cxnSp>
        <p:cxnSp>
          <p:nvCxnSpPr>
            <p:cNvPr id="39" name="Straight Arrow Connector 38">
              <a:extLst>
                <a:ext uri="{FF2B5EF4-FFF2-40B4-BE49-F238E27FC236}">
                  <a16:creationId xmlns:a16="http://schemas.microsoft.com/office/drawing/2014/main" id="{841BD0B2-5845-E1C9-03CE-DB52FE4B7EFC}"/>
                </a:ext>
              </a:extLst>
            </p:cNvPr>
            <p:cNvCxnSpPr>
              <a:stCxn id="9" idx="6"/>
              <a:endCxn id="14" idx="2"/>
            </p:cNvCxnSpPr>
            <p:nvPr/>
          </p:nvCxnSpPr>
          <p:spPr>
            <a:xfrm flipV="1">
              <a:off x="7912670" y="2961300"/>
              <a:ext cx="648179" cy="324093"/>
            </a:xfrm>
            <a:prstGeom prst="straightConnector1">
              <a:avLst/>
            </a:prstGeom>
            <a:noFill/>
            <a:ln w="28575" cap="flat" cmpd="sng" algn="ctr">
              <a:solidFill>
                <a:sysClr val="windowText" lastClr="000000"/>
              </a:solidFill>
              <a:prstDash val="solid"/>
              <a:tailEnd type="none"/>
            </a:ln>
            <a:effectLst/>
          </p:spPr>
        </p:cxnSp>
        <p:cxnSp>
          <p:nvCxnSpPr>
            <p:cNvPr id="40" name="Straight Arrow Connector 39">
              <a:extLst>
                <a:ext uri="{FF2B5EF4-FFF2-40B4-BE49-F238E27FC236}">
                  <a16:creationId xmlns:a16="http://schemas.microsoft.com/office/drawing/2014/main" id="{AD2774CE-711D-6190-4B15-C64018CD33EB}"/>
                </a:ext>
              </a:extLst>
            </p:cNvPr>
            <p:cNvCxnSpPr>
              <a:stCxn id="10" idx="6"/>
              <a:endCxn id="37" idx="2"/>
            </p:cNvCxnSpPr>
            <p:nvPr/>
          </p:nvCxnSpPr>
          <p:spPr>
            <a:xfrm>
              <a:off x="7912670" y="3848319"/>
              <a:ext cx="648179" cy="831268"/>
            </a:xfrm>
            <a:prstGeom prst="straightConnector1">
              <a:avLst/>
            </a:prstGeom>
            <a:noFill/>
            <a:ln w="28575" cap="flat" cmpd="sng" algn="ctr">
              <a:solidFill>
                <a:sysClr val="windowText" lastClr="000000"/>
              </a:solidFill>
              <a:prstDash val="solid"/>
              <a:tailEnd type="none"/>
            </a:ln>
            <a:effectLst/>
          </p:spPr>
        </p:cxnSp>
        <p:cxnSp>
          <p:nvCxnSpPr>
            <p:cNvPr id="41" name="Straight Arrow Connector 40">
              <a:extLst>
                <a:ext uri="{FF2B5EF4-FFF2-40B4-BE49-F238E27FC236}">
                  <a16:creationId xmlns:a16="http://schemas.microsoft.com/office/drawing/2014/main" id="{5DE613C7-A034-7736-B672-C176E76E3199}"/>
                </a:ext>
              </a:extLst>
            </p:cNvPr>
            <p:cNvCxnSpPr>
              <a:stCxn id="11" idx="6"/>
              <a:endCxn id="35" idx="3"/>
            </p:cNvCxnSpPr>
            <p:nvPr/>
          </p:nvCxnSpPr>
          <p:spPr>
            <a:xfrm flipV="1">
              <a:off x="7916587" y="4197986"/>
              <a:ext cx="681167" cy="264429"/>
            </a:xfrm>
            <a:prstGeom prst="straightConnector1">
              <a:avLst/>
            </a:prstGeom>
            <a:noFill/>
            <a:ln w="28575" cap="flat" cmpd="sng" algn="ctr">
              <a:solidFill>
                <a:sysClr val="windowText" lastClr="000000"/>
              </a:solidFill>
              <a:prstDash val="solid"/>
              <a:tailEnd type="none"/>
            </a:ln>
            <a:effectLst/>
          </p:spPr>
        </p:cxnSp>
        <p:cxnSp>
          <p:nvCxnSpPr>
            <p:cNvPr id="45" name="Straight Arrow Connector 44">
              <a:extLst>
                <a:ext uri="{FF2B5EF4-FFF2-40B4-BE49-F238E27FC236}">
                  <a16:creationId xmlns:a16="http://schemas.microsoft.com/office/drawing/2014/main" id="{A87915DF-8FD8-E8ED-A950-D0AA53A88CB2}"/>
                </a:ext>
              </a:extLst>
            </p:cNvPr>
            <p:cNvCxnSpPr>
              <a:stCxn id="9" idx="6"/>
              <a:endCxn id="37" idx="1"/>
            </p:cNvCxnSpPr>
            <p:nvPr/>
          </p:nvCxnSpPr>
          <p:spPr>
            <a:xfrm>
              <a:off x="7912670" y="3285393"/>
              <a:ext cx="685084" cy="1305547"/>
            </a:xfrm>
            <a:prstGeom prst="straightConnector1">
              <a:avLst/>
            </a:prstGeom>
            <a:noFill/>
            <a:ln w="28575" cap="flat" cmpd="sng" algn="ctr">
              <a:solidFill>
                <a:sysClr val="windowText" lastClr="000000"/>
              </a:solidFill>
              <a:prstDash val="solid"/>
              <a:tailEnd type="none"/>
            </a:ln>
            <a:effectLst/>
          </p:spPr>
        </p:cxnSp>
        <p:cxnSp>
          <p:nvCxnSpPr>
            <p:cNvPr id="48" name="Straight Arrow Connector 47">
              <a:extLst>
                <a:ext uri="{FF2B5EF4-FFF2-40B4-BE49-F238E27FC236}">
                  <a16:creationId xmlns:a16="http://schemas.microsoft.com/office/drawing/2014/main" id="{CEF1D153-4C56-683B-70EF-A52830176383}"/>
                </a:ext>
              </a:extLst>
            </p:cNvPr>
            <p:cNvCxnSpPr>
              <a:stCxn id="10" idx="6"/>
              <a:endCxn id="35" idx="2"/>
            </p:cNvCxnSpPr>
            <p:nvPr/>
          </p:nvCxnSpPr>
          <p:spPr>
            <a:xfrm>
              <a:off x="7912670" y="3848319"/>
              <a:ext cx="648179" cy="261021"/>
            </a:xfrm>
            <a:prstGeom prst="straightConnector1">
              <a:avLst/>
            </a:prstGeom>
            <a:noFill/>
            <a:ln w="28575" cap="flat" cmpd="sng" algn="ctr">
              <a:solidFill>
                <a:sysClr val="windowText" lastClr="000000"/>
              </a:solidFill>
              <a:prstDash val="solid"/>
              <a:tailEnd type="none"/>
            </a:ln>
            <a:effectLst/>
          </p:spPr>
        </p:cxnSp>
        <p:sp>
          <p:nvSpPr>
            <p:cNvPr id="49" name="Rectangle 48">
              <a:extLst>
                <a:ext uri="{FF2B5EF4-FFF2-40B4-BE49-F238E27FC236}">
                  <a16:creationId xmlns:a16="http://schemas.microsoft.com/office/drawing/2014/main" id="{75DB7CEB-FF07-7696-12AF-4B801F4855A8}"/>
                </a:ext>
              </a:extLst>
            </p:cNvPr>
            <p:cNvSpPr/>
            <p:nvPr/>
          </p:nvSpPr>
          <p:spPr>
            <a:xfrm>
              <a:off x="1865710" y="4183588"/>
              <a:ext cx="90000" cy="90000"/>
            </a:xfrm>
            <a:prstGeom prst="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1" name="Rectangle 50">
              <a:extLst>
                <a:ext uri="{FF2B5EF4-FFF2-40B4-BE49-F238E27FC236}">
                  <a16:creationId xmlns:a16="http://schemas.microsoft.com/office/drawing/2014/main" id="{923FC72F-8E67-C96A-54C5-AE5DD419EF46}"/>
                </a:ext>
              </a:extLst>
            </p:cNvPr>
            <p:cNvSpPr/>
            <p:nvPr/>
          </p:nvSpPr>
          <p:spPr>
            <a:xfrm>
              <a:off x="1956105" y="4217248"/>
              <a:ext cx="1725423" cy="36000"/>
            </a:xfrm>
            <a:prstGeom prst="rect">
              <a:avLst/>
            </a:prstGeom>
            <a:solidFill>
              <a:sysClr val="window" lastClr="FFFFFF"/>
            </a:solidFill>
            <a:ln w="12700" cap="flat" cmpd="sng" algn="ctr">
              <a:solidFill>
                <a:srgbClr val="9BBB59"/>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52" name="Rectangle 51">
              <a:extLst>
                <a:ext uri="{FF2B5EF4-FFF2-40B4-BE49-F238E27FC236}">
                  <a16:creationId xmlns:a16="http://schemas.microsoft.com/office/drawing/2014/main" id="{F367EBBE-72DF-3B71-7CCF-32FD89BD8520}"/>
                </a:ext>
              </a:extLst>
            </p:cNvPr>
            <p:cNvSpPr/>
            <p:nvPr/>
          </p:nvSpPr>
          <p:spPr>
            <a:xfrm>
              <a:off x="7216968" y="4179651"/>
              <a:ext cx="90000" cy="90000"/>
            </a:xfrm>
            <a:prstGeom prst="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3" name="Rectangle 52">
              <a:extLst>
                <a:ext uri="{FF2B5EF4-FFF2-40B4-BE49-F238E27FC236}">
                  <a16:creationId xmlns:a16="http://schemas.microsoft.com/office/drawing/2014/main" id="{A4B99674-8018-3B28-447C-5D2C1A5C7D6B}"/>
                </a:ext>
              </a:extLst>
            </p:cNvPr>
            <p:cNvSpPr/>
            <p:nvPr/>
          </p:nvSpPr>
          <p:spPr>
            <a:xfrm>
              <a:off x="3491087" y="4206118"/>
              <a:ext cx="1829605" cy="45719"/>
            </a:xfrm>
            <a:prstGeom prst="rect">
              <a:avLst/>
            </a:prstGeom>
            <a:solidFill>
              <a:sysClr val="window" lastClr="FFFFFF"/>
            </a:solidFill>
            <a:ln w="12700" cap="flat" cmpd="sng" algn="ctr">
              <a:solidFill>
                <a:srgbClr val="9BBB59"/>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54" name="Rectangle 53">
              <a:extLst>
                <a:ext uri="{FF2B5EF4-FFF2-40B4-BE49-F238E27FC236}">
                  <a16:creationId xmlns:a16="http://schemas.microsoft.com/office/drawing/2014/main" id="{F41E6024-8594-0141-33CF-FD6FDED2085A}"/>
                </a:ext>
              </a:extLst>
            </p:cNvPr>
            <p:cNvSpPr/>
            <p:nvPr/>
          </p:nvSpPr>
          <p:spPr>
            <a:xfrm>
              <a:off x="6095930" y="4208555"/>
              <a:ext cx="1121491" cy="36000"/>
            </a:xfrm>
            <a:prstGeom prst="rect">
              <a:avLst/>
            </a:prstGeom>
            <a:solidFill>
              <a:sysClr val="window" lastClr="FFFFFF"/>
            </a:solidFill>
            <a:ln w="12700" cap="flat" cmpd="sng" algn="ctr">
              <a:solidFill>
                <a:srgbClr val="9BBB59"/>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55" name="Rectangle 54">
              <a:extLst>
                <a:ext uri="{FF2B5EF4-FFF2-40B4-BE49-F238E27FC236}">
                  <a16:creationId xmlns:a16="http://schemas.microsoft.com/office/drawing/2014/main" id="{59E79375-7E56-DAD1-DDEC-91BE51B31281}"/>
                </a:ext>
              </a:extLst>
            </p:cNvPr>
            <p:cNvSpPr/>
            <p:nvPr/>
          </p:nvSpPr>
          <p:spPr>
            <a:xfrm>
              <a:off x="5364665" y="4208936"/>
              <a:ext cx="679595" cy="36000"/>
            </a:xfrm>
            <a:prstGeom prst="rect">
              <a:avLst/>
            </a:prstGeom>
            <a:solidFill>
              <a:sysClr val="window" lastClr="FFFFFF"/>
            </a:solidFill>
            <a:ln w="12700" cap="flat" cmpd="sng" algn="ctr">
              <a:solidFill>
                <a:srgbClr val="9BBB59"/>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cxnSp>
          <p:nvCxnSpPr>
            <p:cNvPr id="56" name="Elbow Connector 87">
              <a:extLst>
                <a:ext uri="{FF2B5EF4-FFF2-40B4-BE49-F238E27FC236}">
                  <a16:creationId xmlns:a16="http://schemas.microsoft.com/office/drawing/2014/main" id="{B04E24DA-931A-1D94-9C30-826D9D547578}"/>
                </a:ext>
              </a:extLst>
            </p:cNvPr>
            <p:cNvCxnSpPr>
              <a:stCxn id="61" idx="0"/>
              <a:endCxn id="62" idx="0"/>
            </p:cNvCxnSpPr>
            <p:nvPr/>
          </p:nvCxnSpPr>
          <p:spPr>
            <a:xfrm rot="5400000" flipH="1" flipV="1">
              <a:off x="4458537" y="-1379696"/>
              <a:ext cx="495602" cy="7952754"/>
            </a:xfrm>
            <a:prstGeom prst="bentConnector3">
              <a:avLst>
                <a:gd name="adj1" fmla="val 146126"/>
              </a:avLst>
            </a:prstGeom>
            <a:noFill/>
            <a:ln w="38100" cap="flat" cmpd="sng" algn="ctr">
              <a:solidFill>
                <a:srgbClr val="C0504D"/>
              </a:solidFill>
              <a:prstDash val="solid"/>
              <a:tailEnd type="triangle"/>
            </a:ln>
            <a:effectLst>
              <a:outerShdw blurRad="40000" dist="23000" dir="5400000" rotWithShape="0">
                <a:srgbClr val="000000">
                  <a:alpha val="35000"/>
                </a:srgbClr>
              </a:outerShdw>
            </a:effectLst>
          </p:spPr>
        </p:cxnSp>
        <p:sp>
          <p:nvSpPr>
            <p:cNvPr id="61" name="Rectangle 60">
              <a:extLst>
                <a:ext uri="{FF2B5EF4-FFF2-40B4-BE49-F238E27FC236}">
                  <a16:creationId xmlns:a16="http://schemas.microsoft.com/office/drawing/2014/main" id="{BEFD059F-9AF4-3425-1AF9-44F3FB610C7A}"/>
                </a:ext>
              </a:extLst>
            </p:cNvPr>
            <p:cNvSpPr/>
            <p:nvPr/>
          </p:nvSpPr>
          <p:spPr>
            <a:xfrm>
              <a:off x="603961" y="2844482"/>
              <a:ext cx="252000" cy="162000"/>
            </a:xfrm>
            <a:prstGeom prst="rect">
              <a:avLst/>
            </a:prstGeom>
            <a:noFill/>
            <a:ln w="25400" cap="flat" cmpd="sng" algn="ctr">
              <a:solidFill>
                <a:srgbClr val="C0504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62" name="TextBox 61">
              <a:extLst>
                <a:ext uri="{FF2B5EF4-FFF2-40B4-BE49-F238E27FC236}">
                  <a16:creationId xmlns:a16="http://schemas.microsoft.com/office/drawing/2014/main" id="{448EBC05-FDF0-C69A-9BE9-91B88F08F5C0}"/>
                </a:ext>
              </a:extLst>
            </p:cNvPr>
            <p:cNvSpPr txBox="1"/>
            <p:nvPr/>
          </p:nvSpPr>
          <p:spPr>
            <a:xfrm>
              <a:off x="8236759" y="2348880"/>
              <a:ext cx="891911" cy="369332"/>
            </a:xfrm>
            <a:prstGeom prst="rect">
              <a:avLst/>
            </a:prstGeom>
            <a:solidFill>
              <a:sysClr val="window" lastClr="FFFFFF"/>
            </a:solidFill>
            <a:ln w="25400" cap="flat" cmpd="sng" algn="ctr">
              <a:solidFill>
                <a:srgbClr val="C0504D"/>
              </a:solidFill>
              <a:prstDash val="solid"/>
            </a:ln>
            <a:effectLst/>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mn-ea"/>
                  <a:cs typeface="+mn-cs"/>
                </a:rPr>
                <a:t>Reward</a:t>
              </a:r>
            </a:p>
          </p:txBody>
        </p:sp>
        <p:sp>
          <p:nvSpPr>
            <p:cNvPr id="63" name="TextBox 62">
              <a:extLst>
                <a:ext uri="{FF2B5EF4-FFF2-40B4-BE49-F238E27FC236}">
                  <a16:creationId xmlns:a16="http://schemas.microsoft.com/office/drawing/2014/main" id="{52189969-DF17-2466-071C-CEA732FD97F3}"/>
                </a:ext>
              </a:extLst>
            </p:cNvPr>
            <p:cNvSpPr txBox="1"/>
            <p:nvPr/>
          </p:nvSpPr>
          <p:spPr>
            <a:xfrm>
              <a:off x="847157" y="5431146"/>
              <a:ext cx="788999" cy="369332"/>
            </a:xfrm>
            <a:prstGeom prst="rect">
              <a:avLst/>
            </a:prstGeom>
            <a:solidFill>
              <a:sysClr val="window" lastClr="FFFFFF"/>
            </a:solidFill>
            <a:ln w="25400" cap="flat" cmpd="sng" algn="ctr">
              <a:solidFill>
                <a:srgbClr val="4F81BD"/>
              </a:solidFill>
              <a:prstDash val="solid"/>
            </a:ln>
            <a:effectLst/>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mn-ea"/>
                  <a:cs typeface="+mn-cs"/>
                </a:rPr>
                <a:t>Action</a:t>
              </a:r>
            </a:p>
          </p:txBody>
        </p:sp>
        <p:cxnSp>
          <p:nvCxnSpPr>
            <p:cNvPr id="64" name="Straight Arrow Connector 63">
              <a:extLst>
                <a:ext uri="{FF2B5EF4-FFF2-40B4-BE49-F238E27FC236}">
                  <a16:creationId xmlns:a16="http://schemas.microsoft.com/office/drawing/2014/main" id="{C91382F1-91B4-E91A-DD5E-55F4F1661630}"/>
                </a:ext>
              </a:extLst>
            </p:cNvPr>
            <p:cNvCxnSpPr>
              <a:stCxn id="63" idx="0"/>
              <a:endCxn id="24" idx="2"/>
            </p:cNvCxnSpPr>
            <p:nvPr/>
          </p:nvCxnSpPr>
          <p:spPr>
            <a:xfrm flipV="1">
              <a:off x="1241657" y="5120210"/>
              <a:ext cx="1" cy="310936"/>
            </a:xfrm>
            <a:prstGeom prst="straightConnector1">
              <a:avLst/>
            </a:prstGeom>
            <a:noFill/>
            <a:ln w="38100" cap="flat" cmpd="sng" algn="ctr">
              <a:solidFill>
                <a:srgbClr val="4F81BD"/>
              </a:solidFill>
              <a:prstDash val="solid"/>
              <a:tailEnd type="triangle"/>
            </a:ln>
            <a:effectLst>
              <a:outerShdw blurRad="40000" dist="23000" dir="5400000" rotWithShape="0">
                <a:srgbClr val="000000">
                  <a:alpha val="35000"/>
                </a:srgbClr>
              </a:outerShdw>
            </a:effectLst>
          </p:spPr>
        </p:cxnSp>
        <p:cxnSp>
          <p:nvCxnSpPr>
            <p:cNvPr id="65" name="Straight Connector 64">
              <a:extLst>
                <a:ext uri="{FF2B5EF4-FFF2-40B4-BE49-F238E27FC236}">
                  <a16:creationId xmlns:a16="http://schemas.microsoft.com/office/drawing/2014/main" id="{C36BC0F3-735E-A4EC-A3A2-81BFF479EB4E}"/>
                </a:ext>
              </a:extLst>
            </p:cNvPr>
            <p:cNvCxnSpPr>
              <a:stCxn id="52" idx="3"/>
              <a:endCxn id="11" idx="2"/>
            </p:cNvCxnSpPr>
            <p:nvPr/>
          </p:nvCxnSpPr>
          <p:spPr>
            <a:xfrm>
              <a:off x="7306968" y="4224651"/>
              <a:ext cx="357619" cy="237764"/>
            </a:xfrm>
            <a:prstGeom prst="line">
              <a:avLst/>
            </a:prstGeom>
            <a:noFill/>
            <a:ln w="25400" cap="flat" cmpd="sng" algn="ctr">
              <a:solidFill>
                <a:srgbClr val="9BBB59"/>
              </a:solidFill>
              <a:prstDash val="solid"/>
            </a:ln>
            <a:effectLst/>
          </p:spPr>
        </p:cxnSp>
        <p:cxnSp>
          <p:nvCxnSpPr>
            <p:cNvPr id="66" name="Straight Connector 65">
              <a:extLst>
                <a:ext uri="{FF2B5EF4-FFF2-40B4-BE49-F238E27FC236}">
                  <a16:creationId xmlns:a16="http://schemas.microsoft.com/office/drawing/2014/main" id="{89149D12-3FB2-D9FD-C691-C3E1CAECFB15}"/>
                </a:ext>
              </a:extLst>
            </p:cNvPr>
            <p:cNvCxnSpPr>
              <a:stCxn id="52" idx="3"/>
              <a:endCxn id="9" idx="2"/>
            </p:cNvCxnSpPr>
            <p:nvPr/>
          </p:nvCxnSpPr>
          <p:spPr>
            <a:xfrm flipV="1">
              <a:off x="7306968" y="3285393"/>
              <a:ext cx="353702" cy="939258"/>
            </a:xfrm>
            <a:prstGeom prst="line">
              <a:avLst/>
            </a:prstGeom>
            <a:noFill/>
            <a:ln w="25400" cap="flat" cmpd="sng" algn="ctr">
              <a:solidFill>
                <a:srgbClr val="9BBB59"/>
              </a:solidFill>
              <a:prstDash val="solid"/>
            </a:ln>
            <a:effectLst/>
          </p:spPr>
        </p:cxnSp>
        <p:sp>
          <p:nvSpPr>
            <p:cNvPr id="67" name="TextBox 66">
              <a:extLst>
                <a:ext uri="{FF2B5EF4-FFF2-40B4-BE49-F238E27FC236}">
                  <a16:creationId xmlns:a16="http://schemas.microsoft.com/office/drawing/2014/main" id="{602BACD5-328D-C52E-8718-123024F8E9FD}"/>
                </a:ext>
              </a:extLst>
            </p:cNvPr>
            <p:cNvSpPr txBox="1"/>
            <p:nvPr/>
          </p:nvSpPr>
          <p:spPr>
            <a:xfrm>
              <a:off x="4171155" y="4067972"/>
              <a:ext cx="832893" cy="307777"/>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a:ea typeface="+mn-ea"/>
                  <a:cs typeface="+mn-cs"/>
                </a:rPr>
                <a:t>Rectifier</a:t>
              </a:r>
            </a:p>
          </p:txBody>
        </p:sp>
        <p:sp>
          <p:nvSpPr>
            <p:cNvPr id="74" name="Rectangle 73">
              <a:extLst>
                <a:ext uri="{FF2B5EF4-FFF2-40B4-BE49-F238E27FC236}">
                  <a16:creationId xmlns:a16="http://schemas.microsoft.com/office/drawing/2014/main" id="{13532074-E33D-D706-E210-2AB24FABB824}"/>
                </a:ext>
              </a:extLst>
            </p:cNvPr>
            <p:cNvSpPr/>
            <p:nvPr/>
          </p:nvSpPr>
          <p:spPr>
            <a:xfrm>
              <a:off x="3451524" y="4185860"/>
              <a:ext cx="90000" cy="90000"/>
            </a:xfrm>
            <a:prstGeom prst="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76" name="Rectangle 75">
              <a:extLst>
                <a:ext uri="{FF2B5EF4-FFF2-40B4-BE49-F238E27FC236}">
                  <a16:creationId xmlns:a16="http://schemas.microsoft.com/office/drawing/2014/main" id="{886B3417-66FC-A110-8ED9-C14A2BF7BEE4}"/>
                </a:ext>
              </a:extLst>
            </p:cNvPr>
            <p:cNvSpPr/>
            <p:nvPr/>
          </p:nvSpPr>
          <p:spPr>
            <a:xfrm>
              <a:off x="5274665" y="4179651"/>
              <a:ext cx="90000" cy="90000"/>
            </a:xfrm>
            <a:prstGeom prst="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77" name="TextBox 76">
              <a:extLst>
                <a:ext uri="{FF2B5EF4-FFF2-40B4-BE49-F238E27FC236}">
                  <a16:creationId xmlns:a16="http://schemas.microsoft.com/office/drawing/2014/main" id="{448D4CAF-9373-4FBA-E374-D608FF71507D}"/>
                </a:ext>
              </a:extLst>
            </p:cNvPr>
            <p:cNvSpPr txBox="1"/>
            <p:nvPr/>
          </p:nvSpPr>
          <p:spPr>
            <a:xfrm>
              <a:off x="5657581" y="4063359"/>
              <a:ext cx="832893" cy="307777"/>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a:ea typeface="+mn-ea"/>
                  <a:cs typeface="+mn-cs"/>
                </a:rPr>
                <a:t>Rectifier</a:t>
              </a:r>
            </a:p>
          </p:txBody>
        </p:sp>
      </p:grpSp>
    </p:spTree>
    <p:extLst>
      <p:ext uri="{BB962C8B-B14F-4D97-AF65-F5344CB8AC3E}">
        <p14:creationId xmlns:p14="http://schemas.microsoft.com/office/powerpoint/2010/main" val="389078284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1409403" y="4025801"/>
            <a:ext cx="6325195" cy="1279922"/>
          </a:xfrm>
          <a:prstGeom prst="rect">
            <a:avLst/>
          </a:prstGeom>
          <a:blipFill>
            <a:blip r:embed="rId3"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 name="object 4"/>
          <p:cNvSpPr/>
          <p:nvPr/>
        </p:nvSpPr>
        <p:spPr>
          <a:xfrm>
            <a:off x="1409402" y="1897559"/>
            <a:ext cx="3318867" cy="1919883"/>
          </a:xfrm>
          <a:prstGeom prst="rect">
            <a:avLst/>
          </a:prstGeom>
          <a:blipFill>
            <a:blip r:embed="rId4"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 name="object 5"/>
          <p:cNvSpPr/>
          <p:nvPr/>
        </p:nvSpPr>
        <p:spPr>
          <a:xfrm>
            <a:off x="5011043" y="1793379"/>
            <a:ext cx="1324570" cy="2128242"/>
          </a:xfrm>
          <a:prstGeom prst="rect">
            <a:avLst/>
          </a:prstGeom>
          <a:blipFill>
            <a:blip r:embed="rId5"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 name="Title 7"/>
          <p:cNvSpPr txBox="1">
            <a:spLocks/>
          </p:cNvSpPr>
          <p:nvPr/>
        </p:nvSpPr>
        <p:spPr bwMode="auto">
          <a:xfrm>
            <a:off x="3957" y="-42991"/>
            <a:ext cx="9144001" cy="1080000"/>
          </a:xfrm>
          <a:prstGeom prst="rect">
            <a:avLst/>
          </a:prstGeom>
          <a:blipFill>
            <a:blip r:embed="rId6"/>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000" cap="none" dirty="0"/>
              <a:t>Arcade Learning Environment</a:t>
            </a:r>
            <a:endParaRPr lang="en-GB" sz="4000" b="1" cap="none" dirty="0">
              <a:solidFill>
                <a:srgbClr val="FFC000"/>
              </a:solidFill>
            </a:endParaRPr>
          </a:p>
        </p:txBody>
      </p:sp>
    </p:spTree>
    <p:extLst>
      <p:ext uri="{BB962C8B-B14F-4D97-AF65-F5344CB8AC3E}">
        <p14:creationId xmlns:p14="http://schemas.microsoft.com/office/powerpoint/2010/main" val="35195367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txBox="1"/>
          <p:nvPr/>
        </p:nvSpPr>
        <p:spPr>
          <a:xfrm>
            <a:off x="827584" y="1345332"/>
            <a:ext cx="8384604" cy="2378897"/>
          </a:xfrm>
          <a:prstGeom prst="rect">
            <a:avLst/>
          </a:prstGeom>
        </p:spPr>
        <p:txBody>
          <a:bodyPr vert="horz" wrap="square" lIns="0" tIns="8930" rIns="0" bIns="0" rtlCol="0">
            <a:spAutoFit/>
          </a:bodyPr>
          <a:lstStyle/>
          <a:p>
            <a:pPr marL="7441" defTabSz="535747" fontAlgn="auto">
              <a:spcBef>
                <a:spcPts val="70"/>
              </a:spcBef>
              <a:spcAft>
                <a:spcPts val="0"/>
              </a:spcAft>
            </a:pPr>
            <a:r>
              <a:rPr sz="2200" spc="26" dirty="0">
                <a:solidFill>
                  <a:prstClr val="black"/>
                </a:solidFill>
                <a:latin typeface="+mj-lt"/>
                <a:ea typeface="+mn-ea"/>
                <a:cs typeface="Arial"/>
              </a:rPr>
              <a:t>Based </a:t>
            </a:r>
            <a:r>
              <a:rPr sz="2200" spc="6" dirty="0">
                <a:solidFill>
                  <a:prstClr val="black"/>
                </a:solidFill>
                <a:latin typeface="+mj-lt"/>
                <a:ea typeface="+mn-ea"/>
                <a:cs typeface="Arial"/>
              </a:rPr>
              <a:t>on an </a:t>
            </a:r>
            <a:r>
              <a:rPr sz="2200" spc="3" dirty="0">
                <a:solidFill>
                  <a:prstClr val="black"/>
                </a:solidFill>
                <a:latin typeface="+mj-lt"/>
                <a:ea typeface="+mn-ea"/>
                <a:cs typeface="Arial"/>
              </a:rPr>
              <a:t>Atari </a:t>
            </a:r>
            <a:r>
              <a:rPr sz="2200" spc="6" dirty="0">
                <a:solidFill>
                  <a:prstClr val="black"/>
                </a:solidFill>
                <a:latin typeface="+mj-lt"/>
                <a:ea typeface="+mn-ea"/>
                <a:cs typeface="Arial"/>
              </a:rPr>
              <a:t>2600</a:t>
            </a:r>
            <a:r>
              <a:rPr sz="2200" spc="-29" dirty="0">
                <a:solidFill>
                  <a:prstClr val="black"/>
                </a:solidFill>
                <a:latin typeface="+mj-lt"/>
                <a:ea typeface="+mn-ea"/>
                <a:cs typeface="Arial"/>
              </a:rPr>
              <a:t> </a:t>
            </a:r>
            <a:r>
              <a:rPr sz="2200" spc="3" dirty="0">
                <a:solidFill>
                  <a:prstClr val="black"/>
                </a:solidFill>
                <a:latin typeface="+mj-lt"/>
                <a:ea typeface="+mn-ea"/>
                <a:cs typeface="Arial"/>
              </a:rPr>
              <a:t>emulator</a:t>
            </a:r>
            <a:endParaRPr sz="2200" dirty="0">
              <a:solidFill>
                <a:prstClr val="black"/>
              </a:solidFill>
              <a:latin typeface="+mj-lt"/>
              <a:ea typeface="+mn-ea"/>
              <a:cs typeface="Arial"/>
            </a:endParaRPr>
          </a:p>
          <a:p>
            <a:pPr defTabSz="535747" fontAlgn="auto">
              <a:spcBef>
                <a:spcPts val="29"/>
              </a:spcBef>
              <a:spcAft>
                <a:spcPts val="0"/>
              </a:spcAft>
            </a:pPr>
            <a:endParaRPr sz="2200" dirty="0">
              <a:solidFill>
                <a:prstClr val="black"/>
              </a:solidFill>
              <a:latin typeface="+mj-lt"/>
              <a:ea typeface="+mn-ea"/>
              <a:cs typeface="Times New Roman"/>
            </a:endParaRPr>
          </a:p>
          <a:p>
            <a:pPr marL="267873" indent="-245551" defTabSz="535747" fontAlgn="auto">
              <a:spcBef>
                <a:spcPts val="0"/>
              </a:spcBef>
              <a:spcAft>
                <a:spcPts val="0"/>
              </a:spcAft>
              <a:buSzPct val="75000"/>
              <a:buFontTx/>
              <a:buChar char="•"/>
              <a:tabLst>
                <a:tab pos="267501" algn="l"/>
                <a:tab pos="267873" algn="l"/>
              </a:tabLst>
            </a:pPr>
            <a:r>
              <a:rPr sz="2200" spc="3" dirty="0">
                <a:solidFill>
                  <a:prstClr val="black"/>
                </a:solidFill>
                <a:latin typeface="+mj-lt"/>
                <a:ea typeface="+mn-ea"/>
                <a:cs typeface="Arial"/>
              </a:rPr>
              <a:t>Atari: </a:t>
            </a:r>
            <a:r>
              <a:rPr sz="2200" spc="12" dirty="0">
                <a:solidFill>
                  <a:prstClr val="black"/>
                </a:solidFill>
                <a:latin typeface="+mj-lt"/>
                <a:ea typeface="+mn-ea"/>
                <a:cs typeface="Arial"/>
              </a:rPr>
              <a:t>very </a:t>
            </a:r>
            <a:r>
              <a:rPr sz="2200" spc="26" dirty="0">
                <a:solidFill>
                  <a:prstClr val="black"/>
                </a:solidFill>
                <a:latin typeface="+mj-lt"/>
                <a:ea typeface="+mn-ea"/>
                <a:cs typeface="Arial"/>
              </a:rPr>
              <a:t>successful </a:t>
            </a:r>
            <a:r>
              <a:rPr lang="en-GB" sz="2200" spc="41" dirty="0">
                <a:solidFill>
                  <a:prstClr val="black"/>
                </a:solidFill>
                <a:latin typeface="+mj-lt"/>
                <a:ea typeface="+mn-ea"/>
                <a:cs typeface="Arial"/>
              </a:rPr>
              <a:t>but</a:t>
            </a:r>
            <a:r>
              <a:rPr sz="2200" spc="41" dirty="0">
                <a:solidFill>
                  <a:prstClr val="black"/>
                </a:solidFill>
                <a:latin typeface="+mj-lt"/>
                <a:ea typeface="+mn-ea"/>
                <a:cs typeface="Arial"/>
              </a:rPr>
              <a:t> </a:t>
            </a:r>
            <a:r>
              <a:rPr sz="2200" spc="12" dirty="0">
                <a:solidFill>
                  <a:prstClr val="black"/>
                </a:solidFill>
                <a:latin typeface="+mj-lt"/>
                <a:ea typeface="+mn-ea"/>
                <a:cs typeface="Arial"/>
              </a:rPr>
              <a:t>very</a:t>
            </a:r>
            <a:r>
              <a:rPr sz="2200" spc="-70" dirty="0">
                <a:solidFill>
                  <a:prstClr val="black"/>
                </a:solidFill>
                <a:latin typeface="+mj-lt"/>
                <a:ea typeface="+mn-ea"/>
                <a:cs typeface="Arial"/>
              </a:rPr>
              <a:t> </a:t>
            </a:r>
            <a:r>
              <a:rPr sz="2200" spc="23" dirty="0">
                <a:solidFill>
                  <a:prstClr val="black"/>
                </a:solidFill>
                <a:latin typeface="+mj-lt"/>
                <a:ea typeface="+mn-ea"/>
                <a:cs typeface="Arial"/>
              </a:rPr>
              <a:t>simple</a:t>
            </a:r>
            <a:endParaRPr sz="2200" dirty="0">
              <a:solidFill>
                <a:prstClr val="black"/>
              </a:solidFill>
              <a:latin typeface="+mj-lt"/>
              <a:ea typeface="+mn-ea"/>
              <a:cs typeface="Arial"/>
            </a:endParaRPr>
          </a:p>
          <a:p>
            <a:pPr defTabSz="535747" fontAlgn="auto">
              <a:spcBef>
                <a:spcPts val="32"/>
              </a:spcBef>
              <a:spcAft>
                <a:spcPts val="0"/>
              </a:spcAft>
              <a:buFont typeface="Arial"/>
              <a:buChar char="•"/>
            </a:pPr>
            <a:endParaRPr sz="2200" dirty="0">
              <a:solidFill>
                <a:prstClr val="black"/>
              </a:solidFill>
              <a:latin typeface="+mj-lt"/>
              <a:ea typeface="+mn-ea"/>
              <a:cs typeface="Times New Roman"/>
            </a:endParaRPr>
          </a:p>
          <a:p>
            <a:pPr marL="267873" indent="-245551" defTabSz="535747" fontAlgn="auto">
              <a:spcBef>
                <a:spcPts val="0"/>
              </a:spcBef>
              <a:spcAft>
                <a:spcPts val="0"/>
              </a:spcAft>
              <a:buSzPct val="75000"/>
              <a:buFontTx/>
              <a:buChar char="•"/>
              <a:tabLst>
                <a:tab pos="267501" algn="l"/>
                <a:tab pos="267873" algn="l"/>
              </a:tabLst>
            </a:pPr>
            <a:r>
              <a:rPr sz="2200" spc="6" dirty="0">
                <a:solidFill>
                  <a:prstClr val="black"/>
                </a:solidFill>
                <a:latin typeface="+mj-lt"/>
                <a:ea typeface="+mn-ea"/>
                <a:cs typeface="Arial"/>
              </a:rPr>
              <a:t>128 </a:t>
            </a:r>
            <a:r>
              <a:rPr sz="2200" spc="32" dirty="0">
                <a:solidFill>
                  <a:prstClr val="black"/>
                </a:solidFill>
                <a:latin typeface="+mj-lt"/>
                <a:ea typeface="+mn-ea"/>
                <a:cs typeface="Arial"/>
              </a:rPr>
              <a:t>byte </a:t>
            </a:r>
            <a:r>
              <a:rPr sz="2200" spc="-18" dirty="0">
                <a:solidFill>
                  <a:prstClr val="black"/>
                </a:solidFill>
                <a:latin typeface="+mj-lt"/>
                <a:ea typeface="+mn-ea"/>
                <a:cs typeface="Arial"/>
              </a:rPr>
              <a:t>memory, </a:t>
            </a:r>
            <a:r>
              <a:rPr sz="2200" spc="6" dirty="0">
                <a:solidFill>
                  <a:prstClr val="black"/>
                </a:solidFill>
                <a:latin typeface="+mj-lt"/>
                <a:ea typeface="+mn-ea"/>
                <a:cs typeface="Arial"/>
              </a:rPr>
              <a:t>no </a:t>
            </a:r>
            <a:r>
              <a:rPr sz="2200" spc="23" dirty="0">
                <a:solidFill>
                  <a:prstClr val="black"/>
                </a:solidFill>
                <a:latin typeface="+mj-lt"/>
                <a:ea typeface="+mn-ea"/>
                <a:cs typeface="Arial"/>
              </a:rPr>
              <a:t>random number</a:t>
            </a:r>
            <a:r>
              <a:rPr sz="2200" spc="-44" dirty="0">
                <a:solidFill>
                  <a:prstClr val="black"/>
                </a:solidFill>
                <a:latin typeface="+mj-lt"/>
                <a:ea typeface="+mn-ea"/>
                <a:cs typeface="Arial"/>
              </a:rPr>
              <a:t> </a:t>
            </a:r>
            <a:r>
              <a:rPr sz="2200" spc="18" dirty="0">
                <a:solidFill>
                  <a:prstClr val="black"/>
                </a:solidFill>
                <a:latin typeface="+mj-lt"/>
                <a:ea typeface="+mn-ea"/>
                <a:cs typeface="Arial"/>
              </a:rPr>
              <a:t>generator</a:t>
            </a:r>
            <a:endParaRPr sz="2200" dirty="0">
              <a:solidFill>
                <a:prstClr val="black"/>
              </a:solidFill>
              <a:latin typeface="+mj-lt"/>
              <a:ea typeface="+mn-ea"/>
              <a:cs typeface="Arial"/>
            </a:endParaRPr>
          </a:p>
          <a:p>
            <a:pPr defTabSz="535747" fontAlgn="auto">
              <a:spcBef>
                <a:spcPts val="18"/>
              </a:spcBef>
              <a:spcAft>
                <a:spcPts val="0"/>
              </a:spcAft>
            </a:pPr>
            <a:endParaRPr sz="2200" dirty="0">
              <a:solidFill>
                <a:prstClr val="black"/>
              </a:solidFill>
              <a:latin typeface="+mj-lt"/>
              <a:ea typeface="+mn-ea"/>
              <a:cs typeface="Times New Roman"/>
            </a:endParaRPr>
          </a:p>
          <a:p>
            <a:pPr marL="7441" marR="2976" defTabSz="535747" fontAlgn="auto">
              <a:lnSpc>
                <a:spcPct val="100499"/>
              </a:lnSpc>
              <a:spcBef>
                <a:spcPts val="0"/>
              </a:spcBef>
              <a:spcAft>
                <a:spcPts val="0"/>
              </a:spcAft>
            </a:pPr>
            <a:r>
              <a:rPr sz="2200" spc="6" dirty="0">
                <a:solidFill>
                  <a:prstClr val="black"/>
                </a:solidFill>
                <a:latin typeface="+mj-lt"/>
                <a:ea typeface="+mn-ea"/>
                <a:cs typeface="Arial"/>
              </a:rPr>
              <a:t>A </a:t>
            </a:r>
            <a:r>
              <a:rPr sz="2200" spc="41" dirty="0">
                <a:solidFill>
                  <a:prstClr val="black"/>
                </a:solidFill>
                <a:latin typeface="+mj-lt"/>
                <a:ea typeface="+mn-ea"/>
                <a:cs typeface="Arial"/>
              </a:rPr>
              <a:t>couple </a:t>
            </a:r>
            <a:r>
              <a:rPr sz="2200" spc="3" dirty="0">
                <a:solidFill>
                  <a:prstClr val="black"/>
                </a:solidFill>
                <a:latin typeface="+mj-lt"/>
                <a:ea typeface="+mn-ea"/>
                <a:cs typeface="Arial"/>
              </a:rPr>
              <a:t>of </a:t>
            </a:r>
            <a:r>
              <a:rPr sz="2200" spc="26" dirty="0">
                <a:solidFill>
                  <a:prstClr val="black"/>
                </a:solidFill>
                <a:latin typeface="+mj-lt"/>
                <a:ea typeface="+mn-ea"/>
                <a:cs typeface="Arial"/>
              </a:rPr>
              <a:t>dozen games </a:t>
            </a:r>
            <a:r>
              <a:rPr sz="2200" spc="15" dirty="0">
                <a:solidFill>
                  <a:prstClr val="black"/>
                </a:solidFill>
                <a:latin typeface="+mj-lt"/>
                <a:ea typeface="+mn-ea"/>
                <a:cs typeface="Arial"/>
              </a:rPr>
              <a:t>available </a:t>
            </a:r>
            <a:r>
              <a:rPr sz="2200" spc="23" dirty="0">
                <a:solidFill>
                  <a:prstClr val="black"/>
                </a:solidFill>
                <a:latin typeface="+mj-lt"/>
                <a:ea typeface="+mn-ea"/>
                <a:cs typeface="Arial"/>
              </a:rPr>
              <a:t>(hundreds</a:t>
            </a:r>
            <a:r>
              <a:rPr sz="2200" spc="-64" dirty="0">
                <a:solidFill>
                  <a:prstClr val="black"/>
                </a:solidFill>
                <a:latin typeface="+mj-lt"/>
                <a:ea typeface="+mn-ea"/>
                <a:cs typeface="Arial"/>
              </a:rPr>
              <a:t> </a:t>
            </a:r>
            <a:r>
              <a:rPr sz="2200" spc="32" dirty="0">
                <a:solidFill>
                  <a:prstClr val="black"/>
                </a:solidFill>
                <a:latin typeface="+mj-lt"/>
                <a:ea typeface="+mn-ea"/>
                <a:cs typeface="Arial"/>
              </a:rPr>
              <a:t>made </a:t>
            </a:r>
            <a:r>
              <a:rPr sz="2200" spc="3" dirty="0">
                <a:solidFill>
                  <a:prstClr val="black"/>
                </a:solidFill>
                <a:latin typeface="+mj-lt"/>
                <a:ea typeface="+mn-ea"/>
                <a:cs typeface="Arial"/>
              </a:rPr>
              <a:t>for the</a:t>
            </a:r>
            <a:r>
              <a:rPr sz="2200" dirty="0">
                <a:solidFill>
                  <a:prstClr val="black"/>
                </a:solidFill>
                <a:latin typeface="+mj-lt"/>
                <a:ea typeface="+mn-ea"/>
                <a:cs typeface="Arial"/>
              </a:rPr>
              <a:t> </a:t>
            </a:r>
            <a:r>
              <a:rPr sz="2200" spc="3" dirty="0">
                <a:solidFill>
                  <a:prstClr val="black"/>
                </a:solidFill>
                <a:latin typeface="+mj-lt"/>
                <a:ea typeface="+mn-ea"/>
                <a:cs typeface="Arial"/>
              </a:rPr>
              <a:t>Atari)</a:t>
            </a:r>
            <a:endParaRPr sz="2200" dirty="0">
              <a:solidFill>
                <a:prstClr val="black"/>
              </a:solidFill>
              <a:latin typeface="+mj-lt"/>
              <a:ea typeface="+mn-ea"/>
              <a:cs typeface="Arial"/>
            </a:endParaRPr>
          </a:p>
        </p:txBody>
      </p:sp>
      <p:sp>
        <p:nvSpPr>
          <p:cNvPr id="7" name="object 7"/>
          <p:cNvSpPr txBox="1"/>
          <p:nvPr/>
        </p:nvSpPr>
        <p:spPr>
          <a:xfrm>
            <a:off x="827584" y="4061445"/>
            <a:ext cx="6893822" cy="347571"/>
          </a:xfrm>
          <a:prstGeom prst="rect">
            <a:avLst/>
          </a:prstGeom>
        </p:spPr>
        <p:txBody>
          <a:bodyPr vert="horz" wrap="square" lIns="0" tIns="8930" rIns="0" bIns="0" rtlCol="0">
            <a:spAutoFit/>
          </a:bodyPr>
          <a:lstStyle/>
          <a:p>
            <a:pPr marL="7441" defTabSz="535747" fontAlgn="auto">
              <a:spcBef>
                <a:spcPts val="70"/>
              </a:spcBef>
              <a:spcAft>
                <a:spcPts val="0"/>
              </a:spcAft>
            </a:pPr>
            <a:r>
              <a:rPr sz="2200" spc="23" dirty="0">
                <a:solidFill>
                  <a:prstClr val="black"/>
                </a:solidFill>
                <a:latin typeface="+mj-lt"/>
                <a:ea typeface="+mn-ea"/>
                <a:cs typeface="Arial"/>
              </a:rPr>
              <a:t>Agents </a:t>
            </a:r>
            <a:r>
              <a:rPr sz="2200" spc="-9" dirty="0">
                <a:solidFill>
                  <a:prstClr val="black"/>
                </a:solidFill>
                <a:latin typeface="+mj-lt"/>
                <a:ea typeface="+mn-ea"/>
                <a:cs typeface="Arial"/>
              </a:rPr>
              <a:t>are </a:t>
            </a:r>
            <a:r>
              <a:rPr sz="2200" spc="41" dirty="0">
                <a:solidFill>
                  <a:prstClr val="black"/>
                </a:solidFill>
                <a:latin typeface="+mj-lt"/>
                <a:ea typeface="+mn-ea"/>
                <a:cs typeface="Arial"/>
              </a:rPr>
              <a:t>fed </a:t>
            </a:r>
            <a:r>
              <a:rPr sz="2200" spc="3" dirty="0">
                <a:solidFill>
                  <a:prstClr val="black"/>
                </a:solidFill>
                <a:latin typeface="+mj-lt"/>
                <a:ea typeface="+mn-ea"/>
                <a:cs typeface="Arial"/>
              </a:rPr>
              <a:t>the </a:t>
            </a:r>
            <a:r>
              <a:rPr sz="2200" spc="6" dirty="0">
                <a:solidFill>
                  <a:prstClr val="black"/>
                </a:solidFill>
                <a:latin typeface="+mj-lt"/>
                <a:ea typeface="+mn-ea"/>
                <a:cs typeface="Arial"/>
              </a:rPr>
              <a:t>raw </a:t>
            </a:r>
            <a:r>
              <a:rPr sz="2200" spc="18" dirty="0">
                <a:solidFill>
                  <a:prstClr val="black"/>
                </a:solidFill>
                <a:latin typeface="+mj-lt"/>
                <a:ea typeface="+mn-ea"/>
                <a:cs typeface="Arial"/>
              </a:rPr>
              <a:t>screen </a:t>
            </a:r>
            <a:r>
              <a:rPr sz="2200" spc="32" dirty="0">
                <a:solidFill>
                  <a:prstClr val="black"/>
                </a:solidFill>
                <a:latin typeface="+mj-lt"/>
                <a:ea typeface="+mn-ea"/>
                <a:cs typeface="Arial"/>
              </a:rPr>
              <a:t>data</a:t>
            </a:r>
            <a:r>
              <a:rPr sz="2200" spc="-88" dirty="0">
                <a:solidFill>
                  <a:prstClr val="black"/>
                </a:solidFill>
                <a:latin typeface="+mj-lt"/>
                <a:ea typeface="+mn-ea"/>
                <a:cs typeface="Arial"/>
              </a:rPr>
              <a:t> </a:t>
            </a:r>
            <a:r>
              <a:rPr sz="2200" spc="18" dirty="0">
                <a:solidFill>
                  <a:prstClr val="black"/>
                </a:solidFill>
                <a:latin typeface="+mj-lt"/>
                <a:ea typeface="+mn-ea"/>
                <a:cs typeface="Arial"/>
              </a:rPr>
              <a:t>(pixels)</a:t>
            </a:r>
            <a:endParaRPr sz="2200">
              <a:solidFill>
                <a:prstClr val="black"/>
              </a:solidFill>
              <a:latin typeface="+mj-lt"/>
              <a:ea typeface="+mn-ea"/>
              <a:cs typeface="Arial"/>
            </a:endParaRPr>
          </a:p>
        </p:txBody>
      </p:sp>
      <p:sp>
        <p:nvSpPr>
          <p:cNvPr id="9" name="object 9"/>
          <p:cNvSpPr txBox="1"/>
          <p:nvPr/>
        </p:nvSpPr>
        <p:spPr>
          <a:xfrm>
            <a:off x="827584" y="4664199"/>
            <a:ext cx="7705320" cy="347571"/>
          </a:xfrm>
          <a:prstGeom prst="rect">
            <a:avLst/>
          </a:prstGeom>
        </p:spPr>
        <p:txBody>
          <a:bodyPr vert="horz" wrap="square" lIns="0" tIns="8930" rIns="0" bIns="0" rtlCol="0">
            <a:spAutoFit/>
          </a:bodyPr>
          <a:lstStyle/>
          <a:p>
            <a:pPr marL="7441" defTabSz="535747" fontAlgn="auto">
              <a:spcBef>
                <a:spcPts val="70"/>
              </a:spcBef>
              <a:spcAft>
                <a:spcPts val="0"/>
              </a:spcAft>
            </a:pPr>
            <a:r>
              <a:rPr sz="2200" spc="6" dirty="0">
                <a:solidFill>
                  <a:prstClr val="black"/>
                </a:solidFill>
                <a:latin typeface="+mj-lt"/>
                <a:ea typeface="+mn-ea"/>
                <a:cs typeface="Arial"/>
              </a:rPr>
              <a:t>Most </a:t>
            </a:r>
            <a:r>
              <a:rPr sz="2200" spc="26" dirty="0">
                <a:solidFill>
                  <a:prstClr val="black"/>
                </a:solidFill>
                <a:latin typeface="+mj-lt"/>
                <a:ea typeface="+mn-ea"/>
                <a:cs typeface="Arial"/>
              </a:rPr>
              <a:t>successful </a:t>
            </a:r>
            <a:r>
              <a:rPr sz="2200" spc="23" dirty="0">
                <a:solidFill>
                  <a:prstClr val="black"/>
                </a:solidFill>
                <a:latin typeface="+mj-lt"/>
                <a:ea typeface="+mn-ea"/>
                <a:cs typeface="Arial"/>
              </a:rPr>
              <a:t>agents </a:t>
            </a:r>
            <a:r>
              <a:rPr sz="2200" spc="50" dirty="0">
                <a:solidFill>
                  <a:prstClr val="black"/>
                </a:solidFill>
                <a:latin typeface="+mj-lt"/>
                <a:ea typeface="+mn-ea"/>
                <a:cs typeface="Arial"/>
              </a:rPr>
              <a:t>based </a:t>
            </a:r>
            <a:r>
              <a:rPr sz="2200" spc="6" dirty="0">
                <a:solidFill>
                  <a:prstClr val="black"/>
                </a:solidFill>
                <a:latin typeface="+mj-lt"/>
                <a:ea typeface="+mn-ea"/>
                <a:cs typeface="Arial"/>
              </a:rPr>
              <a:t>on </a:t>
            </a:r>
            <a:r>
              <a:rPr sz="2200" spc="59" dirty="0">
                <a:solidFill>
                  <a:prstClr val="black"/>
                </a:solidFill>
                <a:latin typeface="+mj-lt"/>
                <a:ea typeface="+mn-ea"/>
                <a:cs typeface="Arial"/>
              </a:rPr>
              <a:t>deep</a:t>
            </a:r>
            <a:r>
              <a:rPr sz="2200" spc="-100" dirty="0">
                <a:solidFill>
                  <a:prstClr val="black"/>
                </a:solidFill>
                <a:latin typeface="+mj-lt"/>
                <a:ea typeface="+mn-ea"/>
                <a:cs typeface="Arial"/>
              </a:rPr>
              <a:t> </a:t>
            </a:r>
            <a:r>
              <a:rPr sz="2200" spc="21" dirty="0">
                <a:solidFill>
                  <a:prstClr val="black"/>
                </a:solidFill>
                <a:latin typeface="+mj-lt"/>
                <a:ea typeface="+mn-ea"/>
                <a:cs typeface="Arial"/>
              </a:rPr>
              <a:t>learning</a:t>
            </a:r>
            <a:endParaRPr sz="2200">
              <a:solidFill>
                <a:prstClr val="black"/>
              </a:solidFill>
              <a:latin typeface="+mj-lt"/>
              <a:ea typeface="+mn-ea"/>
              <a:cs typeface="Arial"/>
            </a:endParaRPr>
          </a:p>
        </p:txBody>
      </p:sp>
      <p:sp>
        <p:nvSpPr>
          <p:cNvPr id="8" name="Title 7"/>
          <p:cNvSpPr txBox="1">
            <a:spLocks/>
          </p:cNvSpPr>
          <p:nvPr/>
        </p:nvSpPr>
        <p:spPr bwMode="auto">
          <a:xfrm>
            <a:off x="3957" y="-42991"/>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000" cap="none" dirty="0"/>
              <a:t>Arcade Learning Environment</a:t>
            </a:r>
            <a:endParaRPr lang="en-GB" sz="4000" b="1" cap="none" dirty="0">
              <a:solidFill>
                <a:srgbClr val="FFC000"/>
              </a:solidFill>
            </a:endParaRPr>
          </a:p>
        </p:txBody>
      </p:sp>
    </p:spTree>
    <p:extLst>
      <p:ext uri="{BB962C8B-B14F-4D97-AF65-F5344CB8AC3E}">
        <p14:creationId xmlns:p14="http://schemas.microsoft.com/office/powerpoint/2010/main" val="399374300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128893" y="808518"/>
            <a:ext cx="6901212" cy="4117050"/>
          </a:xfrm>
          <a:prstGeom prst="rect">
            <a:avLst/>
          </a:prstGeom>
          <a:blipFill>
            <a:blip r:embed="rId3"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Tree>
    <p:extLst>
      <p:ext uri="{BB962C8B-B14F-4D97-AF65-F5344CB8AC3E}">
        <p14:creationId xmlns:p14="http://schemas.microsoft.com/office/powerpoint/2010/main" val="366291466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173226" y="1089828"/>
            <a:ext cx="6628401" cy="3619770"/>
          </a:xfrm>
          <a:prstGeom prst="rect">
            <a:avLst/>
          </a:prstGeom>
          <a:blipFill>
            <a:blip r:embed="rId3"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Tree>
    <p:extLst>
      <p:ext uri="{BB962C8B-B14F-4D97-AF65-F5344CB8AC3E}">
        <p14:creationId xmlns:p14="http://schemas.microsoft.com/office/powerpoint/2010/main" val="3757344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1AE1D830-CB7C-A59A-1D05-E0B22E8337C9}"/>
              </a:ext>
            </a:extLst>
          </p:cNvPr>
          <p:cNvGraphicFramePr>
            <a:graphicFrameLocks noGrp="1"/>
          </p:cNvGraphicFramePr>
          <p:nvPr>
            <p:extLst>
              <p:ext uri="{D42A27DB-BD31-4B8C-83A1-F6EECF244321}">
                <p14:modId xmlns:p14="http://schemas.microsoft.com/office/powerpoint/2010/main" val="529639402"/>
              </p:ext>
            </p:extLst>
          </p:nvPr>
        </p:nvGraphicFramePr>
        <p:xfrm>
          <a:off x="1623031" y="164623"/>
          <a:ext cx="6480000" cy="5517840"/>
        </p:xfrm>
        <a:graphic>
          <a:graphicData uri="http://schemas.openxmlformats.org/drawingml/2006/table">
            <a:tbl>
              <a:tblPr firstRow="1" bandRow="1">
                <a:effectLst/>
              </a:tblPr>
              <a:tblGrid>
                <a:gridCol w="3240000">
                  <a:extLst>
                    <a:ext uri="{9D8B030D-6E8A-4147-A177-3AD203B41FA5}">
                      <a16:colId xmlns:a16="http://schemas.microsoft.com/office/drawing/2014/main" val="20001"/>
                    </a:ext>
                  </a:extLst>
                </a:gridCol>
                <a:gridCol w="3240000">
                  <a:extLst>
                    <a:ext uri="{9D8B030D-6E8A-4147-A177-3AD203B41FA5}">
                      <a16:colId xmlns:a16="http://schemas.microsoft.com/office/drawing/2014/main" val="20002"/>
                    </a:ext>
                  </a:extLst>
                </a:gridCol>
              </a:tblGrid>
              <a:tr h="375816">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2400" noProof="0" dirty="0"/>
                        <a:t>Player</a:t>
                      </a:r>
                    </a:p>
                  </a:txBody>
                  <a:tcPr>
                    <a:lnL w="12700" cmpd="sng">
                      <a:noFill/>
                    </a:lnL>
                    <a:lnR w="12700" cmpd="sng">
                      <a:noFill/>
                    </a:lnR>
                    <a:lnT w="12700" cmpd="sng">
                      <a:no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2400" noProof="0" dirty="0"/>
                        <a:t>Non-Player</a:t>
                      </a:r>
                    </a:p>
                  </a:txBody>
                  <a:tcPr>
                    <a:lnL w="12700" cmpd="sng">
                      <a:noFill/>
                    </a:lnL>
                    <a:lnR w="12700" cmpd="sng">
                      <a:noFill/>
                    </a:lnR>
                    <a:lnT w="12700" cmpd="sng">
                      <a:no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520000">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baseline="0" noProof="0" dirty="0">
                          <a:solidFill>
                            <a:schemeClr val="tx1"/>
                          </a:solidFill>
                          <a:effectLst/>
                        </a:rPr>
                        <a:t>Use Cases</a:t>
                      </a:r>
                      <a:endParaRPr lang="en-US" b="1" baseline="0" noProof="0" dirty="0">
                        <a:solidFill>
                          <a:schemeClr val="tx1"/>
                        </a:solidFill>
                      </a:endParaRPr>
                    </a:p>
                    <a:p>
                      <a:pPr algn="ctr"/>
                      <a:r>
                        <a:rPr lang="en-US" baseline="0" noProof="0" dirty="0">
                          <a:solidFill>
                            <a:schemeClr val="tx1"/>
                          </a:solidFill>
                        </a:rPr>
                        <a:t>Games as AI Testbeds </a:t>
                      </a:r>
                    </a:p>
                    <a:p>
                      <a:pPr algn="ctr"/>
                      <a:r>
                        <a:rPr lang="en-US" baseline="0" noProof="0" dirty="0">
                          <a:solidFill>
                            <a:schemeClr val="tx1"/>
                          </a:solidFill>
                        </a:rPr>
                        <a:t>AI that Challenges Players </a:t>
                      </a:r>
                    </a:p>
                    <a:p>
                      <a:pPr algn="ctr"/>
                      <a:r>
                        <a:rPr lang="en-US" i="1" baseline="0" noProof="0" dirty="0">
                          <a:solidFill>
                            <a:schemeClr val="tx1"/>
                          </a:solidFill>
                        </a:rPr>
                        <a:t>RL Benchmarking</a:t>
                      </a:r>
                      <a:r>
                        <a:rPr lang="en-US" baseline="0" noProof="0" dirty="0">
                          <a:solidFill>
                            <a:schemeClr val="tx1"/>
                          </a:solidFill>
                        </a:rPr>
                        <a:t> </a:t>
                      </a:r>
                    </a:p>
                    <a:p>
                      <a:pPr algn="ctr"/>
                      <a:r>
                        <a:rPr lang="en-US" i="1" baseline="0" noProof="0" dirty="0">
                          <a:solidFill>
                            <a:schemeClr val="tx1"/>
                          </a:solidFill>
                        </a:rPr>
                        <a:t>General Game Playing</a:t>
                      </a:r>
                    </a:p>
                    <a:p>
                      <a:pPr algn="ctr"/>
                      <a:endParaRPr lang="en-US" baseline="0" noProof="0" dirty="0">
                        <a:solidFill>
                          <a:schemeClr val="tx1"/>
                        </a:solidFill>
                      </a:endParaRPr>
                    </a:p>
                    <a:p>
                      <a:pPr algn="ctr"/>
                      <a:r>
                        <a:rPr lang="en-US" b="1" baseline="0" noProof="0" dirty="0">
                          <a:solidFill>
                            <a:schemeClr val="tx1"/>
                          </a:solidFill>
                        </a:rPr>
                        <a:t>Examples</a:t>
                      </a:r>
                    </a:p>
                    <a:p>
                      <a:pPr algn="ctr"/>
                      <a:r>
                        <a:rPr lang="en-US" sz="1600" baseline="0" noProof="0" dirty="0">
                          <a:solidFill>
                            <a:schemeClr val="tx1"/>
                          </a:solidFill>
                        </a:rPr>
                        <a:t>TD-Gammon, Chinook, Deep Blue, Watson, AlphaGo, </a:t>
                      </a:r>
                      <a:r>
                        <a:rPr lang="en-US" sz="1600" baseline="0" noProof="0" dirty="0" err="1">
                          <a:solidFill>
                            <a:schemeClr val="tx1"/>
                          </a:solidFill>
                        </a:rPr>
                        <a:t>AlphaStar</a:t>
                      </a:r>
                      <a:r>
                        <a:rPr lang="en-US" sz="1600" baseline="0" noProof="0" dirty="0">
                          <a:solidFill>
                            <a:schemeClr val="tx1"/>
                          </a:solidFill>
                        </a:rPr>
                        <a:t> </a:t>
                      </a:r>
                      <a:r>
                        <a:rPr lang="en-US" sz="1600" noProof="0" dirty="0">
                          <a:solidFill>
                            <a:schemeClr val="tx1"/>
                          </a:solidFill>
                        </a:rPr>
                        <a:t> </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rgbClr val="1F497D">
                        <a:alpha val="30000"/>
                      </a:srgbClr>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b="1" noProof="0" dirty="0">
                          <a:solidFill>
                            <a:schemeClr val="tx1"/>
                          </a:solidFill>
                          <a:effectLst/>
                        </a:rPr>
                        <a:t>Use Cases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noProof="0" dirty="0">
                          <a:solidFill>
                            <a:schemeClr val="tx1"/>
                          </a:solidFill>
                          <a:effectLst/>
                        </a:rPr>
                        <a:t>Game Balancing</a:t>
                      </a:r>
                    </a:p>
                    <a:p>
                      <a:pPr algn="ctr"/>
                      <a:r>
                        <a:rPr lang="en-US" noProof="0" dirty="0">
                          <a:solidFill>
                            <a:schemeClr val="tx1"/>
                          </a:solidFill>
                          <a:effectLst/>
                        </a:rPr>
                        <a:t>Playing Roles that Humans Would not (Want to) Play</a:t>
                      </a:r>
                    </a:p>
                    <a:p>
                      <a:pPr algn="ctr"/>
                      <a:endParaRPr lang="en-US" b="1" noProof="0" dirty="0">
                        <a:solidFill>
                          <a:schemeClr val="tx1"/>
                        </a:solidFill>
                        <a:effectLst/>
                      </a:endParaRPr>
                    </a:p>
                    <a:p>
                      <a:pPr algn="ctr"/>
                      <a:endParaRPr lang="en-US" b="1" noProof="0" dirty="0">
                        <a:solidFill>
                          <a:schemeClr val="tx1"/>
                        </a:solidFill>
                        <a:effectLst/>
                      </a:endParaRPr>
                    </a:p>
                    <a:p>
                      <a:pPr algn="ctr"/>
                      <a:r>
                        <a:rPr lang="en-US" b="1" noProof="0" dirty="0">
                          <a:solidFill>
                            <a:schemeClr val="tx1"/>
                          </a:solidFill>
                          <a:effectLst/>
                        </a:rPr>
                        <a:t>Examples</a:t>
                      </a:r>
                    </a:p>
                    <a:p>
                      <a:pPr algn="ctr"/>
                      <a:r>
                        <a:rPr lang="en-US" sz="1600" noProof="0" dirty="0">
                          <a:solidFill>
                            <a:schemeClr val="tx1"/>
                          </a:solidFill>
                          <a:effectLst/>
                        </a:rPr>
                        <a:t>Rubber Banding in Racing Games</a:t>
                      </a:r>
                    </a:p>
                    <a:p>
                      <a:pPr algn="ctr"/>
                      <a:endParaRPr lang="en-US" noProof="0" dirty="0">
                        <a:solidFill>
                          <a:schemeClr val="tx1"/>
                        </a:solidFill>
                        <a:effectLst/>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rgbClr val="C00000">
                        <a:alpha val="30000"/>
                      </a:srgbClr>
                    </a:solidFill>
                  </a:tcPr>
                </a:tc>
                <a:extLst>
                  <a:ext uri="{0D108BD9-81ED-4DB2-BD59-A6C34878D82A}">
                    <a16:rowId xmlns:a16="http://schemas.microsoft.com/office/drawing/2014/main" val="10001"/>
                  </a:ext>
                </a:extLst>
              </a:tr>
              <a:tr h="2530800">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b="1" noProof="0" dirty="0">
                          <a:solidFill>
                            <a:schemeClr val="tx1"/>
                          </a:solidFill>
                        </a:rPr>
                        <a:t>Use Cases</a:t>
                      </a:r>
                    </a:p>
                    <a:p>
                      <a:pPr algn="ctr"/>
                      <a:r>
                        <a:rPr lang="en-US" i="1" noProof="0" dirty="0">
                          <a:solidFill>
                            <a:schemeClr val="tx1"/>
                          </a:solidFill>
                        </a:rPr>
                        <a:t>Content Evaluation</a:t>
                      </a:r>
                      <a:r>
                        <a:rPr lang="en-US" i="0" noProof="0" dirty="0">
                          <a:solidFill>
                            <a:schemeClr val="tx1"/>
                          </a:solidFill>
                        </a:rPr>
                        <a:t>,</a:t>
                      </a:r>
                    </a:p>
                    <a:p>
                      <a:pPr algn="ctr"/>
                      <a:r>
                        <a:rPr lang="en-US" i="1" noProof="0" dirty="0">
                          <a:solidFill>
                            <a:schemeClr val="tx1"/>
                          </a:solidFill>
                        </a:rPr>
                        <a:t>Multiplayer Team Bots</a:t>
                      </a:r>
                      <a:r>
                        <a:rPr lang="en-US" i="0" noProof="0" dirty="0">
                          <a:solidFill>
                            <a:schemeClr val="tx1"/>
                          </a:solidFill>
                        </a:rPr>
                        <a:t>,</a:t>
                      </a:r>
                    </a:p>
                    <a:p>
                      <a:pPr algn="ctr"/>
                      <a:r>
                        <a:rPr lang="en-US" i="1" noProof="0" dirty="0">
                          <a:solidFill>
                            <a:schemeClr val="tx1"/>
                          </a:solidFill>
                        </a:rPr>
                        <a:t>Ghosts and Personas</a:t>
                      </a:r>
                      <a:r>
                        <a:rPr lang="en-US" i="0" noProof="0" dirty="0">
                          <a:solidFill>
                            <a:schemeClr val="tx1"/>
                          </a:solidFill>
                        </a:rPr>
                        <a:t>,</a:t>
                      </a:r>
                    </a:p>
                    <a:p>
                      <a:pPr algn="ctr"/>
                      <a:r>
                        <a:rPr lang="en-US" i="1" noProof="0" dirty="0">
                          <a:solidFill>
                            <a:schemeClr val="tx1"/>
                          </a:solidFill>
                        </a:rPr>
                        <a:t>Game Testing, </a:t>
                      </a:r>
                      <a:r>
                        <a:rPr lang="en-US" b="0" i="1" noProof="0" dirty="0">
                          <a:solidFill>
                            <a:schemeClr val="tx1"/>
                          </a:solidFill>
                        </a:rPr>
                        <a:t>Demo Mode</a:t>
                      </a:r>
                    </a:p>
                    <a:p>
                      <a:pPr algn="ctr"/>
                      <a:endParaRPr lang="en-US" b="1" noProof="0" dirty="0">
                        <a:solidFill>
                          <a:schemeClr val="tx1"/>
                        </a:solidFill>
                      </a:endParaRPr>
                    </a:p>
                    <a:p>
                      <a:pPr algn="ctr"/>
                      <a:r>
                        <a:rPr lang="en-US" b="1" noProof="0" dirty="0">
                          <a:solidFill>
                            <a:schemeClr val="tx1"/>
                          </a:solidFill>
                        </a:rPr>
                        <a:t>Examples</a:t>
                      </a:r>
                    </a:p>
                    <a:p>
                      <a:pPr algn="ctr"/>
                      <a:r>
                        <a:rPr lang="en-US" sz="1600" baseline="0" noProof="0" dirty="0">
                          <a:solidFill>
                            <a:schemeClr val="tx1"/>
                          </a:solidFill>
                        </a:rPr>
                        <a:t>Game Turing Tests (2kBot Prize)</a:t>
                      </a:r>
                    </a:p>
                    <a:p>
                      <a:pPr algn="ctr"/>
                      <a:r>
                        <a:rPr lang="en-US" sz="1600" b="0" i="1" kern="1200" noProof="0" dirty="0">
                          <a:solidFill>
                            <a:schemeClr val="tx1"/>
                          </a:solidFill>
                          <a:effectLst/>
                          <a:latin typeface="+mn-lt"/>
                          <a:ea typeface="+mn-ea"/>
                          <a:cs typeface="+mn-cs"/>
                        </a:rPr>
                        <a:t>Drivatar</a:t>
                      </a:r>
                      <a:r>
                        <a:rPr lang="en-US" sz="1600" b="0" i="0" kern="1200" noProof="0" dirty="0">
                          <a:solidFill>
                            <a:schemeClr val="tx1"/>
                          </a:solidFill>
                          <a:effectLst/>
                          <a:latin typeface="+mn-lt"/>
                          <a:ea typeface="+mn-ea"/>
                          <a:cs typeface="+mn-cs"/>
                        </a:rPr>
                        <a:t> in </a:t>
                      </a:r>
                      <a:r>
                        <a:rPr lang="en-US" sz="1600" b="0" i="1" kern="1200" noProof="0" dirty="0">
                          <a:solidFill>
                            <a:schemeClr val="tx1"/>
                          </a:solidFill>
                          <a:effectLst/>
                          <a:latin typeface="+mn-lt"/>
                          <a:ea typeface="+mn-ea"/>
                          <a:cs typeface="+mn-cs"/>
                        </a:rPr>
                        <a:t>Forza </a:t>
                      </a:r>
                      <a:r>
                        <a:rPr lang="en-US" sz="1600" b="0" i="0" kern="1200" noProof="0" dirty="0">
                          <a:solidFill>
                            <a:schemeClr val="tx1"/>
                          </a:solidFill>
                          <a:effectLst/>
                          <a:latin typeface="+mn-lt"/>
                          <a:ea typeface="+mn-ea"/>
                          <a:cs typeface="+mn-cs"/>
                        </a:rPr>
                        <a:t>Series</a:t>
                      </a:r>
                      <a:endParaRPr lang="en-US" sz="1600" i="0" noProof="0" dirty="0">
                        <a:solidFill>
                          <a:schemeClr val="tx1"/>
                        </a:solidFill>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1F497D">
                        <a:alpha val="30000"/>
                      </a:srgbClr>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b="1" noProof="0" dirty="0">
                          <a:solidFill>
                            <a:schemeClr val="tx1"/>
                          </a:solidFill>
                          <a:effectLst/>
                        </a:rPr>
                        <a:t>Use Cases</a:t>
                      </a:r>
                    </a:p>
                    <a:p>
                      <a:pPr algn="ctr"/>
                      <a:r>
                        <a:rPr lang="en-US" noProof="0" dirty="0">
                          <a:solidFill>
                            <a:schemeClr val="tx1"/>
                          </a:solidFill>
                          <a:effectLst/>
                        </a:rPr>
                        <a:t>Believable &amp;</a:t>
                      </a:r>
                      <a:r>
                        <a:rPr lang="en-US" baseline="0" noProof="0" dirty="0">
                          <a:solidFill>
                            <a:schemeClr val="tx1"/>
                          </a:solidFill>
                          <a:effectLst/>
                        </a:rPr>
                        <a:t> H</a:t>
                      </a:r>
                      <a:r>
                        <a:rPr lang="en-US" noProof="0" dirty="0">
                          <a:solidFill>
                            <a:schemeClr val="tx1"/>
                          </a:solidFill>
                          <a:effectLst/>
                        </a:rPr>
                        <a:t>uman-like Agents,</a:t>
                      </a:r>
                    </a:p>
                    <a:p>
                      <a:pPr algn="ctr"/>
                      <a:r>
                        <a:rPr lang="en-US" i="1" noProof="0" dirty="0">
                          <a:solidFill>
                            <a:schemeClr val="tx1"/>
                          </a:solidFill>
                          <a:effectLst/>
                        </a:rPr>
                        <a:t>Adversarial NPCs</a:t>
                      </a:r>
                      <a:r>
                        <a:rPr lang="en-US" i="0" noProof="0" dirty="0">
                          <a:solidFill>
                            <a:schemeClr val="tx1"/>
                          </a:solidFill>
                          <a:effectLst/>
                        </a:rPr>
                        <a:t>,</a:t>
                      </a:r>
                    </a:p>
                    <a:p>
                      <a:pPr algn="ctr"/>
                      <a:r>
                        <a:rPr lang="en-US" i="1" noProof="0" dirty="0">
                          <a:solidFill>
                            <a:schemeClr val="tx1"/>
                          </a:solidFill>
                          <a:effectLst/>
                        </a:rPr>
                        <a:t>Cooperative NPCs</a:t>
                      </a:r>
                    </a:p>
                    <a:p>
                      <a:pPr algn="ctr"/>
                      <a:endParaRPr lang="en-US" noProof="0" dirty="0">
                        <a:solidFill>
                          <a:schemeClr val="tx1"/>
                        </a:solidFill>
                        <a:effectLst/>
                      </a:endParaRPr>
                    </a:p>
                    <a:p>
                      <a:pPr algn="ctr"/>
                      <a:endParaRPr lang="en-US" noProof="0" dirty="0">
                        <a:solidFill>
                          <a:schemeClr val="tx1"/>
                        </a:solidFill>
                        <a:effectLst/>
                      </a:endParaRPr>
                    </a:p>
                    <a:p>
                      <a:pPr algn="ctr"/>
                      <a:r>
                        <a:rPr lang="en-US" b="1" noProof="0" dirty="0">
                          <a:solidFill>
                            <a:schemeClr val="tx1"/>
                          </a:solidFill>
                          <a:effectLst/>
                        </a:rPr>
                        <a:t>Examples</a:t>
                      </a:r>
                    </a:p>
                    <a:p>
                      <a:pPr algn="ctr"/>
                      <a:r>
                        <a:rPr lang="en-US" sz="1600" noProof="0" dirty="0">
                          <a:solidFill>
                            <a:schemeClr val="tx1"/>
                          </a:solidFill>
                          <a:effectLst/>
                        </a:rPr>
                        <a:t>Ellie in </a:t>
                      </a:r>
                      <a:r>
                        <a:rPr lang="en-US" sz="1600" i="1" noProof="0" dirty="0">
                          <a:solidFill>
                            <a:schemeClr val="tx1"/>
                          </a:solidFill>
                          <a:effectLst/>
                        </a:rPr>
                        <a:t>The Last of Us,</a:t>
                      </a:r>
                      <a:r>
                        <a:rPr lang="en-US" sz="1600" noProof="0" dirty="0">
                          <a:solidFill>
                            <a:schemeClr val="tx1"/>
                          </a:solidFill>
                          <a:effectLst/>
                        </a:rPr>
                        <a:t> Alyx in </a:t>
                      </a:r>
                      <a:r>
                        <a:rPr lang="en-US" sz="1600" i="1" noProof="0" dirty="0">
                          <a:solidFill>
                            <a:schemeClr val="tx1"/>
                          </a:solidFill>
                          <a:effectLst/>
                        </a:rPr>
                        <a:t>Half Life 2, </a:t>
                      </a:r>
                      <a:r>
                        <a:rPr lang="en-US" sz="1600" i="0" noProof="0" dirty="0">
                          <a:solidFill>
                            <a:schemeClr val="tx1"/>
                          </a:solidFill>
                          <a:effectLst/>
                        </a:rPr>
                        <a:t>Elites</a:t>
                      </a:r>
                      <a:r>
                        <a:rPr lang="en-US" sz="1600" noProof="0" dirty="0">
                          <a:solidFill>
                            <a:schemeClr val="tx1"/>
                          </a:solidFill>
                          <a:effectLst/>
                        </a:rPr>
                        <a:t> in </a:t>
                      </a:r>
                      <a:r>
                        <a:rPr lang="en-US" sz="1600" i="1" noProof="0" dirty="0">
                          <a:solidFill>
                            <a:schemeClr val="tx1"/>
                          </a:solidFill>
                          <a:effectLst/>
                        </a:rPr>
                        <a:t>Halo </a:t>
                      </a:r>
                      <a:r>
                        <a:rPr lang="en-US" sz="1600" i="0" noProof="0" dirty="0">
                          <a:solidFill>
                            <a:schemeClr val="tx1"/>
                          </a:solidFill>
                          <a:effectLst/>
                        </a:rPr>
                        <a:t>Series</a:t>
                      </a: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00000">
                        <a:alpha val="30000"/>
                      </a:srgbClr>
                    </a:solidFill>
                  </a:tcPr>
                </a:tc>
                <a:extLst>
                  <a:ext uri="{0D108BD9-81ED-4DB2-BD59-A6C34878D82A}">
                    <a16:rowId xmlns:a16="http://schemas.microsoft.com/office/drawing/2014/main" val="10002"/>
                  </a:ext>
                </a:extLst>
              </a:tr>
            </a:tbl>
          </a:graphicData>
        </a:graphic>
      </p:graphicFrame>
      <p:sp>
        <p:nvSpPr>
          <p:cNvPr id="9" name="Rounded Rectangle 23">
            <a:extLst>
              <a:ext uri="{FF2B5EF4-FFF2-40B4-BE49-F238E27FC236}">
                <a16:creationId xmlns:a16="http://schemas.microsoft.com/office/drawing/2014/main" id="{CF9A60D4-7B6F-FA43-B734-1C0E1321B64E}"/>
              </a:ext>
            </a:extLst>
          </p:cNvPr>
          <p:cNvSpPr/>
          <p:nvPr/>
        </p:nvSpPr>
        <p:spPr bwMode="auto">
          <a:xfrm>
            <a:off x="4883410" y="-13825"/>
            <a:ext cx="3240000" cy="576064"/>
          </a:xfrm>
          <a:prstGeom prst="round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w="9525" cap="flat" cmpd="sng" algn="ctr">
            <a:solidFill>
              <a:srgbClr val="C0504D">
                <a:shade val="95000"/>
                <a:satMod val="105000"/>
              </a:srgbClr>
            </a:solidFill>
            <a:prstDash val="solid"/>
          </a:ln>
          <a:effectLst>
            <a:outerShdw blurRad="50800" dist="38100" dir="5400000" algn="t"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Calibri"/>
                <a:ea typeface="+mn-ea"/>
                <a:cs typeface="+mn-cs"/>
              </a:rPr>
              <a:t>Non-Player</a:t>
            </a:r>
          </a:p>
        </p:txBody>
      </p:sp>
      <p:sp>
        <p:nvSpPr>
          <p:cNvPr id="10" name="Rounded Rectangle 22">
            <a:extLst>
              <a:ext uri="{FF2B5EF4-FFF2-40B4-BE49-F238E27FC236}">
                <a16:creationId xmlns:a16="http://schemas.microsoft.com/office/drawing/2014/main" id="{CD37C0C2-2299-E372-D45B-21AD43F2A260}"/>
              </a:ext>
            </a:extLst>
          </p:cNvPr>
          <p:cNvSpPr/>
          <p:nvPr/>
        </p:nvSpPr>
        <p:spPr bwMode="auto">
          <a:xfrm>
            <a:off x="1623031" y="-13825"/>
            <a:ext cx="3240000" cy="576064"/>
          </a:xfrm>
          <a:prstGeom prst="round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50800" dist="38100" dir="5400000" algn="t"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Calibri"/>
                <a:ea typeface="+mn-ea"/>
                <a:cs typeface="+mn-cs"/>
              </a:rPr>
              <a:t>Player</a:t>
            </a:r>
          </a:p>
        </p:txBody>
      </p:sp>
      <p:sp>
        <p:nvSpPr>
          <p:cNvPr id="11" name="Rounded Rectangle 22">
            <a:extLst>
              <a:ext uri="{FF2B5EF4-FFF2-40B4-BE49-F238E27FC236}">
                <a16:creationId xmlns:a16="http://schemas.microsoft.com/office/drawing/2014/main" id="{2EE95FBE-EE4B-D159-E45A-E80052ABC168}"/>
              </a:ext>
            </a:extLst>
          </p:cNvPr>
          <p:cNvSpPr/>
          <p:nvPr/>
        </p:nvSpPr>
        <p:spPr bwMode="auto">
          <a:xfrm rot="16200000">
            <a:off x="-4174" y="1599825"/>
            <a:ext cx="2527613" cy="576064"/>
          </a:xfrm>
          <a:prstGeom prst="round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50800" dist="38100" algn="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alibri"/>
                <a:ea typeface="+mn-ea"/>
                <a:cs typeface="+mn-cs"/>
              </a:rPr>
              <a:t>Win</a:t>
            </a:r>
          </a:p>
        </p:txBody>
      </p:sp>
      <p:sp>
        <p:nvSpPr>
          <p:cNvPr id="12" name="Rounded Rectangle 22">
            <a:extLst>
              <a:ext uri="{FF2B5EF4-FFF2-40B4-BE49-F238E27FC236}">
                <a16:creationId xmlns:a16="http://schemas.microsoft.com/office/drawing/2014/main" id="{B83DAEED-5655-AE39-016B-161DB0999B72}"/>
              </a:ext>
            </a:extLst>
          </p:cNvPr>
          <p:cNvSpPr/>
          <p:nvPr/>
        </p:nvSpPr>
        <p:spPr bwMode="auto">
          <a:xfrm rot="16200000">
            <a:off x="-5768" y="4129031"/>
            <a:ext cx="2530800" cy="576064"/>
          </a:xfrm>
          <a:prstGeom prst="round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50800" dist="38100" algn="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alibri"/>
                <a:ea typeface="+mn-ea"/>
                <a:cs typeface="+mn-cs"/>
              </a:rPr>
              <a:t>Experience</a:t>
            </a:r>
          </a:p>
        </p:txBody>
      </p:sp>
    </p:spTree>
    <p:extLst>
      <p:ext uri="{BB962C8B-B14F-4D97-AF65-F5344CB8AC3E}">
        <p14:creationId xmlns:p14="http://schemas.microsoft.com/office/powerpoint/2010/main" val="85165518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658495" y="1122368"/>
            <a:ext cx="448717" cy="1571253"/>
          </a:xfrm>
          <a:custGeom>
            <a:avLst/>
            <a:gdLst/>
            <a:ahLst/>
            <a:cxnLst/>
            <a:rect l="l" t="t" r="r" b="b"/>
            <a:pathLst>
              <a:path w="765810" h="2681604">
                <a:moveTo>
                  <a:pt x="755196" y="0"/>
                </a:moveTo>
                <a:lnTo>
                  <a:pt x="0" y="2678423"/>
                </a:lnTo>
                <a:lnTo>
                  <a:pt x="10557" y="2681413"/>
                </a:lnTo>
                <a:lnTo>
                  <a:pt x="765754" y="2989"/>
                </a:lnTo>
                <a:lnTo>
                  <a:pt x="755196" y="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 name="object 3"/>
          <p:cNvSpPr/>
          <p:nvPr/>
        </p:nvSpPr>
        <p:spPr>
          <a:xfrm>
            <a:off x="3658635" y="1710890"/>
            <a:ext cx="448717" cy="1048866"/>
          </a:xfrm>
          <a:custGeom>
            <a:avLst/>
            <a:gdLst/>
            <a:ahLst/>
            <a:cxnLst/>
            <a:rect l="l" t="t" r="r" b="b"/>
            <a:pathLst>
              <a:path w="765810" h="1790064">
                <a:moveTo>
                  <a:pt x="755197" y="0"/>
                </a:moveTo>
                <a:lnTo>
                  <a:pt x="0" y="1785660"/>
                </a:lnTo>
                <a:lnTo>
                  <a:pt x="10082" y="1789941"/>
                </a:lnTo>
                <a:lnTo>
                  <a:pt x="765279" y="4281"/>
                </a:lnTo>
                <a:lnTo>
                  <a:pt x="755197" y="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 name="object 4"/>
          <p:cNvSpPr/>
          <p:nvPr/>
        </p:nvSpPr>
        <p:spPr>
          <a:xfrm>
            <a:off x="3659152" y="2298996"/>
            <a:ext cx="447601" cy="527596"/>
          </a:xfrm>
          <a:custGeom>
            <a:avLst/>
            <a:gdLst/>
            <a:ahLst/>
            <a:cxnLst/>
            <a:rect l="l" t="t" r="r" b="b"/>
            <a:pathLst>
              <a:path w="763904" h="900429">
                <a:moveTo>
                  <a:pt x="755163" y="0"/>
                </a:moveTo>
                <a:lnTo>
                  <a:pt x="0" y="892830"/>
                </a:lnTo>
                <a:lnTo>
                  <a:pt x="8351" y="899897"/>
                </a:lnTo>
                <a:lnTo>
                  <a:pt x="763548" y="7100"/>
                </a:lnTo>
                <a:lnTo>
                  <a:pt x="755163" y="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 name="object 5"/>
          <p:cNvSpPr/>
          <p:nvPr/>
        </p:nvSpPr>
        <p:spPr>
          <a:xfrm>
            <a:off x="3659152" y="2953696"/>
            <a:ext cx="447601" cy="527596"/>
          </a:xfrm>
          <a:custGeom>
            <a:avLst/>
            <a:gdLst/>
            <a:ahLst/>
            <a:cxnLst/>
            <a:rect l="l" t="t" r="r" b="b"/>
            <a:pathLst>
              <a:path w="763904" h="900429">
                <a:moveTo>
                  <a:pt x="8351" y="0"/>
                </a:moveTo>
                <a:lnTo>
                  <a:pt x="0" y="7100"/>
                </a:lnTo>
                <a:lnTo>
                  <a:pt x="755163" y="899863"/>
                </a:lnTo>
                <a:lnTo>
                  <a:pt x="763548" y="892761"/>
                </a:lnTo>
                <a:lnTo>
                  <a:pt x="8351" y="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 name="object 6"/>
          <p:cNvSpPr/>
          <p:nvPr/>
        </p:nvSpPr>
        <p:spPr>
          <a:xfrm>
            <a:off x="3658635" y="3020291"/>
            <a:ext cx="448717" cy="1048866"/>
          </a:xfrm>
          <a:custGeom>
            <a:avLst/>
            <a:gdLst/>
            <a:ahLst/>
            <a:cxnLst/>
            <a:rect l="l" t="t" r="r" b="b"/>
            <a:pathLst>
              <a:path w="765810" h="1790065">
                <a:moveTo>
                  <a:pt x="10082" y="0"/>
                </a:moveTo>
                <a:lnTo>
                  <a:pt x="0" y="4281"/>
                </a:lnTo>
                <a:lnTo>
                  <a:pt x="755197" y="1789941"/>
                </a:lnTo>
                <a:lnTo>
                  <a:pt x="765279" y="1785660"/>
                </a:lnTo>
                <a:lnTo>
                  <a:pt x="10082" y="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 name="object 7"/>
          <p:cNvSpPr/>
          <p:nvPr/>
        </p:nvSpPr>
        <p:spPr>
          <a:xfrm>
            <a:off x="3658495" y="3086488"/>
            <a:ext cx="448717" cy="1571253"/>
          </a:xfrm>
          <a:custGeom>
            <a:avLst/>
            <a:gdLst/>
            <a:ahLst/>
            <a:cxnLst/>
            <a:rect l="l" t="t" r="r" b="b"/>
            <a:pathLst>
              <a:path w="765810" h="2681604">
                <a:moveTo>
                  <a:pt x="10557" y="0"/>
                </a:moveTo>
                <a:lnTo>
                  <a:pt x="0" y="2989"/>
                </a:lnTo>
                <a:lnTo>
                  <a:pt x="755196" y="2681378"/>
                </a:lnTo>
                <a:lnTo>
                  <a:pt x="765754" y="2678389"/>
                </a:lnTo>
                <a:lnTo>
                  <a:pt x="10557" y="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 name="object 8"/>
          <p:cNvSpPr/>
          <p:nvPr/>
        </p:nvSpPr>
        <p:spPr>
          <a:xfrm>
            <a:off x="3615434" y="2080617"/>
            <a:ext cx="46509" cy="46509"/>
          </a:xfrm>
          <a:custGeom>
            <a:avLst/>
            <a:gdLst/>
            <a:ahLst/>
            <a:cxnLst/>
            <a:rect l="l" t="t" r="r" b="b"/>
            <a:pathLst>
              <a:path w="79375" h="79375">
                <a:moveTo>
                  <a:pt x="0" y="78862"/>
                </a:moveTo>
                <a:lnTo>
                  <a:pt x="78754" y="78862"/>
                </a:lnTo>
                <a:lnTo>
                  <a:pt x="78754" y="0"/>
                </a:lnTo>
                <a:lnTo>
                  <a:pt x="0" y="0"/>
                </a:lnTo>
                <a:lnTo>
                  <a:pt x="0" y="78862"/>
                </a:lnTo>
                <a:close/>
              </a:path>
            </a:pathLst>
          </a:custGeom>
          <a:solidFill>
            <a:srgbClr val="D1D3D4"/>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 name="object 9"/>
          <p:cNvSpPr/>
          <p:nvPr/>
        </p:nvSpPr>
        <p:spPr>
          <a:xfrm>
            <a:off x="3615433" y="2080612"/>
            <a:ext cx="46509" cy="46509"/>
          </a:xfrm>
          <a:custGeom>
            <a:avLst/>
            <a:gdLst/>
            <a:ahLst/>
            <a:cxnLst/>
            <a:rect l="l" t="t" r="r" b="b"/>
            <a:pathLst>
              <a:path w="79375" h="79375">
                <a:moveTo>
                  <a:pt x="0" y="78862"/>
                </a:moveTo>
                <a:lnTo>
                  <a:pt x="78754" y="78862"/>
                </a:lnTo>
                <a:lnTo>
                  <a:pt x="78754" y="0"/>
                </a:lnTo>
                <a:lnTo>
                  <a:pt x="0" y="0"/>
                </a:lnTo>
                <a:lnTo>
                  <a:pt x="0" y="78862"/>
                </a:lnTo>
                <a:close/>
              </a:path>
            </a:pathLst>
          </a:custGeom>
          <a:ln w="16471">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 name="object 10"/>
          <p:cNvSpPr/>
          <p:nvPr/>
        </p:nvSpPr>
        <p:spPr>
          <a:xfrm>
            <a:off x="3615434" y="2146435"/>
            <a:ext cx="46509" cy="46509"/>
          </a:xfrm>
          <a:custGeom>
            <a:avLst/>
            <a:gdLst/>
            <a:ahLst/>
            <a:cxnLst/>
            <a:rect l="l" t="t" r="r" b="b"/>
            <a:pathLst>
              <a:path w="79375" h="79375">
                <a:moveTo>
                  <a:pt x="0" y="78828"/>
                </a:moveTo>
                <a:lnTo>
                  <a:pt x="78754" y="78828"/>
                </a:lnTo>
                <a:lnTo>
                  <a:pt x="78754" y="0"/>
                </a:lnTo>
                <a:lnTo>
                  <a:pt x="0" y="0"/>
                </a:lnTo>
                <a:lnTo>
                  <a:pt x="0" y="78828"/>
                </a:lnTo>
                <a:close/>
              </a:path>
            </a:pathLst>
          </a:custGeom>
          <a:solidFill>
            <a:srgbClr val="D1D3D4"/>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 name="object 11"/>
          <p:cNvSpPr/>
          <p:nvPr/>
        </p:nvSpPr>
        <p:spPr>
          <a:xfrm>
            <a:off x="3615433" y="2146430"/>
            <a:ext cx="46509" cy="46509"/>
          </a:xfrm>
          <a:custGeom>
            <a:avLst/>
            <a:gdLst/>
            <a:ahLst/>
            <a:cxnLst/>
            <a:rect l="l" t="t" r="r" b="b"/>
            <a:pathLst>
              <a:path w="79375" h="79375">
                <a:moveTo>
                  <a:pt x="0" y="78828"/>
                </a:moveTo>
                <a:lnTo>
                  <a:pt x="78754" y="78828"/>
                </a:lnTo>
                <a:lnTo>
                  <a:pt x="78754" y="0"/>
                </a:lnTo>
                <a:lnTo>
                  <a:pt x="0" y="0"/>
                </a:lnTo>
                <a:lnTo>
                  <a:pt x="0" y="78828"/>
                </a:lnTo>
                <a:close/>
              </a:path>
            </a:pathLst>
          </a:custGeom>
          <a:ln w="16471">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 name="object 12"/>
          <p:cNvSpPr/>
          <p:nvPr/>
        </p:nvSpPr>
        <p:spPr>
          <a:xfrm>
            <a:off x="3615434" y="2212194"/>
            <a:ext cx="46509" cy="46509"/>
          </a:xfrm>
          <a:custGeom>
            <a:avLst/>
            <a:gdLst/>
            <a:ahLst/>
            <a:cxnLst/>
            <a:rect l="l" t="t" r="r" b="b"/>
            <a:pathLst>
              <a:path w="79375" h="79375">
                <a:moveTo>
                  <a:pt x="0" y="78828"/>
                </a:moveTo>
                <a:lnTo>
                  <a:pt x="78754" y="78828"/>
                </a:lnTo>
                <a:lnTo>
                  <a:pt x="78754" y="0"/>
                </a:lnTo>
                <a:lnTo>
                  <a:pt x="0" y="0"/>
                </a:lnTo>
                <a:lnTo>
                  <a:pt x="0" y="78828"/>
                </a:lnTo>
                <a:close/>
              </a:path>
            </a:pathLst>
          </a:custGeom>
          <a:solidFill>
            <a:srgbClr val="D1D3D4"/>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 name="object 13"/>
          <p:cNvSpPr/>
          <p:nvPr/>
        </p:nvSpPr>
        <p:spPr>
          <a:xfrm>
            <a:off x="3615433" y="2212189"/>
            <a:ext cx="46509" cy="46509"/>
          </a:xfrm>
          <a:custGeom>
            <a:avLst/>
            <a:gdLst/>
            <a:ahLst/>
            <a:cxnLst/>
            <a:rect l="l" t="t" r="r" b="b"/>
            <a:pathLst>
              <a:path w="79375" h="79375">
                <a:moveTo>
                  <a:pt x="0" y="78828"/>
                </a:moveTo>
                <a:lnTo>
                  <a:pt x="78754" y="78828"/>
                </a:lnTo>
                <a:lnTo>
                  <a:pt x="78754" y="0"/>
                </a:lnTo>
                <a:lnTo>
                  <a:pt x="0" y="0"/>
                </a:lnTo>
                <a:lnTo>
                  <a:pt x="0" y="78828"/>
                </a:lnTo>
                <a:close/>
              </a:path>
            </a:pathLst>
          </a:custGeom>
          <a:ln w="16471">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 name="object 14"/>
          <p:cNvSpPr/>
          <p:nvPr/>
        </p:nvSpPr>
        <p:spPr>
          <a:xfrm>
            <a:off x="3615434" y="2277973"/>
            <a:ext cx="46509" cy="46509"/>
          </a:xfrm>
          <a:custGeom>
            <a:avLst/>
            <a:gdLst/>
            <a:ahLst/>
            <a:cxnLst/>
            <a:rect l="l" t="t" r="r" b="b"/>
            <a:pathLst>
              <a:path w="79375" h="79375">
                <a:moveTo>
                  <a:pt x="0" y="78828"/>
                </a:moveTo>
                <a:lnTo>
                  <a:pt x="78754" y="78828"/>
                </a:lnTo>
                <a:lnTo>
                  <a:pt x="78754" y="0"/>
                </a:lnTo>
                <a:lnTo>
                  <a:pt x="0" y="0"/>
                </a:lnTo>
                <a:lnTo>
                  <a:pt x="0" y="78828"/>
                </a:lnTo>
                <a:close/>
              </a:path>
            </a:pathLst>
          </a:custGeom>
          <a:solidFill>
            <a:srgbClr val="D1D3D4"/>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5" name="object 15"/>
          <p:cNvSpPr/>
          <p:nvPr/>
        </p:nvSpPr>
        <p:spPr>
          <a:xfrm>
            <a:off x="3615433" y="2277968"/>
            <a:ext cx="46509" cy="46509"/>
          </a:xfrm>
          <a:custGeom>
            <a:avLst/>
            <a:gdLst/>
            <a:ahLst/>
            <a:cxnLst/>
            <a:rect l="l" t="t" r="r" b="b"/>
            <a:pathLst>
              <a:path w="79375" h="79375">
                <a:moveTo>
                  <a:pt x="0" y="78828"/>
                </a:moveTo>
                <a:lnTo>
                  <a:pt x="78754" y="78828"/>
                </a:lnTo>
                <a:lnTo>
                  <a:pt x="78754" y="0"/>
                </a:lnTo>
                <a:lnTo>
                  <a:pt x="0" y="0"/>
                </a:lnTo>
                <a:lnTo>
                  <a:pt x="0" y="78828"/>
                </a:lnTo>
                <a:close/>
              </a:path>
            </a:pathLst>
          </a:custGeom>
          <a:ln w="16471">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6" name="object 16"/>
          <p:cNvSpPr/>
          <p:nvPr/>
        </p:nvSpPr>
        <p:spPr>
          <a:xfrm>
            <a:off x="3615434" y="2343771"/>
            <a:ext cx="46509" cy="46509"/>
          </a:xfrm>
          <a:custGeom>
            <a:avLst/>
            <a:gdLst/>
            <a:ahLst/>
            <a:cxnLst/>
            <a:rect l="l" t="t" r="r" b="b"/>
            <a:pathLst>
              <a:path w="79375" h="79375">
                <a:moveTo>
                  <a:pt x="0" y="78828"/>
                </a:moveTo>
                <a:lnTo>
                  <a:pt x="78754" y="78828"/>
                </a:lnTo>
                <a:lnTo>
                  <a:pt x="78754" y="0"/>
                </a:lnTo>
                <a:lnTo>
                  <a:pt x="0" y="0"/>
                </a:lnTo>
                <a:lnTo>
                  <a:pt x="0" y="78828"/>
                </a:lnTo>
                <a:close/>
              </a:path>
            </a:pathLst>
          </a:custGeom>
          <a:solidFill>
            <a:srgbClr val="D1D3D4"/>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7" name="object 17"/>
          <p:cNvSpPr/>
          <p:nvPr/>
        </p:nvSpPr>
        <p:spPr>
          <a:xfrm>
            <a:off x="3615433" y="2343766"/>
            <a:ext cx="46509" cy="46509"/>
          </a:xfrm>
          <a:custGeom>
            <a:avLst/>
            <a:gdLst/>
            <a:ahLst/>
            <a:cxnLst/>
            <a:rect l="l" t="t" r="r" b="b"/>
            <a:pathLst>
              <a:path w="79375" h="79375">
                <a:moveTo>
                  <a:pt x="0" y="78828"/>
                </a:moveTo>
                <a:lnTo>
                  <a:pt x="78754" y="78828"/>
                </a:lnTo>
                <a:lnTo>
                  <a:pt x="78754" y="0"/>
                </a:lnTo>
                <a:lnTo>
                  <a:pt x="0" y="0"/>
                </a:lnTo>
                <a:lnTo>
                  <a:pt x="0" y="78828"/>
                </a:lnTo>
                <a:close/>
              </a:path>
            </a:pathLst>
          </a:custGeom>
          <a:ln w="16471">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8" name="object 18"/>
          <p:cNvSpPr/>
          <p:nvPr/>
        </p:nvSpPr>
        <p:spPr>
          <a:xfrm>
            <a:off x="3615434" y="2409549"/>
            <a:ext cx="46509" cy="46509"/>
          </a:xfrm>
          <a:custGeom>
            <a:avLst/>
            <a:gdLst/>
            <a:ahLst/>
            <a:cxnLst/>
            <a:rect l="l" t="t" r="r" b="b"/>
            <a:pathLst>
              <a:path w="79375" h="79375">
                <a:moveTo>
                  <a:pt x="0" y="78828"/>
                </a:moveTo>
                <a:lnTo>
                  <a:pt x="78754" y="78828"/>
                </a:lnTo>
                <a:lnTo>
                  <a:pt x="78754" y="0"/>
                </a:lnTo>
                <a:lnTo>
                  <a:pt x="0" y="0"/>
                </a:lnTo>
                <a:lnTo>
                  <a:pt x="0" y="78828"/>
                </a:lnTo>
                <a:close/>
              </a:path>
            </a:pathLst>
          </a:custGeom>
          <a:solidFill>
            <a:srgbClr val="D1D3D4"/>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9" name="object 19"/>
          <p:cNvSpPr/>
          <p:nvPr/>
        </p:nvSpPr>
        <p:spPr>
          <a:xfrm>
            <a:off x="3615433" y="2409545"/>
            <a:ext cx="46509" cy="46509"/>
          </a:xfrm>
          <a:custGeom>
            <a:avLst/>
            <a:gdLst/>
            <a:ahLst/>
            <a:cxnLst/>
            <a:rect l="l" t="t" r="r" b="b"/>
            <a:pathLst>
              <a:path w="79375" h="79375">
                <a:moveTo>
                  <a:pt x="0" y="78828"/>
                </a:moveTo>
                <a:lnTo>
                  <a:pt x="78754" y="78828"/>
                </a:lnTo>
                <a:lnTo>
                  <a:pt x="78754" y="0"/>
                </a:lnTo>
                <a:lnTo>
                  <a:pt x="0" y="0"/>
                </a:lnTo>
                <a:lnTo>
                  <a:pt x="0" y="78828"/>
                </a:lnTo>
                <a:close/>
              </a:path>
            </a:pathLst>
          </a:custGeom>
          <a:ln w="16471">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0" name="object 20"/>
          <p:cNvSpPr/>
          <p:nvPr/>
        </p:nvSpPr>
        <p:spPr>
          <a:xfrm>
            <a:off x="3615434" y="2475328"/>
            <a:ext cx="46509" cy="46509"/>
          </a:xfrm>
          <a:custGeom>
            <a:avLst/>
            <a:gdLst/>
            <a:ahLst/>
            <a:cxnLst/>
            <a:rect l="l" t="t" r="r" b="b"/>
            <a:pathLst>
              <a:path w="79375" h="79375">
                <a:moveTo>
                  <a:pt x="0" y="78828"/>
                </a:moveTo>
                <a:lnTo>
                  <a:pt x="78754" y="78828"/>
                </a:lnTo>
                <a:lnTo>
                  <a:pt x="78754" y="0"/>
                </a:lnTo>
                <a:lnTo>
                  <a:pt x="0" y="0"/>
                </a:lnTo>
                <a:lnTo>
                  <a:pt x="0" y="78828"/>
                </a:lnTo>
                <a:close/>
              </a:path>
            </a:pathLst>
          </a:custGeom>
          <a:solidFill>
            <a:srgbClr val="D1D3D4"/>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1" name="object 21"/>
          <p:cNvSpPr/>
          <p:nvPr/>
        </p:nvSpPr>
        <p:spPr>
          <a:xfrm>
            <a:off x="3615433" y="2475323"/>
            <a:ext cx="46509" cy="46509"/>
          </a:xfrm>
          <a:custGeom>
            <a:avLst/>
            <a:gdLst/>
            <a:ahLst/>
            <a:cxnLst/>
            <a:rect l="l" t="t" r="r" b="b"/>
            <a:pathLst>
              <a:path w="79375" h="79375">
                <a:moveTo>
                  <a:pt x="0" y="78828"/>
                </a:moveTo>
                <a:lnTo>
                  <a:pt x="78754" y="78828"/>
                </a:lnTo>
                <a:lnTo>
                  <a:pt x="78754" y="0"/>
                </a:lnTo>
                <a:lnTo>
                  <a:pt x="0" y="0"/>
                </a:lnTo>
                <a:lnTo>
                  <a:pt x="0" y="78828"/>
                </a:lnTo>
                <a:close/>
              </a:path>
            </a:pathLst>
          </a:custGeom>
          <a:ln w="16471">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2" name="object 22"/>
          <p:cNvSpPr/>
          <p:nvPr/>
        </p:nvSpPr>
        <p:spPr>
          <a:xfrm>
            <a:off x="3661499" y="2889998"/>
            <a:ext cx="372442" cy="0"/>
          </a:xfrm>
          <a:custGeom>
            <a:avLst/>
            <a:gdLst/>
            <a:ahLst/>
            <a:cxnLst/>
            <a:rect l="l" t="t" r="r" b="b"/>
            <a:pathLst>
              <a:path w="635635">
                <a:moveTo>
                  <a:pt x="0" y="0"/>
                </a:moveTo>
                <a:lnTo>
                  <a:pt x="635435" y="0"/>
                </a:lnTo>
              </a:path>
            </a:pathLst>
          </a:custGeom>
          <a:ln w="10974">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3" name="object 23"/>
          <p:cNvSpPr/>
          <p:nvPr/>
        </p:nvSpPr>
        <p:spPr>
          <a:xfrm>
            <a:off x="3615434" y="1491735"/>
            <a:ext cx="46509" cy="46509"/>
          </a:xfrm>
          <a:custGeom>
            <a:avLst/>
            <a:gdLst/>
            <a:ahLst/>
            <a:cxnLst/>
            <a:rect l="l" t="t" r="r" b="b"/>
            <a:pathLst>
              <a:path w="79375" h="79375">
                <a:moveTo>
                  <a:pt x="0" y="78828"/>
                </a:moveTo>
                <a:lnTo>
                  <a:pt x="78754" y="78828"/>
                </a:lnTo>
                <a:lnTo>
                  <a:pt x="78754" y="0"/>
                </a:lnTo>
                <a:lnTo>
                  <a:pt x="0" y="0"/>
                </a:lnTo>
                <a:lnTo>
                  <a:pt x="0" y="78828"/>
                </a:lnTo>
                <a:close/>
              </a:path>
            </a:pathLst>
          </a:custGeom>
          <a:solidFill>
            <a:srgbClr val="D1D3D4"/>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4" name="object 24"/>
          <p:cNvSpPr/>
          <p:nvPr/>
        </p:nvSpPr>
        <p:spPr>
          <a:xfrm>
            <a:off x="3610601" y="1540371"/>
            <a:ext cx="55811" cy="0"/>
          </a:xfrm>
          <a:custGeom>
            <a:avLst/>
            <a:gdLst/>
            <a:ahLst/>
            <a:cxnLst/>
            <a:rect l="l" t="t" r="r" b="b"/>
            <a:pathLst>
              <a:path w="95250">
                <a:moveTo>
                  <a:pt x="0" y="0"/>
                </a:moveTo>
                <a:lnTo>
                  <a:pt x="95252" y="0"/>
                </a:lnTo>
              </a:path>
            </a:pathLst>
          </a:custGeom>
          <a:ln w="7620">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5" name="object 25"/>
          <p:cNvSpPr/>
          <p:nvPr/>
        </p:nvSpPr>
        <p:spPr>
          <a:xfrm>
            <a:off x="3610601" y="1532930"/>
            <a:ext cx="46509" cy="5209"/>
          </a:xfrm>
          <a:custGeom>
            <a:avLst/>
            <a:gdLst/>
            <a:ahLst/>
            <a:cxnLst/>
            <a:rect l="l" t="t" r="r" b="b"/>
            <a:pathLst>
              <a:path w="79375" h="8889">
                <a:moveTo>
                  <a:pt x="0" y="8889"/>
                </a:moveTo>
                <a:lnTo>
                  <a:pt x="78788" y="8889"/>
                </a:lnTo>
                <a:lnTo>
                  <a:pt x="78788" y="0"/>
                </a:lnTo>
                <a:lnTo>
                  <a:pt x="0" y="0"/>
                </a:lnTo>
                <a:lnTo>
                  <a:pt x="0" y="8889"/>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6" name="object 26"/>
          <p:cNvSpPr/>
          <p:nvPr/>
        </p:nvSpPr>
        <p:spPr>
          <a:xfrm>
            <a:off x="3610601" y="1496467"/>
            <a:ext cx="9674" cy="36463"/>
          </a:xfrm>
          <a:custGeom>
            <a:avLst/>
            <a:gdLst/>
            <a:ahLst/>
            <a:cxnLst/>
            <a:rect l="l" t="t" r="r" b="b"/>
            <a:pathLst>
              <a:path w="16510" h="62230">
                <a:moveTo>
                  <a:pt x="0" y="62229"/>
                </a:moveTo>
                <a:lnTo>
                  <a:pt x="16463" y="62229"/>
                </a:lnTo>
                <a:lnTo>
                  <a:pt x="16463" y="0"/>
                </a:lnTo>
                <a:lnTo>
                  <a:pt x="0" y="0"/>
                </a:lnTo>
                <a:lnTo>
                  <a:pt x="0" y="62229"/>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7" name="object 27"/>
          <p:cNvSpPr/>
          <p:nvPr/>
        </p:nvSpPr>
        <p:spPr>
          <a:xfrm>
            <a:off x="3610601" y="1486793"/>
            <a:ext cx="55811" cy="9674"/>
          </a:xfrm>
          <a:custGeom>
            <a:avLst/>
            <a:gdLst/>
            <a:ahLst/>
            <a:cxnLst/>
            <a:rect l="l" t="t" r="r" b="b"/>
            <a:pathLst>
              <a:path w="95250" h="16510">
                <a:moveTo>
                  <a:pt x="0" y="16510"/>
                </a:moveTo>
                <a:lnTo>
                  <a:pt x="95252" y="16510"/>
                </a:lnTo>
                <a:lnTo>
                  <a:pt x="95252" y="0"/>
                </a:lnTo>
                <a:lnTo>
                  <a:pt x="0" y="0"/>
                </a:lnTo>
                <a:lnTo>
                  <a:pt x="0" y="1651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8" name="object 28"/>
          <p:cNvSpPr/>
          <p:nvPr/>
        </p:nvSpPr>
        <p:spPr>
          <a:xfrm>
            <a:off x="3656766" y="1532930"/>
            <a:ext cx="4837" cy="5209"/>
          </a:xfrm>
          <a:custGeom>
            <a:avLst/>
            <a:gdLst/>
            <a:ahLst/>
            <a:cxnLst/>
            <a:rect l="l" t="t" r="r" b="b"/>
            <a:pathLst>
              <a:path w="8254" h="8889">
                <a:moveTo>
                  <a:pt x="0" y="8889"/>
                </a:moveTo>
                <a:lnTo>
                  <a:pt x="8214" y="8889"/>
                </a:lnTo>
                <a:lnTo>
                  <a:pt x="8214" y="0"/>
                </a:lnTo>
                <a:lnTo>
                  <a:pt x="0" y="0"/>
                </a:lnTo>
                <a:lnTo>
                  <a:pt x="0" y="8889"/>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9" name="object 29"/>
          <p:cNvSpPr/>
          <p:nvPr/>
        </p:nvSpPr>
        <p:spPr>
          <a:xfrm>
            <a:off x="3656766" y="1496467"/>
            <a:ext cx="9674" cy="36463"/>
          </a:xfrm>
          <a:custGeom>
            <a:avLst/>
            <a:gdLst/>
            <a:ahLst/>
            <a:cxnLst/>
            <a:rect l="l" t="t" r="r" b="b"/>
            <a:pathLst>
              <a:path w="16510" h="62230">
                <a:moveTo>
                  <a:pt x="0" y="62229"/>
                </a:moveTo>
                <a:lnTo>
                  <a:pt x="16464" y="62229"/>
                </a:lnTo>
                <a:lnTo>
                  <a:pt x="16464" y="0"/>
                </a:lnTo>
                <a:lnTo>
                  <a:pt x="0" y="0"/>
                </a:lnTo>
                <a:lnTo>
                  <a:pt x="0" y="62229"/>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0" name="object 30"/>
          <p:cNvSpPr/>
          <p:nvPr/>
        </p:nvSpPr>
        <p:spPr>
          <a:xfrm>
            <a:off x="3661579" y="1533106"/>
            <a:ext cx="4837" cy="4837"/>
          </a:xfrm>
          <a:custGeom>
            <a:avLst/>
            <a:gdLst/>
            <a:ahLst/>
            <a:cxnLst/>
            <a:rect l="l" t="t" r="r" b="b"/>
            <a:pathLst>
              <a:path w="8254" h="8255">
                <a:moveTo>
                  <a:pt x="8249" y="0"/>
                </a:moveTo>
                <a:lnTo>
                  <a:pt x="0" y="0"/>
                </a:lnTo>
                <a:lnTo>
                  <a:pt x="0" y="8221"/>
                </a:lnTo>
                <a:lnTo>
                  <a:pt x="8249" y="8221"/>
                </a:lnTo>
                <a:lnTo>
                  <a:pt x="8249" y="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1" name="object 31"/>
          <p:cNvSpPr/>
          <p:nvPr/>
        </p:nvSpPr>
        <p:spPr>
          <a:xfrm>
            <a:off x="3615434" y="1557494"/>
            <a:ext cx="46509" cy="46509"/>
          </a:xfrm>
          <a:custGeom>
            <a:avLst/>
            <a:gdLst/>
            <a:ahLst/>
            <a:cxnLst/>
            <a:rect l="l" t="t" r="r" b="b"/>
            <a:pathLst>
              <a:path w="79375" h="79375">
                <a:moveTo>
                  <a:pt x="0" y="78862"/>
                </a:moveTo>
                <a:lnTo>
                  <a:pt x="78754" y="78862"/>
                </a:lnTo>
                <a:lnTo>
                  <a:pt x="78754" y="0"/>
                </a:lnTo>
                <a:lnTo>
                  <a:pt x="0" y="0"/>
                </a:lnTo>
                <a:lnTo>
                  <a:pt x="0" y="78862"/>
                </a:lnTo>
                <a:close/>
              </a:path>
            </a:pathLst>
          </a:custGeom>
          <a:solidFill>
            <a:srgbClr val="D1D3D4"/>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2" name="object 32"/>
          <p:cNvSpPr/>
          <p:nvPr/>
        </p:nvSpPr>
        <p:spPr>
          <a:xfrm>
            <a:off x="3610601" y="1606228"/>
            <a:ext cx="55811" cy="0"/>
          </a:xfrm>
          <a:custGeom>
            <a:avLst/>
            <a:gdLst/>
            <a:ahLst/>
            <a:cxnLst/>
            <a:rect l="l" t="t" r="r" b="b"/>
            <a:pathLst>
              <a:path w="95250">
                <a:moveTo>
                  <a:pt x="0" y="0"/>
                </a:moveTo>
                <a:lnTo>
                  <a:pt x="95252" y="0"/>
                </a:lnTo>
              </a:path>
            </a:pathLst>
          </a:custGeom>
          <a:ln w="8889">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3" name="object 33"/>
          <p:cNvSpPr/>
          <p:nvPr/>
        </p:nvSpPr>
        <p:spPr>
          <a:xfrm>
            <a:off x="3610601" y="1599158"/>
            <a:ext cx="46509" cy="4465"/>
          </a:xfrm>
          <a:custGeom>
            <a:avLst/>
            <a:gdLst/>
            <a:ahLst/>
            <a:cxnLst/>
            <a:rect l="l" t="t" r="r" b="b"/>
            <a:pathLst>
              <a:path w="79375" h="7619">
                <a:moveTo>
                  <a:pt x="0" y="7620"/>
                </a:moveTo>
                <a:lnTo>
                  <a:pt x="78788" y="7620"/>
                </a:lnTo>
                <a:lnTo>
                  <a:pt x="78788" y="0"/>
                </a:lnTo>
                <a:lnTo>
                  <a:pt x="0" y="0"/>
                </a:lnTo>
                <a:lnTo>
                  <a:pt x="0" y="762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4" name="object 34"/>
          <p:cNvSpPr/>
          <p:nvPr/>
        </p:nvSpPr>
        <p:spPr>
          <a:xfrm>
            <a:off x="3610601" y="1562695"/>
            <a:ext cx="9674" cy="36463"/>
          </a:xfrm>
          <a:custGeom>
            <a:avLst/>
            <a:gdLst/>
            <a:ahLst/>
            <a:cxnLst/>
            <a:rect l="l" t="t" r="r" b="b"/>
            <a:pathLst>
              <a:path w="16510" h="62230">
                <a:moveTo>
                  <a:pt x="0" y="62229"/>
                </a:moveTo>
                <a:lnTo>
                  <a:pt x="16463" y="62229"/>
                </a:lnTo>
                <a:lnTo>
                  <a:pt x="16463" y="0"/>
                </a:lnTo>
                <a:lnTo>
                  <a:pt x="0" y="0"/>
                </a:lnTo>
                <a:lnTo>
                  <a:pt x="0" y="62229"/>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5" name="object 35"/>
          <p:cNvSpPr/>
          <p:nvPr/>
        </p:nvSpPr>
        <p:spPr>
          <a:xfrm>
            <a:off x="3610601" y="1553021"/>
            <a:ext cx="55811" cy="9674"/>
          </a:xfrm>
          <a:custGeom>
            <a:avLst/>
            <a:gdLst/>
            <a:ahLst/>
            <a:cxnLst/>
            <a:rect l="l" t="t" r="r" b="b"/>
            <a:pathLst>
              <a:path w="95250" h="16510">
                <a:moveTo>
                  <a:pt x="0" y="16510"/>
                </a:moveTo>
                <a:lnTo>
                  <a:pt x="95252" y="16510"/>
                </a:lnTo>
                <a:lnTo>
                  <a:pt x="95252" y="0"/>
                </a:lnTo>
                <a:lnTo>
                  <a:pt x="0" y="0"/>
                </a:lnTo>
                <a:lnTo>
                  <a:pt x="0" y="1651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6" name="object 36"/>
          <p:cNvSpPr/>
          <p:nvPr/>
        </p:nvSpPr>
        <p:spPr>
          <a:xfrm>
            <a:off x="3656766" y="1599158"/>
            <a:ext cx="4837" cy="4465"/>
          </a:xfrm>
          <a:custGeom>
            <a:avLst/>
            <a:gdLst/>
            <a:ahLst/>
            <a:cxnLst/>
            <a:rect l="l" t="t" r="r" b="b"/>
            <a:pathLst>
              <a:path w="8254" h="7619">
                <a:moveTo>
                  <a:pt x="0" y="7620"/>
                </a:moveTo>
                <a:lnTo>
                  <a:pt x="8214" y="7620"/>
                </a:lnTo>
                <a:lnTo>
                  <a:pt x="8214" y="0"/>
                </a:lnTo>
                <a:lnTo>
                  <a:pt x="0" y="0"/>
                </a:lnTo>
                <a:lnTo>
                  <a:pt x="0" y="762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7" name="object 37"/>
          <p:cNvSpPr/>
          <p:nvPr/>
        </p:nvSpPr>
        <p:spPr>
          <a:xfrm>
            <a:off x="3656766" y="1562695"/>
            <a:ext cx="9674" cy="36463"/>
          </a:xfrm>
          <a:custGeom>
            <a:avLst/>
            <a:gdLst/>
            <a:ahLst/>
            <a:cxnLst/>
            <a:rect l="l" t="t" r="r" b="b"/>
            <a:pathLst>
              <a:path w="16510" h="62230">
                <a:moveTo>
                  <a:pt x="0" y="62229"/>
                </a:moveTo>
                <a:lnTo>
                  <a:pt x="16464" y="62229"/>
                </a:lnTo>
                <a:lnTo>
                  <a:pt x="16464" y="0"/>
                </a:lnTo>
                <a:lnTo>
                  <a:pt x="0" y="0"/>
                </a:lnTo>
                <a:lnTo>
                  <a:pt x="0" y="62229"/>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8" name="object 38"/>
          <p:cNvSpPr/>
          <p:nvPr/>
        </p:nvSpPr>
        <p:spPr>
          <a:xfrm>
            <a:off x="3661579" y="1598864"/>
            <a:ext cx="4837" cy="4837"/>
          </a:xfrm>
          <a:custGeom>
            <a:avLst/>
            <a:gdLst/>
            <a:ahLst/>
            <a:cxnLst/>
            <a:rect l="l" t="t" r="r" b="b"/>
            <a:pathLst>
              <a:path w="8254" h="8255">
                <a:moveTo>
                  <a:pt x="8249" y="0"/>
                </a:moveTo>
                <a:lnTo>
                  <a:pt x="0" y="0"/>
                </a:lnTo>
                <a:lnTo>
                  <a:pt x="0" y="8256"/>
                </a:lnTo>
                <a:lnTo>
                  <a:pt x="8249" y="8256"/>
                </a:lnTo>
                <a:lnTo>
                  <a:pt x="8249" y="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9" name="object 39"/>
          <p:cNvSpPr/>
          <p:nvPr/>
        </p:nvSpPr>
        <p:spPr>
          <a:xfrm>
            <a:off x="3615434" y="1623273"/>
            <a:ext cx="46509" cy="46509"/>
          </a:xfrm>
          <a:custGeom>
            <a:avLst/>
            <a:gdLst/>
            <a:ahLst/>
            <a:cxnLst/>
            <a:rect l="l" t="t" r="r" b="b"/>
            <a:pathLst>
              <a:path w="79375" h="79375">
                <a:moveTo>
                  <a:pt x="0" y="78862"/>
                </a:moveTo>
                <a:lnTo>
                  <a:pt x="78754" y="78862"/>
                </a:lnTo>
                <a:lnTo>
                  <a:pt x="78754" y="0"/>
                </a:lnTo>
                <a:lnTo>
                  <a:pt x="0" y="0"/>
                </a:lnTo>
                <a:lnTo>
                  <a:pt x="0" y="78862"/>
                </a:lnTo>
                <a:close/>
              </a:path>
            </a:pathLst>
          </a:custGeom>
          <a:solidFill>
            <a:srgbClr val="D1D3D4"/>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0" name="object 40"/>
          <p:cNvSpPr/>
          <p:nvPr/>
        </p:nvSpPr>
        <p:spPr>
          <a:xfrm>
            <a:off x="3615433" y="1623267"/>
            <a:ext cx="46509" cy="46509"/>
          </a:xfrm>
          <a:custGeom>
            <a:avLst/>
            <a:gdLst/>
            <a:ahLst/>
            <a:cxnLst/>
            <a:rect l="l" t="t" r="r" b="b"/>
            <a:pathLst>
              <a:path w="79375" h="79375">
                <a:moveTo>
                  <a:pt x="0" y="78862"/>
                </a:moveTo>
                <a:lnTo>
                  <a:pt x="78754" y="78862"/>
                </a:lnTo>
                <a:lnTo>
                  <a:pt x="78754" y="0"/>
                </a:lnTo>
                <a:lnTo>
                  <a:pt x="0" y="0"/>
                </a:lnTo>
                <a:lnTo>
                  <a:pt x="0" y="78862"/>
                </a:lnTo>
                <a:close/>
              </a:path>
            </a:pathLst>
          </a:custGeom>
          <a:ln w="16471">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1" name="object 41"/>
          <p:cNvSpPr/>
          <p:nvPr/>
        </p:nvSpPr>
        <p:spPr>
          <a:xfrm>
            <a:off x="3615434" y="1689071"/>
            <a:ext cx="46509" cy="46509"/>
          </a:xfrm>
          <a:custGeom>
            <a:avLst/>
            <a:gdLst/>
            <a:ahLst/>
            <a:cxnLst/>
            <a:rect l="l" t="t" r="r" b="b"/>
            <a:pathLst>
              <a:path w="79375" h="79375">
                <a:moveTo>
                  <a:pt x="0" y="78862"/>
                </a:moveTo>
                <a:lnTo>
                  <a:pt x="78754" y="78862"/>
                </a:lnTo>
                <a:lnTo>
                  <a:pt x="78754" y="0"/>
                </a:lnTo>
                <a:lnTo>
                  <a:pt x="0" y="0"/>
                </a:lnTo>
                <a:lnTo>
                  <a:pt x="0" y="78862"/>
                </a:lnTo>
                <a:close/>
              </a:path>
            </a:pathLst>
          </a:custGeom>
          <a:solidFill>
            <a:srgbClr val="D1D3D4"/>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2" name="object 42"/>
          <p:cNvSpPr/>
          <p:nvPr/>
        </p:nvSpPr>
        <p:spPr>
          <a:xfrm>
            <a:off x="3615433" y="1689066"/>
            <a:ext cx="46509" cy="46509"/>
          </a:xfrm>
          <a:custGeom>
            <a:avLst/>
            <a:gdLst/>
            <a:ahLst/>
            <a:cxnLst/>
            <a:rect l="l" t="t" r="r" b="b"/>
            <a:pathLst>
              <a:path w="79375" h="79375">
                <a:moveTo>
                  <a:pt x="0" y="78862"/>
                </a:moveTo>
                <a:lnTo>
                  <a:pt x="78754" y="78862"/>
                </a:lnTo>
                <a:lnTo>
                  <a:pt x="78754" y="0"/>
                </a:lnTo>
                <a:lnTo>
                  <a:pt x="0" y="0"/>
                </a:lnTo>
                <a:lnTo>
                  <a:pt x="0" y="78862"/>
                </a:lnTo>
                <a:close/>
              </a:path>
            </a:pathLst>
          </a:custGeom>
          <a:ln w="16471">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3" name="object 43"/>
          <p:cNvSpPr/>
          <p:nvPr/>
        </p:nvSpPr>
        <p:spPr>
          <a:xfrm>
            <a:off x="3615434" y="1754850"/>
            <a:ext cx="46509" cy="46509"/>
          </a:xfrm>
          <a:custGeom>
            <a:avLst/>
            <a:gdLst/>
            <a:ahLst/>
            <a:cxnLst/>
            <a:rect l="l" t="t" r="r" b="b"/>
            <a:pathLst>
              <a:path w="79375" h="79375">
                <a:moveTo>
                  <a:pt x="0" y="78828"/>
                </a:moveTo>
                <a:lnTo>
                  <a:pt x="78754" y="78828"/>
                </a:lnTo>
                <a:lnTo>
                  <a:pt x="78754" y="0"/>
                </a:lnTo>
                <a:lnTo>
                  <a:pt x="0" y="0"/>
                </a:lnTo>
                <a:lnTo>
                  <a:pt x="0" y="78828"/>
                </a:lnTo>
                <a:close/>
              </a:path>
            </a:pathLst>
          </a:custGeom>
          <a:solidFill>
            <a:srgbClr val="D1D3D4"/>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4" name="object 44"/>
          <p:cNvSpPr/>
          <p:nvPr/>
        </p:nvSpPr>
        <p:spPr>
          <a:xfrm>
            <a:off x="3615433" y="1754844"/>
            <a:ext cx="46509" cy="46509"/>
          </a:xfrm>
          <a:custGeom>
            <a:avLst/>
            <a:gdLst/>
            <a:ahLst/>
            <a:cxnLst/>
            <a:rect l="l" t="t" r="r" b="b"/>
            <a:pathLst>
              <a:path w="79375" h="79375">
                <a:moveTo>
                  <a:pt x="0" y="78828"/>
                </a:moveTo>
                <a:lnTo>
                  <a:pt x="78754" y="78828"/>
                </a:lnTo>
                <a:lnTo>
                  <a:pt x="78754" y="0"/>
                </a:lnTo>
                <a:lnTo>
                  <a:pt x="0" y="0"/>
                </a:lnTo>
                <a:lnTo>
                  <a:pt x="0" y="78828"/>
                </a:lnTo>
                <a:close/>
              </a:path>
            </a:pathLst>
          </a:custGeom>
          <a:ln w="16471">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5" name="object 45"/>
          <p:cNvSpPr/>
          <p:nvPr/>
        </p:nvSpPr>
        <p:spPr>
          <a:xfrm>
            <a:off x="3615434" y="1820628"/>
            <a:ext cx="46509" cy="46509"/>
          </a:xfrm>
          <a:custGeom>
            <a:avLst/>
            <a:gdLst/>
            <a:ahLst/>
            <a:cxnLst/>
            <a:rect l="l" t="t" r="r" b="b"/>
            <a:pathLst>
              <a:path w="79375" h="79375">
                <a:moveTo>
                  <a:pt x="0" y="78828"/>
                </a:moveTo>
                <a:lnTo>
                  <a:pt x="78754" y="78828"/>
                </a:lnTo>
                <a:lnTo>
                  <a:pt x="78754" y="0"/>
                </a:lnTo>
                <a:lnTo>
                  <a:pt x="0" y="0"/>
                </a:lnTo>
                <a:lnTo>
                  <a:pt x="0" y="78828"/>
                </a:lnTo>
                <a:close/>
              </a:path>
            </a:pathLst>
          </a:custGeom>
          <a:solidFill>
            <a:srgbClr val="D1D3D4"/>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6" name="object 46"/>
          <p:cNvSpPr/>
          <p:nvPr/>
        </p:nvSpPr>
        <p:spPr>
          <a:xfrm>
            <a:off x="3615433" y="1820623"/>
            <a:ext cx="46509" cy="46509"/>
          </a:xfrm>
          <a:custGeom>
            <a:avLst/>
            <a:gdLst/>
            <a:ahLst/>
            <a:cxnLst/>
            <a:rect l="l" t="t" r="r" b="b"/>
            <a:pathLst>
              <a:path w="79375" h="79375">
                <a:moveTo>
                  <a:pt x="0" y="78828"/>
                </a:moveTo>
                <a:lnTo>
                  <a:pt x="78754" y="78828"/>
                </a:lnTo>
                <a:lnTo>
                  <a:pt x="78754" y="0"/>
                </a:lnTo>
                <a:lnTo>
                  <a:pt x="0" y="0"/>
                </a:lnTo>
                <a:lnTo>
                  <a:pt x="0" y="78828"/>
                </a:lnTo>
                <a:close/>
              </a:path>
            </a:pathLst>
          </a:custGeom>
          <a:ln w="16471">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7" name="object 47"/>
          <p:cNvSpPr/>
          <p:nvPr/>
        </p:nvSpPr>
        <p:spPr>
          <a:xfrm>
            <a:off x="3615434" y="1886427"/>
            <a:ext cx="46509" cy="46509"/>
          </a:xfrm>
          <a:custGeom>
            <a:avLst/>
            <a:gdLst/>
            <a:ahLst/>
            <a:cxnLst/>
            <a:rect l="l" t="t" r="r" b="b"/>
            <a:pathLst>
              <a:path w="79375" h="79375">
                <a:moveTo>
                  <a:pt x="0" y="78828"/>
                </a:moveTo>
                <a:lnTo>
                  <a:pt x="78754" y="78828"/>
                </a:lnTo>
                <a:lnTo>
                  <a:pt x="78754" y="0"/>
                </a:lnTo>
                <a:lnTo>
                  <a:pt x="0" y="0"/>
                </a:lnTo>
                <a:lnTo>
                  <a:pt x="0" y="78828"/>
                </a:lnTo>
                <a:close/>
              </a:path>
            </a:pathLst>
          </a:custGeom>
          <a:solidFill>
            <a:srgbClr val="D1D3D4"/>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8" name="object 48"/>
          <p:cNvSpPr/>
          <p:nvPr/>
        </p:nvSpPr>
        <p:spPr>
          <a:xfrm>
            <a:off x="3615433" y="1886422"/>
            <a:ext cx="46509" cy="46509"/>
          </a:xfrm>
          <a:custGeom>
            <a:avLst/>
            <a:gdLst/>
            <a:ahLst/>
            <a:cxnLst/>
            <a:rect l="l" t="t" r="r" b="b"/>
            <a:pathLst>
              <a:path w="79375" h="79375">
                <a:moveTo>
                  <a:pt x="0" y="78828"/>
                </a:moveTo>
                <a:lnTo>
                  <a:pt x="78754" y="78828"/>
                </a:lnTo>
                <a:lnTo>
                  <a:pt x="78754" y="0"/>
                </a:lnTo>
                <a:lnTo>
                  <a:pt x="0" y="0"/>
                </a:lnTo>
                <a:lnTo>
                  <a:pt x="0" y="78828"/>
                </a:lnTo>
                <a:close/>
              </a:path>
            </a:pathLst>
          </a:custGeom>
          <a:ln w="16471">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9" name="object 49"/>
          <p:cNvSpPr/>
          <p:nvPr/>
        </p:nvSpPr>
        <p:spPr>
          <a:xfrm>
            <a:off x="3615434" y="902814"/>
            <a:ext cx="46509" cy="46509"/>
          </a:xfrm>
          <a:custGeom>
            <a:avLst/>
            <a:gdLst/>
            <a:ahLst/>
            <a:cxnLst/>
            <a:rect l="l" t="t" r="r" b="b"/>
            <a:pathLst>
              <a:path w="79375" h="79375">
                <a:moveTo>
                  <a:pt x="0" y="78828"/>
                </a:moveTo>
                <a:lnTo>
                  <a:pt x="78754" y="78828"/>
                </a:lnTo>
                <a:lnTo>
                  <a:pt x="78754" y="0"/>
                </a:lnTo>
                <a:lnTo>
                  <a:pt x="0" y="0"/>
                </a:lnTo>
                <a:lnTo>
                  <a:pt x="0" y="78828"/>
                </a:lnTo>
                <a:close/>
              </a:path>
            </a:pathLst>
          </a:custGeom>
          <a:solidFill>
            <a:srgbClr val="D1D3D4"/>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0" name="object 50"/>
          <p:cNvSpPr/>
          <p:nvPr/>
        </p:nvSpPr>
        <p:spPr>
          <a:xfrm>
            <a:off x="3610601" y="951383"/>
            <a:ext cx="55811" cy="0"/>
          </a:xfrm>
          <a:custGeom>
            <a:avLst/>
            <a:gdLst/>
            <a:ahLst/>
            <a:cxnLst/>
            <a:rect l="l" t="t" r="r" b="b"/>
            <a:pathLst>
              <a:path w="95250">
                <a:moveTo>
                  <a:pt x="0" y="0"/>
                </a:moveTo>
                <a:lnTo>
                  <a:pt x="95252" y="0"/>
                </a:lnTo>
              </a:path>
            </a:pathLst>
          </a:custGeom>
          <a:ln w="8889">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1" name="object 51"/>
          <p:cNvSpPr/>
          <p:nvPr/>
        </p:nvSpPr>
        <p:spPr>
          <a:xfrm>
            <a:off x="3610601" y="944314"/>
            <a:ext cx="46509" cy="4465"/>
          </a:xfrm>
          <a:custGeom>
            <a:avLst/>
            <a:gdLst/>
            <a:ahLst/>
            <a:cxnLst/>
            <a:rect l="l" t="t" r="r" b="b"/>
            <a:pathLst>
              <a:path w="79375" h="7619">
                <a:moveTo>
                  <a:pt x="0" y="7620"/>
                </a:moveTo>
                <a:lnTo>
                  <a:pt x="78788" y="7620"/>
                </a:lnTo>
                <a:lnTo>
                  <a:pt x="78788" y="0"/>
                </a:lnTo>
                <a:lnTo>
                  <a:pt x="0" y="0"/>
                </a:lnTo>
                <a:lnTo>
                  <a:pt x="0" y="762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2" name="object 52"/>
          <p:cNvSpPr/>
          <p:nvPr/>
        </p:nvSpPr>
        <p:spPr>
          <a:xfrm>
            <a:off x="3610601" y="907852"/>
            <a:ext cx="9674" cy="36463"/>
          </a:xfrm>
          <a:custGeom>
            <a:avLst/>
            <a:gdLst/>
            <a:ahLst/>
            <a:cxnLst/>
            <a:rect l="l" t="t" r="r" b="b"/>
            <a:pathLst>
              <a:path w="16510" h="62230">
                <a:moveTo>
                  <a:pt x="0" y="62229"/>
                </a:moveTo>
                <a:lnTo>
                  <a:pt x="16463" y="62229"/>
                </a:lnTo>
                <a:lnTo>
                  <a:pt x="16463" y="0"/>
                </a:lnTo>
                <a:lnTo>
                  <a:pt x="0" y="0"/>
                </a:lnTo>
                <a:lnTo>
                  <a:pt x="0" y="62229"/>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3" name="object 53"/>
          <p:cNvSpPr/>
          <p:nvPr/>
        </p:nvSpPr>
        <p:spPr>
          <a:xfrm>
            <a:off x="3610601" y="898177"/>
            <a:ext cx="55811" cy="9674"/>
          </a:xfrm>
          <a:custGeom>
            <a:avLst/>
            <a:gdLst/>
            <a:ahLst/>
            <a:cxnLst/>
            <a:rect l="l" t="t" r="r" b="b"/>
            <a:pathLst>
              <a:path w="95250" h="16509">
                <a:moveTo>
                  <a:pt x="0" y="16510"/>
                </a:moveTo>
                <a:lnTo>
                  <a:pt x="95252" y="16510"/>
                </a:lnTo>
                <a:lnTo>
                  <a:pt x="95252" y="0"/>
                </a:lnTo>
                <a:lnTo>
                  <a:pt x="0" y="0"/>
                </a:lnTo>
                <a:lnTo>
                  <a:pt x="0" y="1651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4" name="object 54"/>
          <p:cNvSpPr/>
          <p:nvPr/>
        </p:nvSpPr>
        <p:spPr>
          <a:xfrm>
            <a:off x="3656766" y="944314"/>
            <a:ext cx="4837" cy="4465"/>
          </a:xfrm>
          <a:custGeom>
            <a:avLst/>
            <a:gdLst/>
            <a:ahLst/>
            <a:cxnLst/>
            <a:rect l="l" t="t" r="r" b="b"/>
            <a:pathLst>
              <a:path w="8254" h="7619">
                <a:moveTo>
                  <a:pt x="0" y="7620"/>
                </a:moveTo>
                <a:lnTo>
                  <a:pt x="8214" y="7620"/>
                </a:lnTo>
                <a:lnTo>
                  <a:pt x="8214" y="0"/>
                </a:lnTo>
                <a:lnTo>
                  <a:pt x="0" y="0"/>
                </a:lnTo>
                <a:lnTo>
                  <a:pt x="0" y="762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5" name="object 55"/>
          <p:cNvSpPr/>
          <p:nvPr/>
        </p:nvSpPr>
        <p:spPr>
          <a:xfrm>
            <a:off x="3656766" y="907852"/>
            <a:ext cx="9674" cy="36463"/>
          </a:xfrm>
          <a:custGeom>
            <a:avLst/>
            <a:gdLst/>
            <a:ahLst/>
            <a:cxnLst/>
            <a:rect l="l" t="t" r="r" b="b"/>
            <a:pathLst>
              <a:path w="16510" h="62230">
                <a:moveTo>
                  <a:pt x="0" y="62229"/>
                </a:moveTo>
                <a:lnTo>
                  <a:pt x="16464" y="62229"/>
                </a:lnTo>
                <a:lnTo>
                  <a:pt x="16464" y="0"/>
                </a:lnTo>
                <a:lnTo>
                  <a:pt x="0" y="0"/>
                </a:lnTo>
                <a:lnTo>
                  <a:pt x="0" y="62229"/>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6" name="object 56"/>
          <p:cNvSpPr/>
          <p:nvPr/>
        </p:nvSpPr>
        <p:spPr>
          <a:xfrm>
            <a:off x="3661579" y="944164"/>
            <a:ext cx="4837" cy="4837"/>
          </a:xfrm>
          <a:custGeom>
            <a:avLst/>
            <a:gdLst/>
            <a:ahLst/>
            <a:cxnLst/>
            <a:rect l="l" t="t" r="r" b="b"/>
            <a:pathLst>
              <a:path w="8254" h="8255">
                <a:moveTo>
                  <a:pt x="8249" y="0"/>
                </a:moveTo>
                <a:lnTo>
                  <a:pt x="0" y="0"/>
                </a:lnTo>
                <a:lnTo>
                  <a:pt x="0" y="8257"/>
                </a:lnTo>
                <a:lnTo>
                  <a:pt x="8249" y="8257"/>
                </a:lnTo>
                <a:lnTo>
                  <a:pt x="8249" y="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7" name="object 57"/>
          <p:cNvSpPr/>
          <p:nvPr/>
        </p:nvSpPr>
        <p:spPr>
          <a:xfrm>
            <a:off x="3615434" y="968572"/>
            <a:ext cx="46509" cy="46509"/>
          </a:xfrm>
          <a:custGeom>
            <a:avLst/>
            <a:gdLst/>
            <a:ahLst/>
            <a:cxnLst/>
            <a:rect l="l" t="t" r="r" b="b"/>
            <a:pathLst>
              <a:path w="79375" h="79375">
                <a:moveTo>
                  <a:pt x="0" y="78862"/>
                </a:moveTo>
                <a:lnTo>
                  <a:pt x="78754" y="78862"/>
                </a:lnTo>
                <a:lnTo>
                  <a:pt x="78754" y="0"/>
                </a:lnTo>
                <a:lnTo>
                  <a:pt x="0" y="0"/>
                </a:lnTo>
                <a:lnTo>
                  <a:pt x="0" y="78862"/>
                </a:lnTo>
                <a:close/>
              </a:path>
            </a:pathLst>
          </a:custGeom>
          <a:solidFill>
            <a:srgbClr val="D1D3D4"/>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8" name="object 58"/>
          <p:cNvSpPr/>
          <p:nvPr/>
        </p:nvSpPr>
        <p:spPr>
          <a:xfrm>
            <a:off x="3610601" y="1017240"/>
            <a:ext cx="55811" cy="0"/>
          </a:xfrm>
          <a:custGeom>
            <a:avLst/>
            <a:gdLst/>
            <a:ahLst/>
            <a:cxnLst/>
            <a:rect l="l" t="t" r="r" b="b"/>
            <a:pathLst>
              <a:path w="95250">
                <a:moveTo>
                  <a:pt x="0" y="0"/>
                </a:moveTo>
                <a:lnTo>
                  <a:pt x="95252" y="0"/>
                </a:lnTo>
              </a:path>
            </a:pathLst>
          </a:custGeom>
          <a:ln w="7620">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9" name="object 59"/>
          <p:cNvSpPr/>
          <p:nvPr/>
        </p:nvSpPr>
        <p:spPr>
          <a:xfrm>
            <a:off x="3610601" y="1009798"/>
            <a:ext cx="46509" cy="5209"/>
          </a:xfrm>
          <a:custGeom>
            <a:avLst/>
            <a:gdLst/>
            <a:ahLst/>
            <a:cxnLst/>
            <a:rect l="l" t="t" r="r" b="b"/>
            <a:pathLst>
              <a:path w="79375" h="8889">
                <a:moveTo>
                  <a:pt x="0" y="8890"/>
                </a:moveTo>
                <a:lnTo>
                  <a:pt x="78788" y="8890"/>
                </a:lnTo>
                <a:lnTo>
                  <a:pt x="78788" y="0"/>
                </a:lnTo>
                <a:lnTo>
                  <a:pt x="0" y="0"/>
                </a:lnTo>
                <a:lnTo>
                  <a:pt x="0" y="889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0" name="object 60"/>
          <p:cNvSpPr/>
          <p:nvPr/>
        </p:nvSpPr>
        <p:spPr>
          <a:xfrm>
            <a:off x="3610601" y="973336"/>
            <a:ext cx="9674" cy="36463"/>
          </a:xfrm>
          <a:custGeom>
            <a:avLst/>
            <a:gdLst/>
            <a:ahLst/>
            <a:cxnLst/>
            <a:rect l="l" t="t" r="r" b="b"/>
            <a:pathLst>
              <a:path w="16510" h="62230">
                <a:moveTo>
                  <a:pt x="0" y="62229"/>
                </a:moveTo>
                <a:lnTo>
                  <a:pt x="16463" y="62229"/>
                </a:lnTo>
                <a:lnTo>
                  <a:pt x="16463" y="0"/>
                </a:lnTo>
                <a:lnTo>
                  <a:pt x="0" y="0"/>
                </a:lnTo>
                <a:lnTo>
                  <a:pt x="0" y="62229"/>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1" name="object 61"/>
          <p:cNvSpPr/>
          <p:nvPr/>
        </p:nvSpPr>
        <p:spPr>
          <a:xfrm>
            <a:off x="3610601" y="963662"/>
            <a:ext cx="55811" cy="9674"/>
          </a:xfrm>
          <a:custGeom>
            <a:avLst/>
            <a:gdLst/>
            <a:ahLst/>
            <a:cxnLst/>
            <a:rect l="l" t="t" r="r" b="b"/>
            <a:pathLst>
              <a:path w="95250" h="16510">
                <a:moveTo>
                  <a:pt x="0" y="16509"/>
                </a:moveTo>
                <a:lnTo>
                  <a:pt x="95252" y="16509"/>
                </a:lnTo>
                <a:lnTo>
                  <a:pt x="95252" y="0"/>
                </a:lnTo>
                <a:lnTo>
                  <a:pt x="0" y="0"/>
                </a:lnTo>
                <a:lnTo>
                  <a:pt x="0" y="16509"/>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2" name="object 62"/>
          <p:cNvSpPr/>
          <p:nvPr/>
        </p:nvSpPr>
        <p:spPr>
          <a:xfrm>
            <a:off x="3656766" y="1009798"/>
            <a:ext cx="4837" cy="5209"/>
          </a:xfrm>
          <a:custGeom>
            <a:avLst/>
            <a:gdLst/>
            <a:ahLst/>
            <a:cxnLst/>
            <a:rect l="l" t="t" r="r" b="b"/>
            <a:pathLst>
              <a:path w="8254" h="8889">
                <a:moveTo>
                  <a:pt x="0" y="8890"/>
                </a:moveTo>
                <a:lnTo>
                  <a:pt x="8214" y="8890"/>
                </a:lnTo>
                <a:lnTo>
                  <a:pt x="8214" y="0"/>
                </a:lnTo>
                <a:lnTo>
                  <a:pt x="0" y="0"/>
                </a:lnTo>
                <a:lnTo>
                  <a:pt x="0" y="889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3" name="object 63"/>
          <p:cNvSpPr/>
          <p:nvPr/>
        </p:nvSpPr>
        <p:spPr>
          <a:xfrm>
            <a:off x="3656766" y="973336"/>
            <a:ext cx="9674" cy="36463"/>
          </a:xfrm>
          <a:custGeom>
            <a:avLst/>
            <a:gdLst/>
            <a:ahLst/>
            <a:cxnLst/>
            <a:rect l="l" t="t" r="r" b="b"/>
            <a:pathLst>
              <a:path w="16510" h="62230">
                <a:moveTo>
                  <a:pt x="0" y="62229"/>
                </a:moveTo>
                <a:lnTo>
                  <a:pt x="16464" y="62229"/>
                </a:lnTo>
                <a:lnTo>
                  <a:pt x="16464" y="0"/>
                </a:lnTo>
                <a:lnTo>
                  <a:pt x="0" y="0"/>
                </a:lnTo>
                <a:lnTo>
                  <a:pt x="0" y="62229"/>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4" name="object 64"/>
          <p:cNvSpPr/>
          <p:nvPr/>
        </p:nvSpPr>
        <p:spPr>
          <a:xfrm>
            <a:off x="3661579" y="1009943"/>
            <a:ext cx="4837" cy="4837"/>
          </a:xfrm>
          <a:custGeom>
            <a:avLst/>
            <a:gdLst/>
            <a:ahLst/>
            <a:cxnLst/>
            <a:rect l="l" t="t" r="r" b="b"/>
            <a:pathLst>
              <a:path w="8254" h="8255">
                <a:moveTo>
                  <a:pt x="8249" y="0"/>
                </a:moveTo>
                <a:lnTo>
                  <a:pt x="0" y="0"/>
                </a:lnTo>
                <a:lnTo>
                  <a:pt x="0" y="8256"/>
                </a:lnTo>
                <a:lnTo>
                  <a:pt x="8249" y="8256"/>
                </a:lnTo>
                <a:lnTo>
                  <a:pt x="8249" y="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5" name="object 65"/>
          <p:cNvSpPr/>
          <p:nvPr/>
        </p:nvSpPr>
        <p:spPr>
          <a:xfrm>
            <a:off x="3615434" y="1034391"/>
            <a:ext cx="46509" cy="46509"/>
          </a:xfrm>
          <a:custGeom>
            <a:avLst/>
            <a:gdLst/>
            <a:ahLst/>
            <a:cxnLst/>
            <a:rect l="l" t="t" r="r" b="b"/>
            <a:pathLst>
              <a:path w="79375" h="79375">
                <a:moveTo>
                  <a:pt x="0" y="78828"/>
                </a:moveTo>
                <a:lnTo>
                  <a:pt x="78754" y="78828"/>
                </a:lnTo>
                <a:lnTo>
                  <a:pt x="78754" y="0"/>
                </a:lnTo>
                <a:lnTo>
                  <a:pt x="0" y="0"/>
                </a:lnTo>
                <a:lnTo>
                  <a:pt x="0" y="78828"/>
                </a:lnTo>
                <a:close/>
              </a:path>
            </a:pathLst>
          </a:custGeom>
          <a:solidFill>
            <a:srgbClr val="D1D3D4"/>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6" name="object 66"/>
          <p:cNvSpPr/>
          <p:nvPr/>
        </p:nvSpPr>
        <p:spPr>
          <a:xfrm>
            <a:off x="3610601" y="1083097"/>
            <a:ext cx="55811" cy="0"/>
          </a:xfrm>
          <a:custGeom>
            <a:avLst/>
            <a:gdLst/>
            <a:ahLst/>
            <a:cxnLst/>
            <a:rect l="l" t="t" r="r" b="b"/>
            <a:pathLst>
              <a:path w="95250">
                <a:moveTo>
                  <a:pt x="0" y="0"/>
                </a:moveTo>
                <a:lnTo>
                  <a:pt x="95252" y="0"/>
                </a:lnTo>
              </a:path>
            </a:pathLst>
          </a:custGeom>
          <a:ln w="8890">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7" name="object 67"/>
          <p:cNvSpPr/>
          <p:nvPr/>
        </p:nvSpPr>
        <p:spPr>
          <a:xfrm>
            <a:off x="3610601" y="1076027"/>
            <a:ext cx="46509" cy="4465"/>
          </a:xfrm>
          <a:custGeom>
            <a:avLst/>
            <a:gdLst/>
            <a:ahLst/>
            <a:cxnLst/>
            <a:rect l="l" t="t" r="r" b="b"/>
            <a:pathLst>
              <a:path w="79375" h="7619">
                <a:moveTo>
                  <a:pt x="0" y="7620"/>
                </a:moveTo>
                <a:lnTo>
                  <a:pt x="78788" y="7620"/>
                </a:lnTo>
                <a:lnTo>
                  <a:pt x="78788" y="0"/>
                </a:lnTo>
                <a:lnTo>
                  <a:pt x="0" y="0"/>
                </a:lnTo>
                <a:lnTo>
                  <a:pt x="0" y="762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8" name="object 68"/>
          <p:cNvSpPr/>
          <p:nvPr/>
        </p:nvSpPr>
        <p:spPr>
          <a:xfrm>
            <a:off x="3610601" y="1039564"/>
            <a:ext cx="9674" cy="36463"/>
          </a:xfrm>
          <a:custGeom>
            <a:avLst/>
            <a:gdLst/>
            <a:ahLst/>
            <a:cxnLst/>
            <a:rect l="l" t="t" r="r" b="b"/>
            <a:pathLst>
              <a:path w="16510" h="62230">
                <a:moveTo>
                  <a:pt x="0" y="62229"/>
                </a:moveTo>
                <a:lnTo>
                  <a:pt x="16463" y="62229"/>
                </a:lnTo>
                <a:lnTo>
                  <a:pt x="16463" y="0"/>
                </a:lnTo>
                <a:lnTo>
                  <a:pt x="0" y="0"/>
                </a:lnTo>
                <a:lnTo>
                  <a:pt x="0" y="62229"/>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9" name="object 69"/>
          <p:cNvSpPr/>
          <p:nvPr/>
        </p:nvSpPr>
        <p:spPr>
          <a:xfrm>
            <a:off x="3610601" y="1029890"/>
            <a:ext cx="55811" cy="9674"/>
          </a:xfrm>
          <a:custGeom>
            <a:avLst/>
            <a:gdLst/>
            <a:ahLst/>
            <a:cxnLst/>
            <a:rect l="l" t="t" r="r" b="b"/>
            <a:pathLst>
              <a:path w="95250" h="16510">
                <a:moveTo>
                  <a:pt x="0" y="16509"/>
                </a:moveTo>
                <a:lnTo>
                  <a:pt x="95252" y="16509"/>
                </a:lnTo>
                <a:lnTo>
                  <a:pt x="95252" y="0"/>
                </a:lnTo>
                <a:lnTo>
                  <a:pt x="0" y="0"/>
                </a:lnTo>
                <a:lnTo>
                  <a:pt x="0" y="16509"/>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0" name="object 70"/>
          <p:cNvSpPr/>
          <p:nvPr/>
        </p:nvSpPr>
        <p:spPr>
          <a:xfrm>
            <a:off x="3656766" y="1076027"/>
            <a:ext cx="4837" cy="4465"/>
          </a:xfrm>
          <a:custGeom>
            <a:avLst/>
            <a:gdLst/>
            <a:ahLst/>
            <a:cxnLst/>
            <a:rect l="l" t="t" r="r" b="b"/>
            <a:pathLst>
              <a:path w="8254" h="7619">
                <a:moveTo>
                  <a:pt x="0" y="7620"/>
                </a:moveTo>
                <a:lnTo>
                  <a:pt x="8214" y="7620"/>
                </a:lnTo>
                <a:lnTo>
                  <a:pt x="8214" y="0"/>
                </a:lnTo>
                <a:lnTo>
                  <a:pt x="0" y="0"/>
                </a:lnTo>
                <a:lnTo>
                  <a:pt x="0" y="762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1" name="object 71"/>
          <p:cNvSpPr/>
          <p:nvPr/>
        </p:nvSpPr>
        <p:spPr>
          <a:xfrm>
            <a:off x="3656766" y="1039564"/>
            <a:ext cx="9674" cy="36463"/>
          </a:xfrm>
          <a:custGeom>
            <a:avLst/>
            <a:gdLst/>
            <a:ahLst/>
            <a:cxnLst/>
            <a:rect l="l" t="t" r="r" b="b"/>
            <a:pathLst>
              <a:path w="16510" h="62230">
                <a:moveTo>
                  <a:pt x="0" y="62229"/>
                </a:moveTo>
                <a:lnTo>
                  <a:pt x="16464" y="62229"/>
                </a:lnTo>
                <a:lnTo>
                  <a:pt x="16464" y="0"/>
                </a:lnTo>
                <a:lnTo>
                  <a:pt x="0" y="0"/>
                </a:lnTo>
                <a:lnTo>
                  <a:pt x="0" y="62229"/>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2" name="object 72"/>
          <p:cNvSpPr/>
          <p:nvPr/>
        </p:nvSpPr>
        <p:spPr>
          <a:xfrm>
            <a:off x="3661579" y="1075742"/>
            <a:ext cx="4837" cy="4837"/>
          </a:xfrm>
          <a:custGeom>
            <a:avLst/>
            <a:gdLst/>
            <a:ahLst/>
            <a:cxnLst/>
            <a:rect l="l" t="t" r="r" b="b"/>
            <a:pathLst>
              <a:path w="8254" h="8255">
                <a:moveTo>
                  <a:pt x="8249" y="0"/>
                </a:moveTo>
                <a:lnTo>
                  <a:pt x="0" y="0"/>
                </a:lnTo>
                <a:lnTo>
                  <a:pt x="0" y="8256"/>
                </a:lnTo>
                <a:lnTo>
                  <a:pt x="8249" y="8256"/>
                </a:lnTo>
                <a:lnTo>
                  <a:pt x="8249" y="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3" name="object 73"/>
          <p:cNvSpPr/>
          <p:nvPr/>
        </p:nvSpPr>
        <p:spPr>
          <a:xfrm>
            <a:off x="3615434" y="1100150"/>
            <a:ext cx="46509" cy="46509"/>
          </a:xfrm>
          <a:custGeom>
            <a:avLst/>
            <a:gdLst/>
            <a:ahLst/>
            <a:cxnLst/>
            <a:rect l="l" t="t" r="r" b="b"/>
            <a:pathLst>
              <a:path w="79375" h="79375">
                <a:moveTo>
                  <a:pt x="0" y="78862"/>
                </a:moveTo>
                <a:lnTo>
                  <a:pt x="78754" y="78862"/>
                </a:lnTo>
                <a:lnTo>
                  <a:pt x="78754" y="0"/>
                </a:lnTo>
                <a:lnTo>
                  <a:pt x="0" y="0"/>
                </a:lnTo>
                <a:lnTo>
                  <a:pt x="0" y="78862"/>
                </a:lnTo>
                <a:close/>
              </a:path>
            </a:pathLst>
          </a:custGeom>
          <a:solidFill>
            <a:srgbClr val="D1D3D4"/>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4" name="object 74"/>
          <p:cNvSpPr/>
          <p:nvPr/>
        </p:nvSpPr>
        <p:spPr>
          <a:xfrm>
            <a:off x="3610601" y="1148953"/>
            <a:ext cx="55811" cy="0"/>
          </a:xfrm>
          <a:custGeom>
            <a:avLst/>
            <a:gdLst/>
            <a:ahLst/>
            <a:cxnLst/>
            <a:rect l="l" t="t" r="r" b="b"/>
            <a:pathLst>
              <a:path w="95250">
                <a:moveTo>
                  <a:pt x="0" y="0"/>
                </a:moveTo>
                <a:lnTo>
                  <a:pt x="95252" y="0"/>
                </a:lnTo>
              </a:path>
            </a:pathLst>
          </a:custGeom>
          <a:ln w="7619">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5" name="object 75"/>
          <p:cNvSpPr/>
          <p:nvPr/>
        </p:nvSpPr>
        <p:spPr>
          <a:xfrm>
            <a:off x="3610601" y="1141511"/>
            <a:ext cx="46509" cy="5209"/>
          </a:xfrm>
          <a:custGeom>
            <a:avLst/>
            <a:gdLst/>
            <a:ahLst/>
            <a:cxnLst/>
            <a:rect l="l" t="t" r="r" b="b"/>
            <a:pathLst>
              <a:path w="79375" h="8889">
                <a:moveTo>
                  <a:pt x="0" y="8890"/>
                </a:moveTo>
                <a:lnTo>
                  <a:pt x="78788" y="8890"/>
                </a:lnTo>
                <a:lnTo>
                  <a:pt x="78788" y="0"/>
                </a:lnTo>
                <a:lnTo>
                  <a:pt x="0" y="0"/>
                </a:lnTo>
                <a:lnTo>
                  <a:pt x="0" y="889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6" name="object 76"/>
          <p:cNvSpPr/>
          <p:nvPr/>
        </p:nvSpPr>
        <p:spPr>
          <a:xfrm>
            <a:off x="3610601" y="1105049"/>
            <a:ext cx="9674" cy="36463"/>
          </a:xfrm>
          <a:custGeom>
            <a:avLst/>
            <a:gdLst/>
            <a:ahLst/>
            <a:cxnLst/>
            <a:rect l="l" t="t" r="r" b="b"/>
            <a:pathLst>
              <a:path w="16510" h="62230">
                <a:moveTo>
                  <a:pt x="0" y="62229"/>
                </a:moveTo>
                <a:lnTo>
                  <a:pt x="16463" y="62229"/>
                </a:lnTo>
                <a:lnTo>
                  <a:pt x="16463" y="0"/>
                </a:lnTo>
                <a:lnTo>
                  <a:pt x="0" y="0"/>
                </a:lnTo>
                <a:lnTo>
                  <a:pt x="0" y="62229"/>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7" name="object 77"/>
          <p:cNvSpPr/>
          <p:nvPr/>
        </p:nvSpPr>
        <p:spPr>
          <a:xfrm>
            <a:off x="3610601" y="1095374"/>
            <a:ext cx="55811" cy="9674"/>
          </a:xfrm>
          <a:custGeom>
            <a:avLst/>
            <a:gdLst/>
            <a:ahLst/>
            <a:cxnLst/>
            <a:rect l="l" t="t" r="r" b="b"/>
            <a:pathLst>
              <a:path w="95250" h="16510">
                <a:moveTo>
                  <a:pt x="0" y="16510"/>
                </a:moveTo>
                <a:lnTo>
                  <a:pt x="95252" y="16510"/>
                </a:lnTo>
                <a:lnTo>
                  <a:pt x="95252" y="0"/>
                </a:lnTo>
                <a:lnTo>
                  <a:pt x="0" y="0"/>
                </a:lnTo>
                <a:lnTo>
                  <a:pt x="0" y="1651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8" name="object 78"/>
          <p:cNvSpPr/>
          <p:nvPr/>
        </p:nvSpPr>
        <p:spPr>
          <a:xfrm>
            <a:off x="3656766" y="1141511"/>
            <a:ext cx="4837" cy="5209"/>
          </a:xfrm>
          <a:custGeom>
            <a:avLst/>
            <a:gdLst/>
            <a:ahLst/>
            <a:cxnLst/>
            <a:rect l="l" t="t" r="r" b="b"/>
            <a:pathLst>
              <a:path w="8254" h="8889">
                <a:moveTo>
                  <a:pt x="0" y="8890"/>
                </a:moveTo>
                <a:lnTo>
                  <a:pt x="8214" y="8890"/>
                </a:lnTo>
                <a:lnTo>
                  <a:pt x="8214" y="0"/>
                </a:lnTo>
                <a:lnTo>
                  <a:pt x="0" y="0"/>
                </a:lnTo>
                <a:lnTo>
                  <a:pt x="0" y="889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9" name="object 79"/>
          <p:cNvSpPr/>
          <p:nvPr/>
        </p:nvSpPr>
        <p:spPr>
          <a:xfrm>
            <a:off x="3656766" y="1105049"/>
            <a:ext cx="9674" cy="36463"/>
          </a:xfrm>
          <a:custGeom>
            <a:avLst/>
            <a:gdLst/>
            <a:ahLst/>
            <a:cxnLst/>
            <a:rect l="l" t="t" r="r" b="b"/>
            <a:pathLst>
              <a:path w="16510" h="62230">
                <a:moveTo>
                  <a:pt x="0" y="62229"/>
                </a:moveTo>
                <a:lnTo>
                  <a:pt x="16464" y="62229"/>
                </a:lnTo>
                <a:lnTo>
                  <a:pt x="16464" y="0"/>
                </a:lnTo>
                <a:lnTo>
                  <a:pt x="0" y="0"/>
                </a:lnTo>
                <a:lnTo>
                  <a:pt x="0" y="62229"/>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0" name="object 80"/>
          <p:cNvSpPr/>
          <p:nvPr/>
        </p:nvSpPr>
        <p:spPr>
          <a:xfrm>
            <a:off x="3661579" y="1141540"/>
            <a:ext cx="4837" cy="4837"/>
          </a:xfrm>
          <a:custGeom>
            <a:avLst/>
            <a:gdLst/>
            <a:ahLst/>
            <a:cxnLst/>
            <a:rect l="l" t="t" r="r" b="b"/>
            <a:pathLst>
              <a:path w="8254" h="8255">
                <a:moveTo>
                  <a:pt x="8249" y="0"/>
                </a:moveTo>
                <a:lnTo>
                  <a:pt x="0" y="0"/>
                </a:lnTo>
                <a:lnTo>
                  <a:pt x="0" y="8223"/>
                </a:lnTo>
                <a:lnTo>
                  <a:pt x="8249" y="8223"/>
                </a:lnTo>
                <a:lnTo>
                  <a:pt x="8249" y="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1" name="object 81"/>
          <p:cNvSpPr/>
          <p:nvPr/>
        </p:nvSpPr>
        <p:spPr>
          <a:xfrm>
            <a:off x="3615434" y="1165928"/>
            <a:ext cx="46509" cy="46509"/>
          </a:xfrm>
          <a:custGeom>
            <a:avLst/>
            <a:gdLst/>
            <a:ahLst/>
            <a:cxnLst/>
            <a:rect l="l" t="t" r="r" b="b"/>
            <a:pathLst>
              <a:path w="79375" h="79375">
                <a:moveTo>
                  <a:pt x="0" y="78828"/>
                </a:moveTo>
                <a:lnTo>
                  <a:pt x="78754" y="78828"/>
                </a:lnTo>
                <a:lnTo>
                  <a:pt x="78754" y="0"/>
                </a:lnTo>
                <a:lnTo>
                  <a:pt x="0" y="0"/>
                </a:lnTo>
                <a:lnTo>
                  <a:pt x="0" y="78828"/>
                </a:lnTo>
                <a:close/>
              </a:path>
            </a:pathLst>
          </a:custGeom>
          <a:solidFill>
            <a:srgbClr val="D1D3D4"/>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2" name="object 82"/>
          <p:cNvSpPr/>
          <p:nvPr/>
        </p:nvSpPr>
        <p:spPr>
          <a:xfrm>
            <a:off x="3610601" y="1214437"/>
            <a:ext cx="55811" cy="0"/>
          </a:xfrm>
          <a:custGeom>
            <a:avLst/>
            <a:gdLst/>
            <a:ahLst/>
            <a:cxnLst/>
            <a:rect l="l" t="t" r="r" b="b"/>
            <a:pathLst>
              <a:path w="95250">
                <a:moveTo>
                  <a:pt x="0" y="0"/>
                </a:moveTo>
                <a:lnTo>
                  <a:pt x="95252" y="0"/>
                </a:lnTo>
              </a:path>
            </a:pathLst>
          </a:custGeom>
          <a:ln w="7620">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3" name="object 83"/>
          <p:cNvSpPr/>
          <p:nvPr/>
        </p:nvSpPr>
        <p:spPr>
          <a:xfrm>
            <a:off x="3610601" y="1206996"/>
            <a:ext cx="46509" cy="5209"/>
          </a:xfrm>
          <a:custGeom>
            <a:avLst/>
            <a:gdLst/>
            <a:ahLst/>
            <a:cxnLst/>
            <a:rect l="l" t="t" r="r" b="b"/>
            <a:pathLst>
              <a:path w="79375" h="8889">
                <a:moveTo>
                  <a:pt x="0" y="8890"/>
                </a:moveTo>
                <a:lnTo>
                  <a:pt x="78788" y="8890"/>
                </a:lnTo>
                <a:lnTo>
                  <a:pt x="78788" y="0"/>
                </a:lnTo>
                <a:lnTo>
                  <a:pt x="0" y="0"/>
                </a:lnTo>
                <a:lnTo>
                  <a:pt x="0" y="889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4" name="object 84"/>
          <p:cNvSpPr/>
          <p:nvPr/>
        </p:nvSpPr>
        <p:spPr>
          <a:xfrm>
            <a:off x="3610601" y="1170533"/>
            <a:ext cx="9674" cy="36463"/>
          </a:xfrm>
          <a:custGeom>
            <a:avLst/>
            <a:gdLst/>
            <a:ahLst/>
            <a:cxnLst/>
            <a:rect l="l" t="t" r="r" b="b"/>
            <a:pathLst>
              <a:path w="16510" h="62230">
                <a:moveTo>
                  <a:pt x="0" y="62229"/>
                </a:moveTo>
                <a:lnTo>
                  <a:pt x="16463" y="62229"/>
                </a:lnTo>
                <a:lnTo>
                  <a:pt x="16463" y="0"/>
                </a:lnTo>
                <a:lnTo>
                  <a:pt x="0" y="0"/>
                </a:lnTo>
                <a:lnTo>
                  <a:pt x="0" y="62229"/>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5" name="object 85"/>
          <p:cNvSpPr/>
          <p:nvPr/>
        </p:nvSpPr>
        <p:spPr>
          <a:xfrm>
            <a:off x="3610601" y="1160859"/>
            <a:ext cx="55811" cy="9674"/>
          </a:xfrm>
          <a:custGeom>
            <a:avLst/>
            <a:gdLst/>
            <a:ahLst/>
            <a:cxnLst/>
            <a:rect l="l" t="t" r="r" b="b"/>
            <a:pathLst>
              <a:path w="95250" h="16510">
                <a:moveTo>
                  <a:pt x="0" y="16509"/>
                </a:moveTo>
                <a:lnTo>
                  <a:pt x="95252" y="16509"/>
                </a:lnTo>
                <a:lnTo>
                  <a:pt x="95252" y="0"/>
                </a:lnTo>
                <a:lnTo>
                  <a:pt x="0" y="0"/>
                </a:lnTo>
                <a:lnTo>
                  <a:pt x="0" y="16509"/>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6" name="object 86"/>
          <p:cNvSpPr/>
          <p:nvPr/>
        </p:nvSpPr>
        <p:spPr>
          <a:xfrm>
            <a:off x="3656766" y="1206996"/>
            <a:ext cx="4837" cy="5209"/>
          </a:xfrm>
          <a:custGeom>
            <a:avLst/>
            <a:gdLst/>
            <a:ahLst/>
            <a:cxnLst/>
            <a:rect l="l" t="t" r="r" b="b"/>
            <a:pathLst>
              <a:path w="8254" h="8889">
                <a:moveTo>
                  <a:pt x="0" y="8890"/>
                </a:moveTo>
                <a:lnTo>
                  <a:pt x="8214" y="8890"/>
                </a:lnTo>
                <a:lnTo>
                  <a:pt x="8214" y="0"/>
                </a:lnTo>
                <a:lnTo>
                  <a:pt x="0" y="0"/>
                </a:lnTo>
                <a:lnTo>
                  <a:pt x="0" y="889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7" name="object 87"/>
          <p:cNvSpPr/>
          <p:nvPr/>
        </p:nvSpPr>
        <p:spPr>
          <a:xfrm>
            <a:off x="3656766" y="1170533"/>
            <a:ext cx="9674" cy="36463"/>
          </a:xfrm>
          <a:custGeom>
            <a:avLst/>
            <a:gdLst/>
            <a:ahLst/>
            <a:cxnLst/>
            <a:rect l="l" t="t" r="r" b="b"/>
            <a:pathLst>
              <a:path w="16510" h="62230">
                <a:moveTo>
                  <a:pt x="0" y="62229"/>
                </a:moveTo>
                <a:lnTo>
                  <a:pt x="16464" y="62229"/>
                </a:lnTo>
                <a:lnTo>
                  <a:pt x="16464" y="0"/>
                </a:lnTo>
                <a:lnTo>
                  <a:pt x="0" y="0"/>
                </a:lnTo>
                <a:lnTo>
                  <a:pt x="0" y="62229"/>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8" name="object 88"/>
          <p:cNvSpPr/>
          <p:nvPr/>
        </p:nvSpPr>
        <p:spPr>
          <a:xfrm>
            <a:off x="3661579" y="1207299"/>
            <a:ext cx="4837" cy="4837"/>
          </a:xfrm>
          <a:custGeom>
            <a:avLst/>
            <a:gdLst/>
            <a:ahLst/>
            <a:cxnLst/>
            <a:rect l="l" t="t" r="r" b="b"/>
            <a:pathLst>
              <a:path w="8254" h="8255">
                <a:moveTo>
                  <a:pt x="8249" y="0"/>
                </a:moveTo>
                <a:lnTo>
                  <a:pt x="0" y="0"/>
                </a:lnTo>
                <a:lnTo>
                  <a:pt x="0" y="8221"/>
                </a:lnTo>
                <a:lnTo>
                  <a:pt x="8249" y="8221"/>
                </a:lnTo>
                <a:lnTo>
                  <a:pt x="8249" y="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9" name="object 89"/>
          <p:cNvSpPr/>
          <p:nvPr/>
        </p:nvSpPr>
        <p:spPr>
          <a:xfrm>
            <a:off x="3615434" y="1231727"/>
            <a:ext cx="46509" cy="46509"/>
          </a:xfrm>
          <a:custGeom>
            <a:avLst/>
            <a:gdLst/>
            <a:ahLst/>
            <a:cxnLst/>
            <a:rect l="l" t="t" r="r" b="b"/>
            <a:pathLst>
              <a:path w="79375" h="79375">
                <a:moveTo>
                  <a:pt x="0" y="78862"/>
                </a:moveTo>
                <a:lnTo>
                  <a:pt x="78754" y="78862"/>
                </a:lnTo>
                <a:lnTo>
                  <a:pt x="78754" y="0"/>
                </a:lnTo>
                <a:lnTo>
                  <a:pt x="0" y="0"/>
                </a:lnTo>
                <a:lnTo>
                  <a:pt x="0" y="78862"/>
                </a:lnTo>
                <a:close/>
              </a:path>
            </a:pathLst>
          </a:custGeom>
          <a:solidFill>
            <a:srgbClr val="D1D3D4"/>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0" name="object 90"/>
          <p:cNvSpPr/>
          <p:nvPr/>
        </p:nvSpPr>
        <p:spPr>
          <a:xfrm>
            <a:off x="3610601" y="1280294"/>
            <a:ext cx="55811" cy="0"/>
          </a:xfrm>
          <a:custGeom>
            <a:avLst/>
            <a:gdLst/>
            <a:ahLst/>
            <a:cxnLst/>
            <a:rect l="l" t="t" r="r" b="b"/>
            <a:pathLst>
              <a:path w="95250">
                <a:moveTo>
                  <a:pt x="0" y="0"/>
                </a:moveTo>
                <a:lnTo>
                  <a:pt x="95252" y="0"/>
                </a:lnTo>
              </a:path>
            </a:pathLst>
          </a:custGeom>
          <a:ln w="8890">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1" name="object 91"/>
          <p:cNvSpPr/>
          <p:nvPr/>
        </p:nvSpPr>
        <p:spPr>
          <a:xfrm>
            <a:off x="3610601" y="1273225"/>
            <a:ext cx="46509" cy="4465"/>
          </a:xfrm>
          <a:custGeom>
            <a:avLst/>
            <a:gdLst/>
            <a:ahLst/>
            <a:cxnLst/>
            <a:rect l="l" t="t" r="r" b="b"/>
            <a:pathLst>
              <a:path w="79375" h="7619">
                <a:moveTo>
                  <a:pt x="0" y="7619"/>
                </a:moveTo>
                <a:lnTo>
                  <a:pt x="78788" y="7619"/>
                </a:lnTo>
                <a:lnTo>
                  <a:pt x="78788" y="0"/>
                </a:lnTo>
                <a:lnTo>
                  <a:pt x="0" y="0"/>
                </a:lnTo>
                <a:lnTo>
                  <a:pt x="0" y="7619"/>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2" name="object 92"/>
          <p:cNvSpPr/>
          <p:nvPr/>
        </p:nvSpPr>
        <p:spPr>
          <a:xfrm>
            <a:off x="3610601" y="1236761"/>
            <a:ext cx="9674" cy="36463"/>
          </a:xfrm>
          <a:custGeom>
            <a:avLst/>
            <a:gdLst/>
            <a:ahLst/>
            <a:cxnLst/>
            <a:rect l="l" t="t" r="r" b="b"/>
            <a:pathLst>
              <a:path w="16510" h="62230">
                <a:moveTo>
                  <a:pt x="0" y="62230"/>
                </a:moveTo>
                <a:lnTo>
                  <a:pt x="16463" y="62230"/>
                </a:lnTo>
                <a:lnTo>
                  <a:pt x="16463" y="0"/>
                </a:lnTo>
                <a:lnTo>
                  <a:pt x="0" y="0"/>
                </a:lnTo>
                <a:lnTo>
                  <a:pt x="0" y="6223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3" name="object 93"/>
          <p:cNvSpPr/>
          <p:nvPr/>
        </p:nvSpPr>
        <p:spPr>
          <a:xfrm>
            <a:off x="3610601" y="1227087"/>
            <a:ext cx="55811" cy="9674"/>
          </a:xfrm>
          <a:custGeom>
            <a:avLst/>
            <a:gdLst/>
            <a:ahLst/>
            <a:cxnLst/>
            <a:rect l="l" t="t" r="r" b="b"/>
            <a:pathLst>
              <a:path w="95250" h="16510">
                <a:moveTo>
                  <a:pt x="0" y="16509"/>
                </a:moveTo>
                <a:lnTo>
                  <a:pt x="95252" y="16509"/>
                </a:lnTo>
                <a:lnTo>
                  <a:pt x="95252" y="0"/>
                </a:lnTo>
                <a:lnTo>
                  <a:pt x="0" y="0"/>
                </a:lnTo>
                <a:lnTo>
                  <a:pt x="0" y="16509"/>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4" name="object 94"/>
          <p:cNvSpPr/>
          <p:nvPr/>
        </p:nvSpPr>
        <p:spPr>
          <a:xfrm>
            <a:off x="3656766" y="1273225"/>
            <a:ext cx="4837" cy="4465"/>
          </a:xfrm>
          <a:custGeom>
            <a:avLst/>
            <a:gdLst/>
            <a:ahLst/>
            <a:cxnLst/>
            <a:rect l="l" t="t" r="r" b="b"/>
            <a:pathLst>
              <a:path w="8254" h="7619">
                <a:moveTo>
                  <a:pt x="0" y="7619"/>
                </a:moveTo>
                <a:lnTo>
                  <a:pt x="8214" y="7619"/>
                </a:lnTo>
                <a:lnTo>
                  <a:pt x="8214" y="0"/>
                </a:lnTo>
                <a:lnTo>
                  <a:pt x="0" y="0"/>
                </a:lnTo>
                <a:lnTo>
                  <a:pt x="0" y="7619"/>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5" name="object 95"/>
          <p:cNvSpPr/>
          <p:nvPr/>
        </p:nvSpPr>
        <p:spPr>
          <a:xfrm>
            <a:off x="3656766" y="1236761"/>
            <a:ext cx="9674" cy="36463"/>
          </a:xfrm>
          <a:custGeom>
            <a:avLst/>
            <a:gdLst/>
            <a:ahLst/>
            <a:cxnLst/>
            <a:rect l="l" t="t" r="r" b="b"/>
            <a:pathLst>
              <a:path w="16510" h="62230">
                <a:moveTo>
                  <a:pt x="0" y="62230"/>
                </a:moveTo>
                <a:lnTo>
                  <a:pt x="16464" y="62230"/>
                </a:lnTo>
                <a:lnTo>
                  <a:pt x="16464" y="0"/>
                </a:lnTo>
                <a:lnTo>
                  <a:pt x="0" y="0"/>
                </a:lnTo>
                <a:lnTo>
                  <a:pt x="0" y="6223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6" name="object 96"/>
          <p:cNvSpPr/>
          <p:nvPr/>
        </p:nvSpPr>
        <p:spPr>
          <a:xfrm>
            <a:off x="3661579" y="1273097"/>
            <a:ext cx="4837" cy="4837"/>
          </a:xfrm>
          <a:custGeom>
            <a:avLst/>
            <a:gdLst/>
            <a:ahLst/>
            <a:cxnLst/>
            <a:rect l="l" t="t" r="r" b="b"/>
            <a:pathLst>
              <a:path w="8254" h="8255">
                <a:moveTo>
                  <a:pt x="8249" y="0"/>
                </a:moveTo>
                <a:lnTo>
                  <a:pt x="0" y="0"/>
                </a:lnTo>
                <a:lnTo>
                  <a:pt x="0" y="8256"/>
                </a:lnTo>
                <a:lnTo>
                  <a:pt x="8249" y="8256"/>
                </a:lnTo>
                <a:lnTo>
                  <a:pt x="8249" y="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7" name="object 97"/>
          <p:cNvSpPr/>
          <p:nvPr/>
        </p:nvSpPr>
        <p:spPr>
          <a:xfrm>
            <a:off x="3615434" y="1297505"/>
            <a:ext cx="46509" cy="46509"/>
          </a:xfrm>
          <a:custGeom>
            <a:avLst/>
            <a:gdLst/>
            <a:ahLst/>
            <a:cxnLst/>
            <a:rect l="l" t="t" r="r" b="b"/>
            <a:pathLst>
              <a:path w="79375" h="79375">
                <a:moveTo>
                  <a:pt x="0" y="78828"/>
                </a:moveTo>
                <a:lnTo>
                  <a:pt x="78754" y="78828"/>
                </a:lnTo>
                <a:lnTo>
                  <a:pt x="78754" y="0"/>
                </a:lnTo>
                <a:lnTo>
                  <a:pt x="0" y="0"/>
                </a:lnTo>
                <a:lnTo>
                  <a:pt x="0" y="78828"/>
                </a:lnTo>
                <a:close/>
              </a:path>
            </a:pathLst>
          </a:custGeom>
          <a:solidFill>
            <a:srgbClr val="D1D3D4"/>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8" name="object 98"/>
          <p:cNvSpPr/>
          <p:nvPr/>
        </p:nvSpPr>
        <p:spPr>
          <a:xfrm>
            <a:off x="3610601" y="1346150"/>
            <a:ext cx="55811" cy="0"/>
          </a:xfrm>
          <a:custGeom>
            <a:avLst/>
            <a:gdLst/>
            <a:ahLst/>
            <a:cxnLst/>
            <a:rect l="l" t="t" r="r" b="b"/>
            <a:pathLst>
              <a:path w="95250">
                <a:moveTo>
                  <a:pt x="0" y="0"/>
                </a:moveTo>
                <a:lnTo>
                  <a:pt x="95252" y="0"/>
                </a:lnTo>
              </a:path>
            </a:pathLst>
          </a:custGeom>
          <a:ln w="7619">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9" name="object 99"/>
          <p:cNvSpPr/>
          <p:nvPr/>
        </p:nvSpPr>
        <p:spPr>
          <a:xfrm>
            <a:off x="3610601" y="1338708"/>
            <a:ext cx="46509" cy="5209"/>
          </a:xfrm>
          <a:custGeom>
            <a:avLst/>
            <a:gdLst/>
            <a:ahLst/>
            <a:cxnLst/>
            <a:rect l="l" t="t" r="r" b="b"/>
            <a:pathLst>
              <a:path w="79375" h="8889">
                <a:moveTo>
                  <a:pt x="0" y="8890"/>
                </a:moveTo>
                <a:lnTo>
                  <a:pt x="78788" y="8890"/>
                </a:lnTo>
                <a:lnTo>
                  <a:pt x="78788" y="0"/>
                </a:lnTo>
                <a:lnTo>
                  <a:pt x="0" y="0"/>
                </a:lnTo>
                <a:lnTo>
                  <a:pt x="0" y="889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0" name="object 100"/>
          <p:cNvSpPr/>
          <p:nvPr/>
        </p:nvSpPr>
        <p:spPr>
          <a:xfrm>
            <a:off x="3610601" y="1302246"/>
            <a:ext cx="9674" cy="36463"/>
          </a:xfrm>
          <a:custGeom>
            <a:avLst/>
            <a:gdLst/>
            <a:ahLst/>
            <a:cxnLst/>
            <a:rect l="l" t="t" r="r" b="b"/>
            <a:pathLst>
              <a:path w="16510" h="62230">
                <a:moveTo>
                  <a:pt x="0" y="62229"/>
                </a:moveTo>
                <a:lnTo>
                  <a:pt x="16463" y="62229"/>
                </a:lnTo>
                <a:lnTo>
                  <a:pt x="16463" y="0"/>
                </a:lnTo>
                <a:lnTo>
                  <a:pt x="0" y="0"/>
                </a:lnTo>
                <a:lnTo>
                  <a:pt x="0" y="62229"/>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1" name="object 101"/>
          <p:cNvSpPr/>
          <p:nvPr/>
        </p:nvSpPr>
        <p:spPr>
          <a:xfrm>
            <a:off x="3610601" y="1292572"/>
            <a:ext cx="55811" cy="9674"/>
          </a:xfrm>
          <a:custGeom>
            <a:avLst/>
            <a:gdLst/>
            <a:ahLst/>
            <a:cxnLst/>
            <a:rect l="l" t="t" r="r" b="b"/>
            <a:pathLst>
              <a:path w="95250" h="16510">
                <a:moveTo>
                  <a:pt x="0" y="16510"/>
                </a:moveTo>
                <a:lnTo>
                  <a:pt x="95252" y="16510"/>
                </a:lnTo>
                <a:lnTo>
                  <a:pt x="95252" y="0"/>
                </a:lnTo>
                <a:lnTo>
                  <a:pt x="0" y="0"/>
                </a:lnTo>
                <a:lnTo>
                  <a:pt x="0" y="1651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2" name="object 102"/>
          <p:cNvSpPr/>
          <p:nvPr/>
        </p:nvSpPr>
        <p:spPr>
          <a:xfrm>
            <a:off x="3656766" y="1338708"/>
            <a:ext cx="4837" cy="5209"/>
          </a:xfrm>
          <a:custGeom>
            <a:avLst/>
            <a:gdLst/>
            <a:ahLst/>
            <a:cxnLst/>
            <a:rect l="l" t="t" r="r" b="b"/>
            <a:pathLst>
              <a:path w="8254" h="8889">
                <a:moveTo>
                  <a:pt x="0" y="8890"/>
                </a:moveTo>
                <a:lnTo>
                  <a:pt x="8214" y="8890"/>
                </a:lnTo>
                <a:lnTo>
                  <a:pt x="8214" y="0"/>
                </a:lnTo>
                <a:lnTo>
                  <a:pt x="0" y="0"/>
                </a:lnTo>
                <a:lnTo>
                  <a:pt x="0" y="889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3" name="object 103"/>
          <p:cNvSpPr/>
          <p:nvPr/>
        </p:nvSpPr>
        <p:spPr>
          <a:xfrm>
            <a:off x="3656766" y="1302246"/>
            <a:ext cx="9674" cy="36463"/>
          </a:xfrm>
          <a:custGeom>
            <a:avLst/>
            <a:gdLst/>
            <a:ahLst/>
            <a:cxnLst/>
            <a:rect l="l" t="t" r="r" b="b"/>
            <a:pathLst>
              <a:path w="16510" h="62230">
                <a:moveTo>
                  <a:pt x="0" y="62229"/>
                </a:moveTo>
                <a:lnTo>
                  <a:pt x="16464" y="62229"/>
                </a:lnTo>
                <a:lnTo>
                  <a:pt x="16464" y="0"/>
                </a:lnTo>
                <a:lnTo>
                  <a:pt x="0" y="0"/>
                </a:lnTo>
                <a:lnTo>
                  <a:pt x="0" y="62229"/>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4" name="object 104"/>
          <p:cNvSpPr/>
          <p:nvPr/>
        </p:nvSpPr>
        <p:spPr>
          <a:xfrm>
            <a:off x="3661579" y="1338876"/>
            <a:ext cx="4837" cy="4837"/>
          </a:xfrm>
          <a:custGeom>
            <a:avLst/>
            <a:gdLst/>
            <a:ahLst/>
            <a:cxnLst/>
            <a:rect l="l" t="t" r="r" b="b"/>
            <a:pathLst>
              <a:path w="8254" h="8255">
                <a:moveTo>
                  <a:pt x="8249" y="0"/>
                </a:moveTo>
                <a:lnTo>
                  <a:pt x="0" y="0"/>
                </a:lnTo>
                <a:lnTo>
                  <a:pt x="0" y="8223"/>
                </a:lnTo>
                <a:lnTo>
                  <a:pt x="8249" y="8223"/>
                </a:lnTo>
                <a:lnTo>
                  <a:pt x="8249" y="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5" name="object 105"/>
          <p:cNvSpPr/>
          <p:nvPr/>
        </p:nvSpPr>
        <p:spPr>
          <a:xfrm>
            <a:off x="3615434" y="3653171"/>
            <a:ext cx="46509" cy="46509"/>
          </a:xfrm>
          <a:custGeom>
            <a:avLst/>
            <a:gdLst/>
            <a:ahLst/>
            <a:cxnLst/>
            <a:rect l="l" t="t" r="r" b="b"/>
            <a:pathLst>
              <a:path w="79375" h="79375">
                <a:moveTo>
                  <a:pt x="0" y="78828"/>
                </a:moveTo>
                <a:lnTo>
                  <a:pt x="78754" y="78828"/>
                </a:lnTo>
                <a:lnTo>
                  <a:pt x="78754" y="0"/>
                </a:lnTo>
                <a:lnTo>
                  <a:pt x="0" y="0"/>
                </a:lnTo>
                <a:lnTo>
                  <a:pt x="0" y="78828"/>
                </a:lnTo>
                <a:close/>
              </a:path>
            </a:pathLst>
          </a:custGeom>
          <a:solidFill>
            <a:srgbClr val="D1D3D4"/>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6" name="object 106"/>
          <p:cNvSpPr/>
          <p:nvPr/>
        </p:nvSpPr>
        <p:spPr>
          <a:xfrm>
            <a:off x="3615433" y="3653166"/>
            <a:ext cx="46509" cy="46509"/>
          </a:xfrm>
          <a:custGeom>
            <a:avLst/>
            <a:gdLst/>
            <a:ahLst/>
            <a:cxnLst/>
            <a:rect l="l" t="t" r="r" b="b"/>
            <a:pathLst>
              <a:path w="79375" h="79375">
                <a:moveTo>
                  <a:pt x="0" y="78828"/>
                </a:moveTo>
                <a:lnTo>
                  <a:pt x="78754" y="78828"/>
                </a:lnTo>
                <a:lnTo>
                  <a:pt x="78754" y="0"/>
                </a:lnTo>
                <a:lnTo>
                  <a:pt x="0" y="0"/>
                </a:lnTo>
                <a:lnTo>
                  <a:pt x="0" y="78828"/>
                </a:lnTo>
                <a:close/>
              </a:path>
            </a:pathLst>
          </a:custGeom>
          <a:ln w="16471">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7" name="object 107"/>
          <p:cNvSpPr/>
          <p:nvPr/>
        </p:nvSpPr>
        <p:spPr>
          <a:xfrm>
            <a:off x="3615434" y="3587392"/>
            <a:ext cx="46509" cy="46509"/>
          </a:xfrm>
          <a:custGeom>
            <a:avLst/>
            <a:gdLst/>
            <a:ahLst/>
            <a:cxnLst/>
            <a:rect l="l" t="t" r="r" b="b"/>
            <a:pathLst>
              <a:path w="79375" h="79375">
                <a:moveTo>
                  <a:pt x="0" y="78794"/>
                </a:moveTo>
                <a:lnTo>
                  <a:pt x="78754" y="78794"/>
                </a:lnTo>
                <a:lnTo>
                  <a:pt x="78754" y="0"/>
                </a:lnTo>
                <a:lnTo>
                  <a:pt x="0" y="0"/>
                </a:lnTo>
                <a:lnTo>
                  <a:pt x="0" y="78794"/>
                </a:lnTo>
                <a:close/>
              </a:path>
            </a:pathLst>
          </a:custGeom>
          <a:solidFill>
            <a:srgbClr val="D1D3D4"/>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8" name="object 108"/>
          <p:cNvSpPr/>
          <p:nvPr/>
        </p:nvSpPr>
        <p:spPr>
          <a:xfrm>
            <a:off x="3615433" y="3587388"/>
            <a:ext cx="46509" cy="46509"/>
          </a:xfrm>
          <a:custGeom>
            <a:avLst/>
            <a:gdLst/>
            <a:ahLst/>
            <a:cxnLst/>
            <a:rect l="l" t="t" r="r" b="b"/>
            <a:pathLst>
              <a:path w="79375" h="79375">
                <a:moveTo>
                  <a:pt x="0" y="78794"/>
                </a:moveTo>
                <a:lnTo>
                  <a:pt x="78754" y="78794"/>
                </a:lnTo>
                <a:lnTo>
                  <a:pt x="78754" y="0"/>
                </a:lnTo>
                <a:lnTo>
                  <a:pt x="0" y="0"/>
                </a:lnTo>
                <a:lnTo>
                  <a:pt x="0" y="78794"/>
                </a:lnTo>
                <a:close/>
              </a:path>
            </a:pathLst>
          </a:custGeom>
          <a:ln w="16471">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9" name="object 109"/>
          <p:cNvSpPr/>
          <p:nvPr/>
        </p:nvSpPr>
        <p:spPr>
          <a:xfrm>
            <a:off x="3615434" y="3521594"/>
            <a:ext cx="46509" cy="46509"/>
          </a:xfrm>
          <a:custGeom>
            <a:avLst/>
            <a:gdLst/>
            <a:ahLst/>
            <a:cxnLst/>
            <a:rect l="l" t="t" r="r" b="b"/>
            <a:pathLst>
              <a:path w="79375" h="79375">
                <a:moveTo>
                  <a:pt x="0" y="78828"/>
                </a:moveTo>
                <a:lnTo>
                  <a:pt x="78754" y="78828"/>
                </a:lnTo>
                <a:lnTo>
                  <a:pt x="78754" y="0"/>
                </a:lnTo>
                <a:lnTo>
                  <a:pt x="0" y="0"/>
                </a:lnTo>
                <a:lnTo>
                  <a:pt x="0" y="78828"/>
                </a:lnTo>
                <a:close/>
              </a:path>
            </a:pathLst>
          </a:custGeom>
          <a:solidFill>
            <a:srgbClr val="D1D3D4"/>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0" name="object 110"/>
          <p:cNvSpPr/>
          <p:nvPr/>
        </p:nvSpPr>
        <p:spPr>
          <a:xfrm>
            <a:off x="3615433" y="3521589"/>
            <a:ext cx="46509" cy="46509"/>
          </a:xfrm>
          <a:custGeom>
            <a:avLst/>
            <a:gdLst/>
            <a:ahLst/>
            <a:cxnLst/>
            <a:rect l="l" t="t" r="r" b="b"/>
            <a:pathLst>
              <a:path w="79375" h="79375">
                <a:moveTo>
                  <a:pt x="0" y="78828"/>
                </a:moveTo>
                <a:lnTo>
                  <a:pt x="78754" y="78828"/>
                </a:lnTo>
                <a:lnTo>
                  <a:pt x="78754" y="0"/>
                </a:lnTo>
                <a:lnTo>
                  <a:pt x="0" y="0"/>
                </a:lnTo>
                <a:lnTo>
                  <a:pt x="0" y="78828"/>
                </a:lnTo>
                <a:close/>
              </a:path>
            </a:pathLst>
          </a:custGeom>
          <a:ln w="16471">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1" name="object 111"/>
          <p:cNvSpPr/>
          <p:nvPr/>
        </p:nvSpPr>
        <p:spPr>
          <a:xfrm>
            <a:off x="3615434" y="3455796"/>
            <a:ext cx="46509" cy="46509"/>
          </a:xfrm>
          <a:custGeom>
            <a:avLst/>
            <a:gdLst/>
            <a:ahLst/>
            <a:cxnLst/>
            <a:rect l="l" t="t" r="r" b="b"/>
            <a:pathLst>
              <a:path w="79375" h="79375">
                <a:moveTo>
                  <a:pt x="0" y="78862"/>
                </a:moveTo>
                <a:lnTo>
                  <a:pt x="78754" y="78862"/>
                </a:lnTo>
                <a:lnTo>
                  <a:pt x="78754" y="0"/>
                </a:lnTo>
                <a:lnTo>
                  <a:pt x="0" y="0"/>
                </a:lnTo>
                <a:lnTo>
                  <a:pt x="0" y="78862"/>
                </a:lnTo>
                <a:close/>
              </a:path>
            </a:pathLst>
          </a:custGeom>
          <a:solidFill>
            <a:srgbClr val="D1D3D4"/>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2" name="object 112"/>
          <p:cNvSpPr/>
          <p:nvPr/>
        </p:nvSpPr>
        <p:spPr>
          <a:xfrm>
            <a:off x="3615433" y="3455790"/>
            <a:ext cx="46509" cy="46509"/>
          </a:xfrm>
          <a:custGeom>
            <a:avLst/>
            <a:gdLst/>
            <a:ahLst/>
            <a:cxnLst/>
            <a:rect l="l" t="t" r="r" b="b"/>
            <a:pathLst>
              <a:path w="79375" h="79375">
                <a:moveTo>
                  <a:pt x="0" y="78862"/>
                </a:moveTo>
                <a:lnTo>
                  <a:pt x="78754" y="78862"/>
                </a:lnTo>
                <a:lnTo>
                  <a:pt x="78754" y="0"/>
                </a:lnTo>
                <a:lnTo>
                  <a:pt x="0" y="0"/>
                </a:lnTo>
                <a:lnTo>
                  <a:pt x="0" y="78862"/>
                </a:lnTo>
                <a:close/>
              </a:path>
            </a:pathLst>
          </a:custGeom>
          <a:ln w="16471">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3" name="object 113"/>
          <p:cNvSpPr/>
          <p:nvPr/>
        </p:nvSpPr>
        <p:spPr>
          <a:xfrm>
            <a:off x="3615434" y="3390017"/>
            <a:ext cx="46509" cy="46509"/>
          </a:xfrm>
          <a:custGeom>
            <a:avLst/>
            <a:gdLst/>
            <a:ahLst/>
            <a:cxnLst/>
            <a:rect l="l" t="t" r="r" b="b"/>
            <a:pathLst>
              <a:path w="79375" h="79375">
                <a:moveTo>
                  <a:pt x="0" y="78862"/>
                </a:moveTo>
                <a:lnTo>
                  <a:pt x="78754" y="78862"/>
                </a:lnTo>
                <a:lnTo>
                  <a:pt x="78754" y="0"/>
                </a:lnTo>
                <a:lnTo>
                  <a:pt x="0" y="0"/>
                </a:lnTo>
                <a:lnTo>
                  <a:pt x="0" y="78862"/>
                </a:lnTo>
                <a:close/>
              </a:path>
            </a:pathLst>
          </a:custGeom>
          <a:solidFill>
            <a:srgbClr val="D1D3D4"/>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4" name="object 114"/>
          <p:cNvSpPr/>
          <p:nvPr/>
        </p:nvSpPr>
        <p:spPr>
          <a:xfrm>
            <a:off x="3615433" y="3390012"/>
            <a:ext cx="46509" cy="46509"/>
          </a:xfrm>
          <a:custGeom>
            <a:avLst/>
            <a:gdLst/>
            <a:ahLst/>
            <a:cxnLst/>
            <a:rect l="l" t="t" r="r" b="b"/>
            <a:pathLst>
              <a:path w="79375" h="79375">
                <a:moveTo>
                  <a:pt x="0" y="78862"/>
                </a:moveTo>
                <a:lnTo>
                  <a:pt x="78754" y="78862"/>
                </a:lnTo>
                <a:lnTo>
                  <a:pt x="78754" y="0"/>
                </a:lnTo>
                <a:lnTo>
                  <a:pt x="0" y="0"/>
                </a:lnTo>
                <a:lnTo>
                  <a:pt x="0" y="78862"/>
                </a:lnTo>
                <a:close/>
              </a:path>
            </a:pathLst>
          </a:custGeom>
          <a:ln w="16471">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5" name="object 115"/>
          <p:cNvSpPr/>
          <p:nvPr/>
        </p:nvSpPr>
        <p:spPr>
          <a:xfrm>
            <a:off x="3615434" y="3324258"/>
            <a:ext cx="46509" cy="46509"/>
          </a:xfrm>
          <a:custGeom>
            <a:avLst/>
            <a:gdLst/>
            <a:ahLst/>
            <a:cxnLst/>
            <a:rect l="l" t="t" r="r" b="b"/>
            <a:pathLst>
              <a:path w="79375" h="79375">
                <a:moveTo>
                  <a:pt x="0" y="78828"/>
                </a:moveTo>
                <a:lnTo>
                  <a:pt x="78754" y="78828"/>
                </a:lnTo>
                <a:lnTo>
                  <a:pt x="78754" y="0"/>
                </a:lnTo>
                <a:lnTo>
                  <a:pt x="0" y="0"/>
                </a:lnTo>
                <a:lnTo>
                  <a:pt x="0" y="78828"/>
                </a:lnTo>
                <a:close/>
              </a:path>
            </a:pathLst>
          </a:custGeom>
          <a:solidFill>
            <a:srgbClr val="D1D3D4"/>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6" name="object 116"/>
          <p:cNvSpPr/>
          <p:nvPr/>
        </p:nvSpPr>
        <p:spPr>
          <a:xfrm>
            <a:off x="3615433" y="3324253"/>
            <a:ext cx="46509" cy="46509"/>
          </a:xfrm>
          <a:custGeom>
            <a:avLst/>
            <a:gdLst/>
            <a:ahLst/>
            <a:cxnLst/>
            <a:rect l="l" t="t" r="r" b="b"/>
            <a:pathLst>
              <a:path w="79375" h="79375">
                <a:moveTo>
                  <a:pt x="0" y="78828"/>
                </a:moveTo>
                <a:lnTo>
                  <a:pt x="78754" y="78828"/>
                </a:lnTo>
                <a:lnTo>
                  <a:pt x="78754" y="0"/>
                </a:lnTo>
                <a:lnTo>
                  <a:pt x="0" y="0"/>
                </a:lnTo>
                <a:lnTo>
                  <a:pt x="0" y="78828"/>
                </a:lnTo>
                <a:close/>
              </a:path>
            </a:pathLst>
          </a:custGeom>
          <a:ln w="16471">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7" name="object 117"/>
          <p:cNvSpPr/>
          <p:nvPr/>
        </p:nvSpPr>
        <p:spPr>
          <a:xfrm>
            <a:off x="3615434" y="3258460"/>
            <a:ext cx="46509" cy="46509"/>
          </a:xfrm>
          <a:custGeom>
            <a:avLst/>
            <a:gdLst/>
            <a:ahLst/>
            <a:cxnLst/>
            <a:rect l="l" t="t" r="r" b="b"/>
            <a:pathLst>
              <a:path w="79375" h="79375">
                <a:moveTo>
                  <a:pt x="0" y="78794"/>
                </a:moveTo>
                <a:lnTo>
                  <a:pt x="78754" y="78794"/>
                </a:lnTo>
                <a:lnTo>
                  <a:pt x="78754" y="0"/>
                </a:lnTo>
                <a:lnTo>
                  <a:pt x="0" y="0"/>
                </a:lnTo>
                <a:lnTo>
                  <a:pt x="0" y="78794"/>
                </a:lnTo>
                <a:close/>
              </a:path>
            </a:pathLst>
          </a:custGeom>
          <a:solidFill>
            <a:srgbClr val="D1D3D4"/>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8" name="object 118"/>
          <p:cNvSpPr/>
          <p:nvPr/>
        </p:nvSpPr>
        <p:spPr>
          <a:xfrm>
            <a:off x="3615433" y="3258455"/>
            <a:ext cx="46509" cy="46509"/>
          </a:xfrm>
          <a:custGeom>
            <a:avLst/>
            <a:gdLst/>
            <a:ahLst/>
            <a:cxnLst/>
            <a:rect l="l" t="t" r="r" b="b"/>
            <a:pathLst>
              <a:path w="79375" h="79375">
                <a:moveTo>
                  <a:pt x="0" y="78794"/>
                </a:moveTo>
                <a:lnTo>
                  <a:pt x="78754" y="78794"/>
                </a:lnTo>
                <a:lnTo>
                  <a:pt x="78754" y="0"/>
                </a:lnTo>
                <a:lnTo>
                  <a:pt x="0" y="0"/>
                </a:lnTo>
                <a:lnTo>
                  <a:pt x="0" y="78794"/>
                </a:lnTo>
                <a:close/>
              </a:path>
            </a:pathLst>
          </a:custGeom>
          <a:ln w="16471">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9" name="object 119"/>
          <p:cNvSpPr/>
          <p:nvPr/>
        </p:nvSpPr>
        <p:spPr>
          <a:xfrm>
            <a:off x="3615434" y="4242092"/>
            <a:ext cx="46509" cy="46509"/>
          </a:xfrm>
          <a:custGeom>
            <a:avLst/>
            <a:gdLst/>
            <a:ahLst/>
            <a:cxnLst/>
            <a:rect l="l" t="t" r="r" b="b"/>
            <a:pathLst>
              <a:path w="79375" h="79375">
                <a:moveTo>
                  <a:pt x="0" y="78828"/>
                </a:moveTo>
                <a:lnTo>
                  <a:pt x="78754" y="78828"/>
                </a:lnTo>
                <a:lnTo>
                  <a:pt x="78754" y="0"/>
                </a:lnTo>
                <a:lnTo>
                  <a:pt x="0" y="0"/>
                </a:lnTo>
                <a:lnTo>
                  <a:pt x="0" y="78828"/>
                </a:lnTo>
                <a:close/>
              </a:path>
            </a:pathLst>
          </a:custGeom>
          <a:solidFill>
            <a:srgbClr val="D1D3D4"/>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0" name="object 120"/>
          <p:cNvSpPr/>
          <p:nvPr/>
        </p:nvSpPr>
        <p:spPr>
          <a:xfrm>
            <a:off x="3610601" y="4237254"/>
            <a:ext cx="55811" cy="56183"/>
          </a:xfrm>
          <a:custGeom>
            <a:avLst/>
            <a:gdLst/>
            <a:ahLst/>
            <a:cxnLst/>
            <a:rect l="l" t="t" r="r" b="b"/>
            <a:pathLst>
              <a:path w="95250" h="95884">
                <a:moveTo>
                  <a:pt x="87002" y="0"/>
                </a:moveTo>
                <a:lnTo>
                  <a:pt x="0" y="0"/>
                </a:lnTo>
                <a:lnTo>
                  <a:pt x="0" y="95307"/>
                </a:lnTo>
                <a:lnTo>
                  <a:pt x="95252" y="95307"/>
                </a:lnTo>
                <a:lnTo>
                  <a:pt x="95252" y="78828"/>
                </a:lnTo>
                <a:lnTo>
                  <a:pt x="16463" y="78828"/>
                </a:lnTo>
                <a:lnTo>
                  <a:pt x="16463" y="16479"/>
                </a:lnTo>
                <a:lnTo>
                  <a:pt x="78788" y="16479"/>
                </a:lnTo>
                <a:lnTo>
                  <a:pt x="78788" y="8257"/>
                </a:lnTo>
                <a:lnTo>
                  <a:pt x="87002" y="8257"/>
                </a:lnTo>
                <a:lnTo>
                  <a:pt x="87002" y="0"/>
                </a:lnTo>
                <a:close/>
              </a:path>
              <a:path w="95250" h="95884">
                <a:moveTo>
                  <a:pt x="87002" y="8257"/>
                </a:moveTo>
                <a:lnTo>
                  <a:pt x="78788" y="8257"/>
                </a:lnTo>
                <a:lnTo>
                  <a:pt x="78788" y="78828"/>
                </a:lnTo>
                <a:lnTo>
                  <a:pt x="95252" y="78828"/>
                </a:lnTo>
                <a:lnTo>
                  <a:pt x="95252" y="16479"/>
                </a:lnTo>
                <a:lnTo>
                  <a:pt x="87002" y="16479"/>
                </a:lnTo>
                <a:lnTo>
                  <a:pt x="87002" y="8257"/>
                </a:lnTo>
                <a:close/>
              </a:path>
              <a:path w="95250" h="95884">
                <a:moveTo>
                  <a:pt x="95252" y="0"/>
                </a:moveTo>
                <a:lnTo>
                  <a:pt x="87002" y="0"/>
                </a:lnTo>
                <a:lnTo>
                  <a:pt x="87002" y="16479"/>
                </a:lnTo>
                <a:lnTo>
                  <a:pt x="95252" y="16479"/>
                </a:lnTo>
                <a:lnTo>
                  <a:pt x="95252" y="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1" name="object 121"/>
          <p:cNvSpPr/>
          <p:nvPr/>
        </p:nvSpPr>
        <p:spPr>
          <a:xfrm>
            <a:off x="3615434" y="4176314"/>
            <a:ext cx="46509" cy="46509"/>
          </a:xfrm>
          <a:custGeom>
            <a:avLst/>
            <a:gdLst/>
            <a:ahLst/>
            <a:cxnLst/>
            <a:rect l="l" t="t" r="r" b="b"/>
            <a:pathLst>
              <a:path w="79375" h="79375">
                <a:moveTo>
                  <a:pt x="0" y="78794"/>
                </a:moveTo>
                <a:lnTo>
                  <a:pt x="78754" y="78794"/>
                </a:lnTo>
                <a:lnTo>
                  <a:pt x="78754" y="0"/>
                </a:lnTo>
                <a:lnTo>
                  <a:pt x="0" y="0"/>
                </a:lnTo>
                <a:lnTo>
                  <a:pt x="0" y="78794"/>
                </a:lnTo>
                <a:close/>
              </a:path>
            </a:pathLst>
          </a:custGeom>
          <a:solidFill>
            <a:srgbClr val="D1D3D4"/>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2" name="object 122"/>
          <p:cNvSpPr/>
          <p:nvPr/>
        </p:nvSpPr>
        <p:spPr>
          <a:xfrm>
            <a:off x="3610601" y="4171475"/>
            <a:ext cx="55811" cy="56183"/>
          </a:xfrm>
          <a:custGeom>
            <a:avLst/>
            <a:gdLst/>
            <a:ahLst/>
            <a:cxnLst/>
            <a:rect l="l" t="t" r="r" b="b"/>
            <a:pathLst>
              <a:path w="95250" h="95884">
                <a:moveTo>
                  <a:pt x="87002" y="0"/>
                </a:moveTo>
                <a:lnTo>
                  <a:pt x="0" y="0"/>
                </a:lnTo>
                <a:lnTo>
                  <a:pt x="0" y="95307"/>
                </a:lnTo>
                <a:lnTo>
                  <a:pt x="95252" y="95307"/>
                </a:lnTo>
                <a:lnTo>
                  <a:pt x="95252" y="78827"/>
                </a:lnTo>
                <a:lnTo>
                  <a:pt x="16463" y="78827"/>
                </a:lnTo>
                <a:lnTo>
                  <a:pt x="16463" y="16479"/>
                </a:lnTo>
                <a:lnTo>
                  <a:pt x="78788" y="16479"/>
                </a:lnTo>
                <a:lnTo>
                  <a:pt x="78788" y="8256"/>
                </a:lnTo>
                <a:lnTo>
                  <a:pt x="87002" y="8256"/>
                </a:lnTo>
                <a:lnTo>
                  <a:pt x="87002" y="0"/>
                </a:lnTo>
                <a:close/>
              </a:path>
              <a:path w="95250" h="95884">
                <a:moveTo>
                  <a:pt x="87002" y="8256"/>
                </a:moveTo>
                <a:lnTo>
                  <a:pt x="78788" y="8256"/>
                </a:lnTo>
                <a:lnTo>
                  <a:pt x="78788" y="78827"/>
                </a:lnTo>
                <a:lnTo>
                  <a:pt x="95252" y="78827"/>
                </a:lnTo>
                <a:lnTo>
                  <a:pt x="95252" y="16479"/>
                </a:lnTo>
                <a:lnTo>
                  <a:pt x="87002" y="16479"/>
                </a:lnTo>
                <a:lnTo>
                  <a:pt x="87002" y="8256"/>
                </a:lnTo>
                <a:close/>
              </a:path>
              <a:path w="95250" h="95884">
                <a:moveTo>
                  <a:pt x="95252" y="0"/>
                </a:moveTo>
                <a:lnTo>
                  <a:pt x="87002" y="0"/>
                </a:lnTo>
                <a:lnTo>
                  <a:pt x="87002" y="16479"/>
                </a:lnTo>
                <a:lnTo>
                  <a:pt x="95252" y="16479"/>
                </a:lnTo>
                <a:lnTo>
                  <a:pt x="95252" y="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3" name="object 123"/>
          <p:cNvSpPr/>
          <p:nvPr/>
        </p:nvSpPr>
        <p:spPr>
          <a:xfrm>
            <a:off x="3615434" y="4110495"/>
            <a:ext cx="46509" cy="46509"/>
          </a:xfrm>
          <a:custGeom>
            <a:avLst/>
            <a:gdLst/>
            <a:ahLst/>
            <a:cxnLst/>
            <a:rect l="l" t="t" r="r" b="b"/>
            <a:pathLst>
              <a:path w="79375" h="79375">
                <a:moveTo>
                  <a:pt x="0" y="78862"/>
                </a:moveTo>
                <a:lnTo>
                  <a:pt x="78754" y="78862"/>
                </a:lnTo>
                <a:lnTo>
                  <a:pt x="78754" y="0"/>
                </a:lnTo>
                <a:lnTo>
                  <a:pt x="0" y="0"/>
                </a:lnTo>
                <a:lnTo>
                  <a:pt x="0" y="78862"/>
                </a:lnTo>
                <a:close/>
              </a:path>
            </a:pathLst>
          </a:custGeom>
          <a:solidFill>
            <a:srgbClr val="D1D3D4"/>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4" name="object 124"/>
          <p:cNvSpPr/>
          <p:nvPr/>
        </p:nvSpPr>
        <p:spPr>
          <a:xfrm>
            <a:off x="3610601" y="4105677"/>
            <a:ext cx="55811" cy="56183"/>
          </a:xfrm>
          <a:custGeom>
            <a:avLst/>
            <a:gdLst/>
            <a:ahLst/>
            <a:cxnLst/>
            <a:rect l="l" t="t" r="r" b="b"/>
            <a:pathLst>
              <a:path w="95250" h="95884">
                <a:moveTo>
                  <a:pt x="87002" y="0"/>
                </a:moveTo>
                <a:lnTo>
                  <a:pt x="0" y="0"/>
                </a:lnTo>
                <a:lnTo>
                  <a:pt x="0" y="95341"/>
                </a:lnTo>
                <a:lnTo>
                  <a:pt x="95252" y="95341"/>
                </a:lnTo>
                <a:lnTo>
                  <a:pt x="95252" y="78861"/>
                </a:lnTo>
                <a:lnTo>
                  <a:pt x="16463" y="78861"/>
                </a:lnTo>
                <a:lnTo>
                  <a:pt x="16463" y="16479"/>
                </a:lnTo>
                <a:lnTo>
                  <a:pt x="78788" y="16479"/>
                </a:lnTo>
                <a:lnTo>
                  <a:pt x="78788" y="8221"/>
                </a:lnTo>
                <a:lnTo>
                  <a:pt x="87002" y="8221"/>
                </a:lnTo>
                <a:lnTo>
                  <a:pt x="87002" y="0"/>
                </a:lnTo>
                <a:close/>
              </a:path>
              <a:path w="95250" h="95884">
                <a:moveTo>
                  <a:pt x="87002" y="8221"/>
                </a:moveTo>
                <a:lnTo>
                  <a:pt x="78788" y="8221"/>
                </a:lnTo>
                <a:lnTo>
                  <a:pt x="78788" y="78861"/>
                </a:lnTo>
                <a:lnTo>
                  <a:pt x="95252" y="78861"/>
                </a:lnTo>
                <a:lnTo>
                  <a:pt x="95252" y="16479"/>
                </a:lnTo>
                <a:lnTo>
                  <a:pt x="87002" y="16479"/>
                </a:lnTo>
                <a:lnTo>
                  <a:pt x="87002" y="8221"/>
                </a:lnTo>
                <a:close/>
              </a:path>
              <a:path w="95250" h="95884">
                <a:moveTo>
                  <a:pt x="95252" y="0"/>
                </a:moveTo>
                <a:lnTo>
                  <a:pt x="87002" y="0"/>
                </a:lnTo>
                <a:lnTo>
                  <a:pt x="87002" y="16479"/>
                </a:lnTo>
                <a:lnTo>
                  <a:pt x="95252" y="16479"/>
                </a:lnTo>
                <a:lnTo>
                  <a:pt x="95252" y="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5" name="object 125"/>
          <p:cNvSpPr/>
          <p:nvPr/>
        </p:nvSpPr>
        <p:spPr>
          <a:xfrm>
            <a:off x="3615434" y="4044717"/>
            <a:ext cx="46509" cy="46509"/>
          </a:xfrm>
          <a:custGeom>
            <a:avLst/>
            <a:gdLst/>
            <a:ahLst/>
            <a:cxnLst/>
            <a:rect l="l" t="t" r="r" b="b"/>
            <a:pathLst>
              <a:path w="79375" h="79375">
                <a:moveTo>
                  <a:pt x="0" y="78862"/>
                </a:moveTo>
                <a:lnTo>
                  <a:pt x="78754" y="78862"/>
                </a:lnTo>
                <a:lnTo>
                  <a:pt x="78754" y="0"/>
                </a:lnTo>
                <a:lnTo>
                  <a:pt x="0" y="0"/>
                </a:lnTo>
                <a:lnTo>
                  <a:pt x="0" y="78862"/>
                </a:lnTo>
                <a:close/>
              </a:path>
            </a:pathLst>
          </a:custGeom>
          <a:solidFill>
            <a:srgbClr val="D1D3D4"/>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6" name="object 126"/>
          <p:cNvSpPr/>
          <p:nvPr/>
        </p:nvSpPr>
        <p:spPr>
          <a:xfrm>
            <a:off x="3615433" y="4044712"/>
            <a:ext cx="46509" cy="46509"/>
          </a:xfrm>
          <a:custGeom>
            <a:avLst/>
            <a:gdLst/>
            <a:ahLst/>
            <a:cxnLst/>
            <a:rect l="l" t="t" r="r" b="b"/>
            <a:pathLst>
              <a:path w="79375" h="79375">
                <a:moveTo>
                  <a:pt x="0" y="78862"/>
                </a:moveTo>
                <a:lnTo>
                  <a:pt x="78754" y="78862"/>
                </a:lnTo>
                <a:lnTo>
                  <a:pt x="78754" y="0"/>
                </a:lnTo>
                <a:lnTo>
                  <a:pt x="0" y="0"/>
                </a:lnTo>
                <a:lnTo>
                  <a:pt x="0" y="78862"/>
                </a:lnTo>
                <a:close/>
              </a:path>
            </a:pathLst>
          </a:custGeom>
          <a:ln w="16471">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7" name="object 127"/>
          <p:cNvSpPr/>
          <p:nvPr/>
        </p:nvSpPr>
        <p:spPr>
          <a:xfrm>
            <a:off x="3615434" y="3978938"/>
            <a:ext cx="46509" cy="46509"/>
          </a:xfrm>
          <a:custGeom>
            <a:avLst/>
            <a:gdLst/>
            <a:ahLst/>
            <a:cxnLst/>
            <a:rect l="l" t="t" r="r" b="b"/>
            <a:pathLst>
              <a:path w="79375" h="79375">
                <a:moveTo>
                  <a:pt x="0" y="78862"/>
                </a:moveTo>
                <a:lnTo>
                  <a:pt x="78754" y="78862"/>
                </a:lnTo>
                <a:lnTo>
                  <a:pt x="78754" y="0"/>
                </a:lnTo>
                <a:lnTo>
                  <a:pt x="0" y="0"/>
                </a:lnTo>
                <a:lnTo>
                  <a:pt x="0" y="78862"/>
                </a:lnTo>
                <a:close/>
              </a:path>
            </a:pathLst>
          </a:custGeom>
          <a:solidFill>
            <a:srgbClr val="D1D3D4"/>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8" name="object 128"/>
          <p:cNvSpPr/>
          <p:nvPr/>
        </p:nvSpPr>
        <p:spPr>
          <a:xfrm>
            <a:off x="3615433" y="3978934"/>
            <a:ext cx="46509" cy="46509"/>
          </a:xfrm>
          <a:custGeom>
            <a:avLst/>
            <a:gdLst/>
            <a:ahLst/>
            <a:cxnLst/>
            <a:rect l="l" t="t" r="r" b="b"/>
            <a:pathLst>
              <a:path w="79375" h="79375">
                <a:moveTo>
                  <a:pt x="0" y="78862"/>
                </a:moveTo>
                <a:lnTo>
                  <a:pt x="78754" y="78862"/>
                </a:lnTo>
                <a:lnTo>
                  <a:pt x="78754" y="0"/>
                </a:lnTo>
                <a:lnTo>
                  <a:pt x="0" y="0"/>
                </a:lnTo>
                <a:lnTo>
                  <a:pt x="0" y="78862"/>
                </a:lnTo>
                <a:close/>
              </a:path>
            </a:pathLst>
          </a:custGeom>
          <a:ln w="16471">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9" name="object 129"/>
          <p:cNvSpPr/>
          <p:nvPr/>
        </p:nvSpPr>
        <p:spPr>
          <a:xfrm>
            <a:off x="3615434" y="3913160"/>
            <a:ext cx="46509" cy="46509"/>
          </a:xfrm>
          <a:custGeom>
            <a:avLst/>
            <a:gdLst/>
            <a:ahLst/>
            <a:cxnLst/>
            <a:rect l="l" t="t" r="r" b="b"/>
            <a:pathLst>
              <a:path w="79375" h="79375">
                <a:moveTo>
                  <a:pt x="0" y="78828"/>
                </a:moveTo>
                <a:lnTo>
                  <a:pt x="78754" y="78828"/>
                </a:lnTo>
                <a:lnTo>
                  <a:pt x="78754" y="0"/>
                </a:lnTo>
                <a:lnTo>
                  <a:pt x="0" y="0"/>
                </a:lnTo>
                <a:lnTo>
                  <a:pt x="0" y="78828"/>
                </a:lnTo>
                <a:close/>
              </a:path>
            </a:pathLst>
          </a:custGeom>
          <a:solidFill>
            <a:srgbClr val="D1D3D4"/>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0" name="object 130"/>
          <p:cNvSpPr/>
          <p:nvPr/>
        </p:nvSpPr>
        <p:spPr>
          <a:xfrm>
            <a:off x="3615433" y="3913155"/>
            <a:ext cx="46509" cy="46509"/>
          </a:xfrm>
          <a:custGeom>
            <a:avLst/>
            <a:gdLst/>
            <a:ahLst/>
            <a:cxnLst/>
            <a:rect l="l" t="t" r="r" b="b"/>
            <a:pathLst>
              <a:path w="79375" h="79375">
                <a:moveTo>
                  <a:pt x="0" y="78828"/>
                </a:moveTo>
                <a:lnTo>
                  <a:pt x="78754" y="78828"/>
                </a:lnTo>
                <a:lnTo>
                  <a:pt x="78754" y="0"/>
                </a:lnTo>
                <a:lnTo>
                  <a:pt x="0" y="0"/>
                </a:lnTo>
                <a:lnTo>
                  <a:pt x="0" y="78828"/>
                </a:lnTo>
                <a:close/>
              </a:path>
            </a:pathLst>
          </a:custGeom>
          <a:ln w="16471">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1" name="object 131"/>
          <p:cNvSpPr/>
          <p:nvPr/>
        </p:nvSpPr>
        <p:spPr>
          <a:xfrm>
            <a:off x="3615434" y="3847381"/>
            <a:ext cx="46509" cy="46509"/>
          </a:xfrm>
          <a:custGeom>
            <a:avLst/>
            <a:gdLst/>
            <a:ahLst/>
            <a:cxnLst/>
            <a:rect l="l" t="t" r="r" b="b"/>
            <a:pathLst>
              <a:path w="79375" h="79375">
                <a:moveTo>
                  <a:pt x="0" y="78794"/>
                </a:moveTo>
                <a:lnTo>
                  <a:pt x="78754" y="78794"/>
                </a:lnTo>
                <a:lnTo>
                  <a:pt x="78754" y="0"/>
                </a:lnTo>
                <a:lnTo>
                  <a:pt x="0" y="0"/>
                </a:lnTo>
                <a:lnTo>
                  <a:pt x="0" y="78794"/>
                </a:lnTo>
                <a:close/>
              </a:path>
            </a:pathLst>
          </a:custGeom>
          <a:solidFill>
            <a:srgbClr val="D1D3D4"/>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2" name="object 132"/>
          <p:cNvSpPr/>
          <p:nvPr/>
        </p:nvSpPr>
        <p:spPr>
          <a:xfrm>
            <a:off x="3615433" y="3847377"/>
            <a:ext cx="46509" cy="46509"/>
          </a:xfrm>
          <a:custGeom>
            <a:avLst/>
            <a:gdLst/>
            <a:ahLst/>
            <a:cxnLst/>
            <a:rect l="l" t="t" r="r" b="b"/>
            <a:pathLst>
              <a:path w="79375" h="79375">
                <a:moveTo>
                  <a:pt x="0" y="78794"/>
                </a:moveTo>
                <a:lnTo>
                  <a:pt x="78754" y="78794"/>
                </a:lnTo>
                <a:lnTo>
                  <a:pt x="78754" y="0"/>
                </a:lnTo>
                <a:lnTo>
                  <a:pt x="0" y="0"/>
                </a:lnTo>
                <a:lnTo>
                  <a:pt x="0" y="78794"/>
                </a:lnTo>
                <a:close/>
              </a:path>
            </a:pathLst>
          </a:custGeom>
          <a:ln w="16471">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3" name="object 133"/>
          <p:cNvSpPr/>
          <p:nvPr/>
        </p:nvSpPr>
        <p:spPr>
          <a:xfrm>
            <a:off x="3615434" y="4830994"/>
            <a:ext cx="46509" cy="46509"/>
          </a:xfrm>
          <a:custGeom>
            <a:avLst/>
            <a:gdLst/>
            <a:ahLst/>
            <a:cxnLst/>
            <a:rect l="l" t="t" r="r" b="b"/>
            <a:pathLst>
              <a:path w="79375" h="79375">
                <a:moveTo>
                  <a:pt x="0" y="78828"/>
                </a:moveTo>
                <a:lnTo>
                  <a:pt x="78754" y="78828"/>
                </a:lnTo>
                <a:lnTo>
                  <a:pt x="78754" y="0"/>
                </a:lnTo>
                <a:lnTo>
                  <a:pt x="0" y="0"/>
                </a:lnTo>
                <a:lnTo>
                  <a:pt x="0" y="78828"/>
                </a:lnTo>
                <a:close/>
              </a:path>
            </a:pathLst>
          </a:custGeom>
          <a:solidFill>
            <a:srgbClr val="D1D3D4"/>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4" name="object 134"/>
          <p:cNvSpPr/>
          <p:nvPr/>
        </p:nvSpPr>
        <p:spPr>
          <a:xfrm>
            <a:off x="3610601" y="4826156"/>
            <a:ext cx="55811" cy="56183"/>
          </a:xfrm>
          <a:custGeom>
            <a:avLst/>
            <a:gdLst/>
            <a:ahLst/>
            <a:cxnLst/>
            <a:rect l="l" t="t" r="r" b="b"/>
            <a:pathLst>
              <a:path w="95250" h="95884">
                <a:moveTo>
                  <a:pt x="87002" y="0"/>
                </a:moveTo>
                <a:lnTo>
                  <a:pt x="0" y="0"/>
                </a:lnTo>
                <a:lnTo>
                  <a:pt x="0" y="95307"/>
                </a:lnTo>
                <a:lnTo>
                  <a:pt x="95252" y="95307"/>
                </a:lnTo>
                <a:lnTo>
                  <a:pt x="95252" y="78827"/>
                </a:lnTo>
                <a:lnTo>
                  <a:pt x="16463" y="78827"/>
                </a:lnTo>
                <a:lnTo>
                  <a:pt x="16463" y="16479"/>
                </a:lnTo>
                <a:lnTo>
                  <a:pt x="78788" y="16479"/>
                </a:lnTo>
                <a:lnTo>
                  <a:pt x="78788" y="8256"/>
                </a:lnTo>
                <a:lnTo>
                  <a:pt x="87002" y="8256"/>
                </a:lnTo>
                <a:lnTo>
                  <a:pt x="87002" y="0"/>
                </a:lnTo>
                <a:close/>
              </a:path>
              <a:path w="95250" h="95884">
                <a:moveTo>
                  <a:pt x="87002" y="8256"/>
                </a:moveTo>
                <a:lnTo>
                  <a:pt x="78788" y="8256"/>
                </a:lnTo>
                <a:lnTo>
                  <a:pt x="78788" y="78827"/>
                </a:lnTo>
                <a:lnTo>
                  <a:pt x="95252" y="78827"/>
                </a:lnTo>
                <a:lnTo>
                  <a:pt x="95252" y="16479"/>
                </a:lnTo>
                <a:lnTo>
                  <a:pt x="87002" y="16479"/>
                </a:lnTo>
                <a:lnTo>
                  <a:pt x="87002" y="8256"/>
                </a:lnTo>
                <a:close/>
              </a:path>
              <a:path w="95250" h="95884">
                <a:moveTo>
                  <a:pt x="95252" y="0"/>
                </a:moveTo>
                <a:lnTo>
                  <a:pt x="87002" y="0"/>
                </a:lnTo>
                <a:lnTo>
                  <a:pt x="87002" y="16479"/>
                </a:lnTo>
                <a:lnTo>
                  <a:pt x="95252" y="16479"/>
                </a:lnTo>
                <a:lnTo>
                  <a:pt x="95252" y="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5" name="object 135"/>
          <p:cNvSpPr/>
          <p:nvPr/>
        </p:nvSpPr>
        <p:spPr>
          <a:xfrm>
            <a:off x="3615434" y="4765175"/>
            <a:ext cx="46509" cy="46509"/>
          </a:xfrm>
          <a:custGeom>
            <a:avLst/>
            <a:gdLst/>
            <a:ahLst/>
            <a:cxnLst/>
            <a:rect l="l" t="t" r="r" b="b"/>
            <a:pathLst>
              <a:path w="79375" h="79375">
                <a:moveTo>
                  <a:pt x="0" y="78862"/>
                </a:moveTo>
                <a:lnTo>
                  <a:pt x="78754" y="78862"/>
                </a:lnTo>
                <a:lnTo>
                  <a:pt x="78754" y="0"/>
                </a:lnTo>
                <a:lnTo>
                  <a:pt x="0" y="0"/>
                </a:lnTo>
                <a:lnTo>
                  <a:pt x="0" y="78862"/>
                </a:lnTo>
                <a:close/>
              </a:path>
            </a:pathLst>
          </a:custGeom>
          <a:solidFill>
            <a:srgbClr val="D1D3D4"/>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6" name="object 136"/>
          <p:cNvSpPr/>
          <p:nvPr/>
        </p:nvSpPr>
        <p:spPr>
          <a:xfrm>
            <a:off x="3610601" y="4760357"/>
            <a:ext cx="55811" cy="56183"/>
          </a:xfrm>
          <a:custGeom>
            <a:avLst/>
            <a:gdLst/>
            <a:ahLst/>
            <a:cxnLst/>
            <a:rect l="l" t="t" r="r" b="b"/>
            <a:pathLst>
              <a:path w="95250" h="95884">
                <a:moveTo>
                  <a:pt x="87002" y="0"/>
                </a:moveTo>
                <a:lnTo>
                  <a:pt x="0" y="0"/>
                </a:lnTo>
                <a:lnTo>
                  <a:pt x="0" y="95341"/>
                </a:lnTo>
                <a:lnTo>
                  <a:pt x="95252" y="95341"/>
                </a:lnTo>
                <a:lnTo>
                  <a:pt x="95252" y="78861"/>
                </a:lnTo>
                <a:lnTo>
                  <a:pt x="16463" y="78861"/>
                </a:lnTo>
                <a:lnTo>
                  <a:pt x="16463" y="16479"/>
                </a:lnTo>
                <a:lnTo>
                  <a:pt x="78788" y="16479"/>
                </a:lnTo>
                <a:lnTo>
                  <a:pt x="78788" y="8221"/>
                </a:lnTo>
                <a:lnTo>
                  <a:pt x="87002" y="8221"/>
                </a:lnTo>
                <a:lnTo>
                  <a:pt x="87002" y="0"/>
                </a:lnTo>
                <a:close/>
              </a:path>
              <a:path w="95250" h="95884">
                <a:moveTo>
                  <a:pt x="87002" y="8221"/>
                </a:moveTo>
                <a:lnTo>
                  <a:pt x="78788" y="8221"/>
                </a:lnTo>
                <a:lnTo>
                  <a:pt x="78788" y="78861"/>
                </a:lnTo>
                <a:lnTo>
                  <a:pt x="95252" y="78861"/>
                </a:lnTo>
                <a:lnTo>
                  <a:pt x="95252" y="16479"/>
                </a:lnTo>
                <a:lnTo>
                  <a:pt x="87002" y="16479"/>
                </a:lnTo>
                <a:lnTo>
                  <a:pt x="87002" y="8221"/>
                </a:lnTo>
                <a:close/>
              </a:path>
              <a:path w="95250" h="95884">
                <a:moveTo>
                  <a:pt x="95252" y="0"/>
                </a:moveTo>
                <a:lnTo>
                  <a:pt x="87002" y="0"/>
                </a:lnTo>
                <a:lnTo>
                  <a:pt x="87002" y="16479"/>
                </a:lnTo>
                <a:lnTo>
                  <a:pt x="95252" y="16479"/>
                </a:lnTo>
                <a:lnTo>
                  <a:pt x="95252" y="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7" name="object 137"/>
          <p:cNvSpPr/>
          <p:nvPr/>
        </p:nvSpPr>
        <p:spPr>
          <a:xfrm>
            <a:off x="3615434" y="4699417"/>
            <a:ext cx="46509" cy="46509"/>
          </a:xfrm>
          <a:custGeom>
            <a:avLst/>
            <a:gdLst/>
            <a:ahLst/>
            <a:cxnLst/>
            <a:rect l="l" t="t" r="r" b="b"/>
            <a:pathLst>
              <a:path w="79375" h="79375">
                <a:moveTo>
                  <a:pt x="0" y="78862"/>
                </a:moveTo>
                <a:lnTo>
                  <a:pt x="78754" y="78862"/>
                </a:lnTo>
                <a:lnTo>
                  <a:pt x="78754" y="0"/>
                </a:lnTo>
                <a:lnTo>
                  <a:pt x="0" y="0"/>
                </a:lnTo>
                <a:lnTo>
                  <a:pt x="0" y="78862"/>
                </a:lnTo>
                <a:close/>
              </a:path>
            </a:pathLst>
          </a:custGeom>
          <a:solidFill>
            <a:srgbClr val="D1D3D4"/>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8" name="object 138"/>
          <p:cNvSpPr/>
          <p:nvPr/>
        </p:nvSpPr>
        <p:spPr>
          <a:xfrm>
            <a:off x="3610601" y="4694579"/>
            <a:ext cx="55811" cy="56183"/>
          </a:xfrm>
          <a:custGeom>
            <a:avLst/>
            <a:gdLst/>
            <a:ahLst/>
            <a:cxnLst/>
            <a:rect l="l" t="t" r="r" b="b"/>
            <a:pathLst>
              <a:path w="95250" h="95884">
                <a:moveTo>
                  <a:pt x="87002" y="0"/>
                </a:moveTo>
                <a:lnTo>
                  <a:pt x="0" y="0"/>
                </a:lnTo>
                <a:lnTo>
                  <a:pt x="0" y="95340"/>
                </a:lnTo>
                <a:lnTo>
                  <a:pt x="95252" y="95340"/>
                </a:lnTo>
                <a:lnTo>
                  <a:pt x="95252" y="78861"/>
                </a:lnTo>
                <a:lnTo>
                  <a:pt x="16463" y="78861"/>
                </a:lnTo>
                <a:lnTo>
                  <a:pt x="16463" y="16478"/>
                </a:lnTo>
                <a:lnTo>
                  <a:pt x="78788" y="16478"/>
                </a:lnTo>
                <a:lnTo>
                  <a:pt x="78788" y="8221"/>
                </a:lnTo>
                <a:lnTo>
                  <a:pt x="87002" y="8221"/>
                </a:lnTo>
                <a:lnTo>
                  <a:pt x="87002" y="0"/>
                </a:lnTo>
                <a:close/>
              </a:path>
              <a:path w="95250" h="95884">
                <a:moveTo>
                  <a:pt x="87002" y="8221"/>
                </a:moveTo>
                <a:lnTo>
                  <a:pt x="78788" y="8221"/>
                </a:lnTo>
                <a:lnTo>
                  <a:pt x="78788" y="78861"/>
                </a:lnTo>
                <a:lnTo>
                  <a:pt x="95252" y="78861"/>
                </a:lnTo>
                <a:lnTo>
                  <a:pt x="95252" y="16478"/>
                </a:lnTo>
                <a:lnTo>
                  <a:pt x="87002" y="16478"/>
                </a:lnTo>
                <a:lnTo>
                  <a:pt x="87002" y="8221"/>
                </a:lnTo>
                <a:close/>
              </a:path>
              <a:path w="95250" h="95884">
                <a:moveTo>
                  <a:pt x="95252" y="0"/>
                </a:moveTo>
                <a:lnTo>
                  <a:pt x="87002" y="0"/>
                </a:lnTo>
                <a:lnTo>
                  <a:pt x="87002" y="16478"/>
                </a:lnTo>
                <a:lnTo>
                  <a:pt x="95252" y="16478"/>
                </a:lnTo>
                <a:lnTo>
                  <a:pt x="95252" y="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9" name="object 139"/>
          <p:cNvSpPr/>
          <p:nvPr/>
        </p:nvSpPr>
        <p:spPr>
          <a:xfrm>
            <a:off x="3615434" y="4633619"/>
            <a:ext cx="46509" cy="46509"/>
          </a:xfrm>
          <a:custGeom>
            <a:avLst/>
            <a:gdLst/>
            <a:ahLst/>
            <a:cxnLst/>
            <a:rect l="l" t="t" r="r" b="b"/>
            <a:pathLst>
              <a:path w="79375" h="79375">
                <a:moveTo>
                  <a:pt x="0" y="78862"/>
                </a:moveTo>
                <a:lnTo>
                  <a:pt x="78754" y="78862"/>
                </a:lnTo>
                <a:lnTo>
                  <a:pt x="78754" y="0"/>
                </a:lnTo>
                <a:lnTo>
                  <a:pt x="0" y="0"/>
                </a:lnTo>
                <a:lnTo>
                  <a:pt x="0" y="78862"/>
                </a:lnTo>
                <a:close/>
              </a:path>
            </a:pathLst>
          </a:custGeom>
          <a:solidFill>
            <a:srgbClr val="D1D3D4"/>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0" name="object 140"/>
          <p:cNvSpPr/>
          <p:nvPr/>
        </p:nvSpPr>
        <p:spPr>
          <a:xfrm>
            <a:off x="3610601" y="4628820"/>
            <a:ext cx="55811" cy="56183"/>
          </a:xfrm>
          <a:custGeom>
            <a:avLst/>
            <a:gdLst/>
            <a:ahLst/>
            <a:cxnLst/>
            <a:rect l="l" t="t" r="r" b="b"/>
            <a:pathLst>
              <a:path w="95250" h="95884">
                <a:moveTo>
                  <a:pt x="87002" y="0"/>
                </a:moveTo>
                <a:lnTo>
                  <a:pt x="0" y="0"/>
                </a:lnTo>
                <a:lnTo>
                  <a:pt x="0" y="95341"/>
                </a:lnTo>
                <a:lnTo>
                  <a:pt x="95252" y="95341"/>
                </a:lnTo>
                <a:lnTo>
                  <a:pt x="95252" y="78861"/>
                </a:lnTo>
                <a:lnTo>
                  <a:pt x="16463" y="78861"/>
                </a:lnTo>
                <a:lnTo>
                  <a:pt x="16463" y="16479"/>
                </a:lnTo>
                <a:lnTo>
                  <a:pt x="78788" y="16479"/>
                </a:lnTo>
                <a:lnTo>
                  <a:pt x="78788" y="8221"/>
                </a:lnTo>
                <a:lnTo>
                  <a:pt x="87002" y="8221"/>
                </a:lnTo>
                <a:lnTo>
                  <a:pt x="87002" y="0"/>
                </a:lnTo>
                <a:close/>
              </a:path>
              <a:path w="95250" h="95884">
                <a:moveTo>
                  <a:pt x="87002" y="8221"/>
                </a:moveTo>
                <a:lnTo>
                  <a:pt x="78788" y="8221"/>
                </a:lnTo>
                <a:lnTo>
                  <a:pt x="78788" y="78861"/>
                </a:lnTo>
                <a:lnTo>
                  <a:pt x="95252" y="78861"/>
                </a:lnTo>
                <a:lnTo>
                  <a:pt x="95252" y="16479"/>
                </a:lnTo>
                <a:lnTo>
                  <a:pt x="87002" y="16479"/>
                </a:lnTo>
                <a:lnTo>
                  <a:pt x="87002" y="8221"/>
                </a:lnTo>
                <a:close/>
              </a:path>
              <a:path w="95250" h="95884">
                <a:moveTo>
                  <a:pt x="95252" y="0"/>
                </a:moveTo>
                <a:lnTo>
                  <a:pt x="87002" y="0"/>
                </a:lnTo>
                <a:lnTo>
                  <a:pt x="87002" y="16479"/>
                </a:lnTo>
                <a:lnTo>
                  <a:pt x="95252" y="16479"/>
                </a:lnTo>
                <a:lnTo>
                  <a:pt x="95252" y="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1" name="object 141"/>
          <p:cNvSpPr/>
          <p:nvPr/>
        </p:nvSpPr>
        <p:spPr>
          <a:xfrm>
            <a:off x="3615434" y="4567839"/>
            <a:ext cx="46509" cy="46509"/>
          </a:xfrm>
          <a:custGeom>
            <a:avLst/>
            <a:gdLst/>
            <a:ahLst/>
            <a:cxnLst/>
            <a:rect l="l" t="t" r="r" b="b"/>
            <a:pathLst>
              <a:path w="79375" h="79375">
                <a:moveTo>
                  <a:pt x="0" y="78828"/>
                </a:moveTo>
                <a:lnTo>
                  <a:pt x="78754" y="78828"/>
                </a:lnTo>
                <a:lnTo>
                  <a:pt x="78754" y="0"/>
                </a:lnTo>
                <a:lnTo>
                  <a:pt x="0" y="0"/>
                </a:lnTo>
                <a:lnTo>
                  <a:pt x="0" y="78828"/>
                </a:lnTo>
                <a:close/>
              </a:path>
            </a:pathLst>
          </a:custGeom>
          <a:solidFill>
            <a:srgbClr val="D1D3D4"/>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2" name="object 142"/>
          <p:cNvSpPr/>
          <p:nvPr/>
        </p:nvSpPr>
        <p:spPr>
          <a:xfrm>
            <a:off x="3610601" y="4563042"/>
            <a:ext cx="55811" cy="56183"/>
          </a:xfrm>
          <a:custGeom>
            <a:avLst/>
            <a:gdLst/>
            <a:ahLst/>
            <a:cxnLst/>
            <a:rect l="l" t="t" r="r" b="b"/>
            <a:pathLst>
              <a:path w="95250" h="95884">
                <a:moveTo>
                  <a:pt x="87002" y="0"/>
                </a:moveTo>
                <a:lnTo>
                  <a:pt x="0" y="0"/>
                </a:lnTo>
                <a:lnTo>
                  <a:pt x="0" y="95272"/>
                </a:lnTo>
                <a:lnTo>
                  <a:pt x="95252" y="95272"/>
                </a:lnTo>
                <a:lnTo>
                  <a:pt x="95252" y="78793"/>
                </a:lnTo>
                <a:lnTo>
                  <a:pt x="16463" y="78793"/>
                </a:lnTo>
                <a:lnTo>
                  <a:pt x="16463" y="16478"/>
                </a:lnTo>
                <a:lnTo>
                  <a:pt x="78788" y="16478"/>
                </a:lnTo>
                <a:lnTo>
                  <a:pt x="78788" y="8221"/>
                </a:lnTo>
                <a:lnTo>
                  <a:pt x="87002" y="8221"/>
                </a:lnTo>
                <a:lnTo>
                  <a:pt x="87002" y="0"/>
                </a:lnTo>
                <a:close/>
              </a:path>
              <a:path w="95250" h="95884">
                <a:moveTo>
                  <a:pt x="87002" y="8221"/>
                </a:moveTo>
                <a:lnTo>
                  <a:pt x="78788" y="8221"/>
                </a:lnTo>
                <a:lnTo>
                  <a:pt x="78788" y="78793"/>
                </a:lnTo>
                <a:lnTo>
                  <a:pt x="95252" y="78793"/>
                </a:lnTo>
                <a:lnTo>
                  <a:pt x="95252" y="16478"/>
                </a:lnTo>
                <a:lnTo>
                  <a:pt x="87002" y="16478"/>
                </a:lnTo>
                <a:lnTo>
                  <a:pt x="87002" y="8221"/>
                </a:lnTo>
                <a:close/>
              </a:path>
              <a:path w="95250" h="95884">
                <a:moveTo>
                  <a:pt x="95252" y="0"/>
                </a:moveTo>
                <a:lnTo>
                  <a:pt x="87002" y="0"/>
                </a:lnTo>
                <a:lnTo>
                  <a:pt x="87002" y="16478"/>
                </a:lnTo>
                <a:lnTo>
                  <a:pt x="95252" y="16478"/>
                </a:lnTo>
                <a:lnTo>
                  <a:pt x="95252" y="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3" name="object 143"/>
          <p:cNvSpPr/>
          <p:nvPr/>
        </p:nvSpPr>
        <p:spPr>
          <a:xfrm>
            <a:off x="3615434" y="4502081"/>
            <a:ext cx="46509" cy="46509"/>
          </a:xfrm>
          <a:custGeom>
            <a:avLst/>
            <a:gdLst/>
            <a:ahLst/>
            <a:cxnLst/>
            <a:rect l="l" t="t" r="r" b="b"/>
            <a:pathLst>
              <a:path w="79375" h="79375">
                <a:moveTo>
                  <a:pt x="0" y="78828"/>
                </a:moveTo>
                <a:lnTo>
                  <a:pt x="78754" y="78828"/>
                </a:lnTo>
                <a:lnTo>
                  <a:pt x="78754" y="0"/>
                </a:lnTo>
                <a:lnTo>
                  <a:pt x="0" y="0"/>
                </a:lnTo>
                <a:lnTo>
                  <a:pt x="0" y="78828"/>
                </a:lnTo>
                <a:close/>
              </a:path>
            </a:pathLst>
          </a:custGeom>
          <a:solidFill>
            <a:srgbClr val="D1D3D4"/>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4" name="object 144"/>
          <p:cNvSpPr/>
          <p:nvPr/>
        </p:nvSpPr>
        <p:spPr>
          <a:xfrm>
            <a:off x="3610601" y="4497243"/>
            <a:ext cx="55811" cy="56183"/>
          </a:xfrm>
          <a:custGeom>
            <a:avLst/>
            <a:gdLst/>
            <a:ahLst/>
            <a:cxnLst/>
            <a:rect l="l" t="t" r="r" b="b"/>
            <a:pathLst>
              <a:path w="95250" h="95884">
                <a:moveTo>
                  <a:pt x="87002" y="0"/>
                </a:moveTo>
                <a:lnTo>
                  <a:pt x="0" y="0"/>
                </a:lnTo>
                <a:lnTo>
                  <a:pt x="0" y="95308"/>
                </a:lnTo>
                <a:lnTo>
                  <a:pt x="95252" y="95308"/>
                </a:lnTo>
                <a:lnTo>
                  <a:pt x="95252" y="78828"/>
                </a:lnTo>
                <a:lnTo>
                  <a:pt x="16463" y="78828"/>
                </a:lnTo>
                <a:lnTo>
                  <a:pt x="16463" y="16479"/>
                </a:lnTo>
                <a:lnTo>
                  <a:pt x="78788" y="16479"/>
                </a:lnTo>
                <a:lnTo>
                  <a:pt x="78788" y="8257"/>
                </a:lnTo>
                <a:lnTo>
                  <a:pt x="87002" y="8257"/>
                </a:lnTo>
                <a:lnTo>
                  <a:pt x="87002" y="0"/>
                </a:lnTo>
                <a:close/>
              </a:path>
              <a:path w="95250" h="95884">
                <a:moveTo>
                  <a:pt x="87002" y="8257"/>
                </a:moveTo>
                <a:lnTo>
                  <a:pt x="78788" y="8257"/>
                </a:lnTo>
                <a:lnTo>
                  <a:pt x="78788" y="78828"/>
                </a:lnTo>
                <a:lnTo>
                  <a:pt x="95252" y="78828"/>
                </a:lnTo>
                <a:lnTo>
                  <a:pt x="95252" y="16479"/>
                </a:lnTo>
                <a:lnTo>
                  <a:pt x="87002" y="16479"/>
                </a:lnTo>
                <a:lnTo>
                  <a:pt x="87002" y="8257"/>
                </a:lnTo>
                <a:close/>
              </a:path>
              <a:path w="95250" h="95884">
                <a:moveTo>
                  <a:pt x="95252" y="0"/>
                </a:moveTo>
                <a:lnTo>
                  <a:pt x="87002" y="0"/>
                </a:lnTo>
                <a:lnTo>
                  <a:pt x="87002" y="16479"/>
                </a:lnTo>
                <a:lnTo>
                  <a:pt x="95252" y="16479"/>
                </a:lnTo>
                <a:lnTo>
                  <a:pt x="95252" y="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5" name="object 145"/>
          <p:cNvSpPr/>
          <p:nvPr/>
        </p:nvSpPr>
        <p:spPr>
          <a:xfrm>
            <a:off x="3615434" y="4436302"/>
            <a:ext cx="46509" cy="46509"/>
          </a:xfrm>
          <a:custGeom>
            <a:avLst/>
            <a:gdLst/>
            <a:ahLst/>
            <a:cxnLst/>
            <a:rect l="l" t="t" r="r" b="b"/>
            <a:pathLst>
              <a:path w="79375" h="79375">
                <a:moveTo>
                  <a:pt x="0" y="78794"/>
                </a:moveTo>
                <a:lnTo>
                  <a:pt x="78754" y="78794"/>
                </a:lnTo>
                <a:lnTo>
                  <a:pt x="78754" y="0"/>
                </a:lnTo>
                <a:lnTo>
                  <a:pt x="0" y="0"/>
                </a:lnTo>
                <a:lnTo>
                  <a:pt x="0" y="78794"/>
                </a:lnTo>
                <a:close/>
              </a:path>
            </a:pathLst>
          </a:custGeom>
          <a:solidFill>
            <a:srgbClr val="D1D3D4"/>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6" name="object 146"/>
          <p:cNvSpPr/>
          <p:nvPr/>
        </p:nvSpPr>
        <p:spPr>
          <a:xfrm>
            <a:off x="3610601" y="4431464"/>
            <a:ext cx="55811" cy="56183"/>
          </a:xfrm>
          <a:custGeom>
            <a:avLst/>
            <a:gdLst/>
            <a:ahLst/>
            <a:cxnLst/>
            <a:rect l="l" t="t" r="r" b="b"/>
            <a:pathLst>
              <a:path w="95250" h="95884">
                <a:moveTo>
                  <a:pt x="87002" y="0"/>
                </a:moveTo>
                <a:lnTo>
                  <a:pt x="0" y="0"/>
                </a:lnTo>
                <a:lnTo>
                  <a:pt x="0" y="95307"/>
                </a:lnTo>
                <a:lnTo>
                  <a:pt x="95252" y="95307"/>
                </a:lnTo>
                <a:lnTo>
                  <a:pt x="95252" y="78827"/>
                </a:lnTo>
                <a:lnTo>
                  <a:pt x="16463" y="78827"/>
                </a:lnTo>
                <a:lnTo>
                  <a:pt x="16463" y="16479"/>
                </a:lnTo>
                <a:lnTo>
                  <a:pt x="78788" y="16479"/>
                </a:lnTo>
                <a:lnTo>
                  <a:pt x="78788" y="8256"/>
                </a:lnTo>
                <a:lnTo>
                  <a:pt x="87002" y="8256"/>
                </a:lnTo>
                <a:lnTo>
                  <a:pt x="87002" y="0"/>
                </a:lnTo>
                <a:close/>
              </a:path>
              <a:path w="95250" h="95884">
                <a:moveTo>
                  <a:pt x="87002" y="8256"/>
                </a:moveTo>
                <a:lnTo>
                  <a:pt x="78788" y="8256"/>
                </a:lnTo>
                <a:lnTo>
                  <a:pt x="78788" y="78827"/>
                </a:lnTo>
                <a:lnTo>
                  <a:pt x="95252" y="78827"/>
                </a:lnTo>
                <a:lnTo>
                  <a:pt x="95252" y="16479"/>
                </a:lnTo>
                <a:lnTo>
                  <a:pt x="87002" y="16479"/>
                </a:lnTo>
                <a:lnTo>
                  <a:pt x="87002" y="8256"/>
                </a:lnTo>
                <a:close/>
              </a:path>
              <a:path w="95250" h="95884">
                <a:moveTo>
                  <a:pt x="95252" y="0"/>
                </a:moveTo>
                <a:lnTo>
                  <a:pt x="87002" y="0"/>
                </a:lnTo>
                <a:lnTo>
                  <a:pt x="87002" y="16479"/>
                </a:lnTo>
                <a:lnTo>
                  <a:pt x="95252" y="16479"/>
                </a:lnTo>
                <a:lnTo>
                  <a:pt x="95252" y="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7" name="object 147"/>
          <p:cNvSpPr/>
          <p:nvPr/>
        </p:nvSpPr>
        <p:spPr>
          <a:xfrm>
            <a:off x="3220493" y="2749710"/>
            <a:ext cx="281285" cy="281285"/>
          </a:xfrm>
          <a:custGeom>
            <a:avLst/>
            <a:gdLst/>
            <a:ahLst/>
            <a:cxnLst/>
            <a:rect l="l" t="t" r="r" b="b"/>
            <a:pathLst>
              <a:path w="480060" h="480060">
                <a:moveTo>
                  <a:pt x="0" y="479934"/>
                </a:moveTo>
                <a:lnTo>
                  <a:pt x="479487" y="479934"/>
                </a:lnTo>
                <a:lnTo>
                  <a:pt x="479487" y="0"/>
                </a:lnTo>
                <a:lnTo>
                  <a:pt x="0" y="0"/>
                </a:lnTo>
                <a:lnTo>
                  <a:pt x="0" y="479934"/>
                </a:lnTo>
                <a:close/>
              </a:path>
            </a:pathLst>
          </a:custGeom>
          <a:solidFill>
            <a:srgbClr val="CECCCC"/>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8" name="object 148"/>
          <p:cNvSpPr/>
          <p:nvPr/>
        </p:nvSpPr>
        <p:spPr>
          <a:xfrm>
            <a:off x="3214029" y="3030884"/>
            <a:ext cx="293936" cy="6697"/>
          </a:xfrm>
          <a:custGeom>
            <a:avLst/>
            <a:gdLst/>
            <a:ahLst/>
            <a:cxnLst/>
            <a:rect l="l" t="t" r="r" b="b"/>
            <a:pathLst>
              <a:path w="501650" h="11429">
                <a:moveTo>
                  <a:pt x="0" y="11430"/>
                </a:moveTo>
                <a:lnTo>
                  <a:pt x="501450" y="11430"/>
                </a:lnTo>
                <a:lnTo>
                  <a:pt x="501450" y="0"/>
                </a:lnTo>
                <a:lnTo>
                  <a:pt x="0" y="0"/>
                </a:lnTo>
                <a:lnTo>
                  <a:pt x="0" y="1143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9" name="object 149"/>
          <p:cNvSpPr/>
          <p:nvPr/>
        </p:nvSpPr>
        <p:spPr>
          <a:xfrm>
            <a:off x="3214029" y="3027536"/>
            <a:ext cx="281285" cy="0"/>
          </a:xfrm>
          <a:custGeom>
            <a:avLst/>
            <a:gdLst/>
            <a:ahLst/>
            <a:cxnLst/>
            <a:rect l="l" t="t" r="r" b="b"/>
            <a:pathLst>
              <a:path w="480060">
                <a:moveTo>
                  <a:pt x="0" y="0"/>
                </a:moveTo>
                <a:lnTo>
                  <a:pt x="479521" y="0"/>
                </a:lnTo>
              </a:path>
            </a:pathLst>
          </a:custGeom>
          <a:ln w="11429">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50" name="object 150"/>
          <p:cNvSpPr/>
          <p:nvPr/>
        </p:nvSpPr>
        <p:spPr>
          <a:xfrm>
            <a:off x="3220474" y="2756296"/>
            <a:ext cx="0" cy="267891"/>
          </a:xfrm>
          <a:custGeom>
            <a:avLst/>
            <a:gdLst/>
            <a:ahLst/>
            <a:cxnLst/>
            <a:rect l="l" t="t" r="r" b="b"/>
            <a:pathLst>
              <a:path h="457200">
                <a:moveTo>
                  <a:pt x="0" y="0"/>
                </a:moveTo>
                <a:lnTo>
                  <a:pt x="0" y="457200"/>
                </a:lnTo>
              </a:path>
            </a:pathLst>
          </a:custGeom>
          <a:ln w="21997">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51" name="object 151"/>
          <p:cNvSpPr/>
          <p:nvPr/>
        </p:nvSpPr>
        <p:spPr>
          <a:xfrm>
            <a:off x="3214029" y="2742902"/>
            <a:ext cx="293936" cy="13395"/>
          </a:xfrm>
          <a:custGeom>
            <a:avLst/>
            <a:gdLst/>
            <a:ahLst/>
            <a:cxnLst/>
            <a:rect l="l" t="t" r="r" b="b"/>
            <a:pathLst>
              <a:path w="501650" h="22860">
                <a:moveTo>
                  <a:pt x="0" y="22859"/>
                </a:moveTo>
                <a:lnTo>
                  <a:pt x="501450" y="22859"/>
                </a:lnTo>
                <a:lnTo>
                  <a:pt x="501450" y="0"/>
                </a:lnTo>
                <a:lnTo>
                  <a:pt x="0" y="0"/>
                </a:lnTo>
                <a:lnTo>
                  <a:pt x="0" y="22859"/>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52" name="object 152"/>
          <p:cNvSpPr/>
          <p:nvPr/>
        </p:nvSpPr>
        <p:spPr>
          <a:xfrm>
            <a:off x="3494998" y="3024187"/>
            <a:ext cx="6697" cy="6697"/>
          </a:xfrm>
          <a:custGeom>
            <a:avLst/>
            <a:gdLst/>
            <a:ahLst/>
            <a:cxnLst/>
            <a:rect l="l" t="t" r="r" b="b"/>
            <a:pathLst>
              <a:path w="11429" h="11429">
                <a:moveTo>
                  <a:pt x="0" y="11429"/>
                </a:moveTo>
                <a:lnTo>
                  <a:pt x="10963" y="11429"/>
                </a:lnTo>
                <a:lnTo>
                  <a:pt x="10963" y="0"/>
                </a:lnTo>
                <a:lnTo>
                  <a:pt x="0" y="0"/>
                </a:lnTo>
                <a:lnTo>
                  <a:pt x="0" y="11429"/>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53" name="object 153"/>
          <p:cNvSpPr/>
          <p:nvPr/>
        </p:nvSpPr>
        <p:spPr>
          <a:xfrm>
            <a:off x="3501423" y="2756296"/>
            <a:ext cx="0" cy="267891"/>
          </a:xfrm>
          <a:custGeom>
            <a:avLst/>
            <a:gdLst/>
            <a:ahLst/>
            <a:cxnLst/>
            <a:rect l="l" t="t" r="r" b="b"/>
            <a:pathLst>
              <a:path h="457200">
                <a:moveTo>
                  <a:pt x="0" y="0"/>
                </a:moveTo>
                <a:lnTo>
                  <a:pt x="0" y="457200"/>
                </a:lnTo>
              </a:path>
            </a:pathLst>
          </a:custGeom>
          <a:ln w="21929">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54" name="object 154"/>
          <p:cNvSpPr/>
          <p:nvPr/>
        </p:nvSpPr>
        <p:spPr>
          <a:xfrm>
            <a:off x="3501423" y="3024492"/>
            <a:ext cx="6697" cy="6697"/>
          </a:xfrm>
          <a:custGeom>
            <a:avLst/>
            <a:gdLst/>
            <a:ahLst/>
            <a:cxnLst/>
            <a:rect l="l" t="t" r="r" b="b"/>
            <a:pathLst>
              <a:path w="11429" h="11429">
                <a:moveTo>
                  <a:pt x="10965" y="0"/>
                </a:moveTo>
                <a:lnTo>
                  <a:pt x="0" y="0"/>
                </a:lnTo>
                <a:lnTo>
                  <a:pt x="0" y="10974"/>
                </a:lnTo>
                <a:lnTo>
                  <a:pt x="10965" y="10974"/>
                </a:lnTo>
                <a:lnTo>
                  <a:pt x="10965"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55" name="object 155"/>
          <p:cNvSpPr/>
          <p:nvPr/>
        </p:nvSpPr>
        <p:spPr>
          <a:xfrm>
            <a:off x="3252417" y="2999048"/>
            <a:ext cx="6697" cy="25673"/>
          </a:xfrm>
          <a:custGeom>
            <a:avLst/>
            <a:gdLst/>
            <a:ahLst/>
            <a:cxnLst/>
            <a:rect l="l" t="t" r="r" b="b"/>
            <a:pathLst>
              <a:path w="11429" h="43814">
                <a:moveTo>
                  <a:pt x="0" y="43423"/>
                </a:moveTo>
                <a:lnTo>
                  <a:pt x="10964" y="43423"/>
                </a:lnTo>
                <a:lnTo>
                  <a:pt x="10964" y="0"/>
                </a:lnTo>
                <a:lnTo>
                  <a:pt x="0" y="0"/>
                </a:lnTo>
                <a:lnTo>
                  <a:pt x="0" y="43423"/>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56" name="object 156"/>
          <p:cNvSpPr/>
          <p:nvPr/>
        </p:nvSpPr>
        <p:spPr>
          <a:xfrm>
            <a:off x="3252417" y="3024491"/>
            <a:ext cx="6697" cy="6697"/>
          </a:xfrm>
          <a:custGeom>
            <a:avLst/>
            <a:gdLst/>
            <a:ahLst/>
            <a:cxnLst/>
            <a:rect l="l" t="t" r="r" b="b"/>
            <a:pathLst>
              <a:path w="11429" h="11429">
                <a:moveTo>
                  <a:pt x="0" y="10974"/>
                </a:moveTo>
                <a:lnTo>
                  <a:pt x="10964" y="10974"/>
                </a:lnTo>
                <a:lnTo>
                  <a:pt x="10964" y="0"/>
                </a:lnTo>
                <a:lnTo>
                  <a:pt x="0" y="0"/>
                </a:lnTo>
                <a:lnTo>
                  <a:pt x="0" y="10974"/>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57" name="object 157"/>
          <p:cNvSpPr/>
          <p:nvPr/>
        </p:nvSpPr>
        <p:spPr>
          <a:xfrm>
            <a:off x="3252417" y="2756141"/>
            <a:ext cx="6697" cy="236637"/>
          </a:xfrm>
          <a:custGeom>
            <a:avLst/>
            <a:gdLst/>
            <a:ahLst/>
            <a:cxnLst/>
            <a:rect l="l" t="t" r="r" b="b"/>
            <a:pathLst>
              <a:path w="11429" h="403860">
                <a:moveTo>
                  <a:pt x="10965" y="354523"/>
                </a:moveTo>
                <a:lnTo>
                  <a:pt x="0" y="354523"/>
                </a:lnTo>
                <a:lnTo>
                  <a:pt x="0" y="403586"/>
                </a:lnTo>
                <a:lnTo>
                  <a:pt x="10965" y="403586"/>
                </a:lnTo>
                <a:lnTo>
                  <a:pt x="10965" y="401275"/>
                </a:lnTo>
                <a:lnTo>
                  <a:pt x="8860" y="401275"/>
                </a:lnTo>
                <a:lnTo>
                  <a:pt x="9912" y="401242"/>
                </a:lnTo>
                <a:lnTo>
                  <a:pt x="10965" y="401139"/>
                </a:lnTo>
                <a:lnTo>
                  <a:pt x="10965" y="354523"/>
                </a:lnTo>
                <a:close/>
              </a:path>
              <a:path w="11429" h="403860">
                <a:moveTo>
                  <a:pt x="10965" y="401139"/>
                </a:moveTo>
                <a:lnTo>
                  <a:pt x="9912" y="401242"/>
                </a:lnTo>
                <a:lnTo>
                  <a:pt x="8860" y="401275"/>
                </a:lnTo>
                <a:lnTo>
                  <a:pt x="10965" y="401275"/>
                </a:lnTo>
                <a:lnTo>
                  <a:pt x="10965" y="401139"/>
                </a:lnTo>
                <a:close/>
              </a:path>
              <a:path w="11429" h="403860">
                <a:moveTo>
                  <a:pt x="10965" y="294483"/>
                </a:moveTo>
                <a:lnTo>
                  <a:pt x="0" y="294483"/>
                </a:lnTo>
                <a:lnTo>
                  <a:pt x="0" y="343547"/>
                </a:lnTo>
                <a:lnTo>
                  <a:pt x="10965" y="343547"/>
                </a:lnTo>
                <a:lnTo>
                  <a:pt x="10965" y="294483"/>
                </a:lnTo>
                <a:close/>
              </a:path>
              <a:path w="11429" h="403860">
                <a:moveTo>
                  <a:pt x="10965" y="234514"/>
                </a:moveTo>
                <a:lnTo>
                  <a:pt x="0" y="234514"/>
                </a:lnTo>
                <a:lnTo>
                  <a:pt x="0" y="283509"/>
                </a:lnTo>
                <a:lnTo>
                  <a:pt x="10965" y="283509"/>
                </a:lnTo>
                <a:lnTo>
                  <a:pt x="10965" y="234514"/>
                </a:lnTo>
                <a:close/>
              </a:path>
              <a:path w="11429" h="403860">
                <a:moveTo>
                  <a:pt x="10965" y="174440"/>
                </a:moveTo>
                <a:lnTo>
                  <a:pt x="0" y="174440"/>
                </a:lnTo>
                <a:lnTo>
                  <a:pt x="0" y="223539"/>
                </a:lnTo>
                <a:lnTo>
                  <a:pt x="10965" y="223539"/>
                </a:lnTo>
                <a:lnTo>
                  <a:pt x="10965" y="174440"/>
                </a:lnTo>
                <a:close/>
              </a:path>
              <a:path w="11429" h="403860">
                <a:moveTo>
                  <a:pt x="10965" y="114437"/>
                </a:moveTo>
                <a:lnTo>
                  <a:pt x="0" y="114437"/>
                </a:lnTo>
                <a:lnTo>
                  <a:pt x="0" y="163466"/>
                </a:lnTo>
                <a:lnTo>
                  <a:pt x="10965" y="163466"/>
                </a:lnTo>
                <a:lnTo>
                  <a:pt x="10965" y="114437"/>
                </a:lnTo>
                <a:close/>
              </a:path>
              <a:path w="11429" h="403860">
                <a:moveTo>
                  <a:pt x="10965" y="54397"/>
                </a:moveTo>
                <a:lnTo>
                  <a:pt x="0" y="54397"/>
                </a:lnTo>
                <a:lnTo>
                  <a:pt x="0" y="103461"/>
                </a:lnTo>
                <a:lnTo>
                  <a:pt x="10965" y="103461"/>
                </a:lnTo>
                <a:lnTo>
                  <a:pt x="10965" y="54397"/>
                </a:lnTo>
                <a:close/>
              </a:path>
              <a:path w="11429" h="403860">
                <a:moveTo>
                  <a:pt x="10965" y="0"/>
                </a:moveTo>
                <a:lnTo>
                  <a:pt x="0" y="0"/>
                </a:lnTo>
                <a:lnTo>
                  <a:pt x="0" y="43423"/>
                </a:lnTo>
                <a:lnTo>
                  <a:pt x="10965" y="43423"/>
                </a:lnTo>
                <a:lnTo>
                  <a:pt x="10965"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58" name="object 158"/>
          <p:cNvSpPr/>
          <p:nvPr/>
        </p:nvSpPr>
        <p:spPr>
          <a:xfrm>
            <a:off x="3252417" y="2749710"/>
            <a:ext cx="6697" cy="6697"/>
          </a:xfrm>
          <a:custGeom>
            <a:avLst/>
            <a:gdLst/>
            <a:ahLst/>
            <a:cxnLst/>
            <a:rect l="l" t="t" r="r" b="b"/>
            <a:pathLst>
              <a:path w="11429" h="11429">
                <a:moveTo>
                  <a:pt x="0" y="10974"/>
                </a:moveTo>
                <a:lnTo>
                  <a:pt x="10964" y="10974"/>
                </a:lnTo>
                <a:lnTo>
                  <a:pt x="10964" y="0"/>
                </a:lnTo>
                <a:lnTo>
                  <a:pt x="0" y="0"/>
                </a:lnTo>
                <a:lnTo>
                  <a:pt x="0" y="10974"/>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59" name="object 159"/>
          <p:cNvSpPr/>
          <p:nvPr/>
        </p:nvSpPr>
        <p:spPr>
          <a:xfrm>
            <a:off x="3287564" y="2999048"/>
            <a:ext cx="6697" cy="25673"/>
          </a:xfrm>
          <a:custGeom>
            <a:avLst/>
            <a:gdLst/>
            <a:ahLst/>
            <a:cxnLst/>
            <a:rect l="l" t="t" r="r" b="b"/>
            <a:pathLst>
              <a:path w="11429" h="43814">
                <a:moveTo>
                  <a:pt x="0" y="43423"/>
                </a:moveTo>
                <a:lnTo>
                  <a:pt x="10964" y="43423"/>
                </a:lnTo>
                <a:lnTo>
                  <a:pt x="10964" y="0"/>
                </a:lnTo>
                <a:lnTo>
                  <a:pt x="0" y="0"/>
                </a:lnTo>
                <a:lnTo>
                  <a:pt x="0" y="43423"/>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60" name="object 160"/>
          <p:cNvSpPr/>
          <p:nvPr/>
        </p:nvSpPr>
        <p:spPr>
          <a:xfrm>
            <a:off x="3287564" y="3024491"/>
            <a:ext cx="6697" cy="6697"/>
          </a:xfrm>
          <a:custGeom>
            <a:avLst/>
            <a:gdLst/>
            <a:ahLst/>
            <a:cxnLst/>
            <a:rect l="l" t="t" r="r" b="b"/>
            <a:pathLst>
              <a:path w="11429" h="11429">
                <a:moveTo>
                  <a:pt x="0" y="10974"/>
                </a:moveTo>
                <a:lnTo>
                  <a:pt x="10964" y="10974"/>
                </a:lnTo>
                <a:lnTo>
                  <a:pt x="10964" y="0"/>
                </a:lnTo>
                <a:lnTo>
                  <a:pt x="0" y="0"/>
                </a:lnTo>
                <a:lnTo>
                  <a:pt x="0" y="10974"/>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61" name="object 161"/>
          <p:cNvSpPr/>
          <p:nvPr/>
        </p:nvSpPr>
        <p:spPr>
          <a:xfrm>
            <a:off x="3287564" y="2756141"/>
            <a:ext cx="6697" cy="236637"/>
          </a:xfrm>
          <a:custGeom>
            <a:avLst/>
            <a:gdLst/>
            <a:ahLst/>
            <a:cxnLst/>
            <a:rect l="l" t="t" r="r" b="b"/>
            <a:pathLst>
              <a:path w="11429" h="403860">
                <a:moveTo>
                  <a:pt x="10963" y="354523"/>
                </a:moveTo>
                <a:lnTo>
                  <a:pt x="0" y="354523"/>
                </a:lnTo>
                <a:lnTo>
                  <a:pt x="0" y="403586"/>
                </a:lnTo>
                <a:lnTo>
                  <a:pt x="10963" y="403586"/>
                </a:lnTo>
                <a:lnTo>
                  <a:pt x="10963" y="354523"/>
                </a:lnTo>
                <a:close/>
              </a:path>
              <a:path w="11429" h="403860">
                <a:moveTo>
                  <a:pt x="10963" y="294483"/>
                </a:moveTo>
                <a:lnTo>
                  <a:pt x="0" y="294483"/>
                </a:lnTo>
                <a:lnTo>
                  <a:pt x="0" y="343547"/>
                </a:lnTo>
                <a:lnTo>
                  <a:pt x="10963" y="343547"/>
                </a:lnTo>
                <a:lnTo>
                  <a:pt x="10963" y="294483"/>
                </a:lnTo>
                <a:close/>
              </a:path>
              <a:path w="11429" h="403860">
                <a:moveTo>
                  <a:pt x="10963" y="234514"/>
                </a:moveTo>
                <a:lnTo>
                  <a:pt x="0" y="234514"/>
                </a:lnTo>
                <a:lnTo>
                  <a:pt x="0" y="283509"/>
                </a:lnTo>
                <a:lnTo>
                  <a:pt x="10963" y="283509"/>
                </a:lnTo>
                <a:lnTo>
                  <a:pt x="10963" y="234514"/>
                </a:lnTo>
                <a:close/>
              </a:path>
              <a:path w="11429" h="403860">
                <a:moveTo>
                  <a:pt x="10963" y="174440"/>
                </a:moveTo>
                <a:lnTo>
                  <a:pt x="0" y="174440"/>
                </a:lnTo>
                <a:lnTo>
                  <a:pt x="0" y="223539"/>
                </a:lnTo>
                <a:lnTo>
                  <a:pt x="10963" y="223539"/>
                </a:lnTo>
                <a:lnTo>
                  <a:pt x="10963" y="174440"/>
                </a:lnTo>
                <a:close/>
              </a:path>
              <a:path w="11429" h="403860">
                <a:moveTo>
                  <a:pt x="10963" y="114437"/>
                </a:moveTo>
                <a:lnTo>
                  <a:pt x="0" y="114437"/>
                </a:lnTo>
                <a:lnTo>
                  <a:pt x="0" y="163466"/>
                </a:lnTo>
                <a:lnTo>
                  <a:pt x="10963" y="163466"/>
                </a:lnTo>
                <a:lnTo>
                  <a:pt x="10963" y="114437"/>
                </a:lnTo>
                <a:close/>
              </a:path>
              <a:path w="11429" h="403860">
                <a:moveTo>
                  <a:pt x="10963" y="59155"/>
                </a:moveTo>
                <a:lnTo>
                  <a:pt x="6958" y="60650"/>
                </a:lnTo>
                <a:lnTo>
                  <a:pt x="3258" y="62824"/>
                </a:lnTo>
                <a:lnTo>
                  <a:pt x="0" y="65509"/>
                </a:lnTo>
                <a:lnTo>
                  <a:pt x="0" y="103461"/>
                </a:lnTo>
                <a:lnTo>
                  <a:pt x="10963" y="103461"/>
                </a:lnTo>
                <a:lnTo>
                  <a:pt x="10963" y="59155"/>
                </a:lnTo>
                <a:close/>
              </a:path>
              <a:path w="11429" h="403860">
                <a:moveTo>
                  <a:pt x="10963" y="54397"/>
                </a:moveTo>
                <a:lnTo>
                  <a:pt x="0" y="54397"/>
                </a:lnTo>
                <a:lnTo>
                  <a:pt x="0" y="65509"/>
                </a:lnTo>
                <a:lnTo>
                  <a:pt x="3258" y="62824"/>
                </a:lnTo>
                <a:lnTo>
                  <a:pt x="6958" y="60650"/>
                </a:lnTo>
                <a:lnTo>
                  <a:pt x="10963" y="59155"/>
                </a:lnTo>
                <a:lnTo>
                  <a:pt x="10963" y="54397"/>
                </a:lnTo>
                <a:close/>
              </a:path>
              <a:path w="11429" h="403860">
                <a:moveTo>
                  <a:pt x="10963" y="0"/>
                </a:moveTo>
                <a:lnTo>
                  <a:pt x="0" y="0"/>
                </a:lnTo>
                <a:lnTo>
                  <a:pt x="0" y="43423"/>
                </a:lnTo>
                <a:lnTo>
                  <a:pt x="10963" y="43423"/>
                </a:lnTo>
                <a:lnTo>
                  <a:pt x="1096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62" name="object 162"/>
          <p:cNvSpPr/>
          <p:nvPr/>
        </p:nvSpPr>
        <p:spPr>
          <a:xfrm>
            <a:off x="3287564" y="2749710"/>
            <a:ext cx="6697" cy="6697"/>
          </a:xfrm>
          <a:custGeom>
            <a:avLst/>
            <a:gdLst/>
            <a:ahLst/>
            <a:cxnLst/>
            <a:rect l="l" t="t" r="r" b="b"/>
            <a:pathLst>
              <a:path w="11429" h="11429">
                <a:moveTo>
                  <a:pt x="0" y="10974"/>
                </a:moveTo>
                <a:lnTo>
                  <a:pt x="10964" y="10974"/>
                </a:lnTo>
                <a:lnTo>
                  <a:pt x="10964" y="0"/>
                </a:lnTo>
                <a:lnTo>
                  <a:pt x="0" y="0"/>
                </a:lnTo>
                <a:lnTo>
                  <a:pt x="0" y="10974"/>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63" name="object 163"/>
          <p:cNvSpPr/>
          <p:nvPr/>
        </p:nvSpPr>
        <p:spPr>
          <a:xfrm>
            <a:off x="3322709" y="2999048"/>
            <a:ext cx="6697" cy="25673"/>
          </a:xfrm>
          <a:custGeom>
            <a:avLst/>
            <a:gdLst/>
            <a:ahLst/>
            <a:cxnLst/>
            <a:rect l="l" t="t" r="r" b="b"/>
            <a:pathLst>
              <a:path w="11429" h="43814">
                <a:moveTo>
                  <a:pt x="0" y="43423"/>
                </a:moveTo>
                <a:lnTo>
                  <a:pt x="10964" y="43423"/>
                </a:lnTo>
                <a:lnTo>
                  <a:pt x="10964" y="0"/>
                </a:lnTo>
                <a:lnTo>
                  <a:pt x="0" y="0"/>
                </a:lnTo>
                <a:lnTo>
                  <a:pt x="0" y="43423"/>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64" name="object 164"/>
          <p:cNvSpPr/>
          <p:nvPr/>
        </p:nvSpPr>
        <p:spPr>
          <a:xfrm>
            <a:off x="3322709" y="3024491"/>
            <a:ext cx="6697" cy="6697"/>
          </a:xfrm>
          <a:custGeom>
            <a:avLst/>
            <a:gdLst/>
            <a:ahLst/>
            <a:cxnLst/>
            <a:rect l="l" t="t" r="r" b="b"/>
            <a:pathLst>
              <a:path w="11429" h="11429">
                <a:moveTo>
                  <a:pt x="0" y="10974"/>
                </a:moveTo>
                <a:lnTo>
                  <a:pt x="10964" y="10974"/>
                </a:lnTo>
                <a:lnTo>
                  <a:pt x="10964" y="0"/>
                </a:lnTo>
                <a:lnTo>
                  <a:pt x="0" y="0"/>
                </a:lnTo>
                <a:lnTo>
                  <a:pt x="0" y="10974"/>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65" name="object 165"/>
          <p:cNvSpPr/>
          <p:nvPr/>
        </p:nvSpPr>
        <p:spPr>
          <a:xfrm>
            <a:off x="3322709" y="2756141"/>
            <a:ext cx="6697" cy="236637"/>
          </a:xfrm>
          <a:custGeom>
            <a:avLst/>
            <a:gdLst/>
            <a:ahLst/>
            <a:cxnLst/>
            <a:rect l="l" t="t" r="r" b="b"/>
            <a:pathLst>
              <a:path w="11429" h="403860">
                <a:moveTo>
                  <a:pt x="10965" y="354523"/>
                </a:moveTo>
                <a:lnTo>
                  <a:pt x="0" y="354523"/>
                </a:lnTo>
                <a:lnTo>
                  <a:pt x="0" y="403586"/>
                </a:lnTo>
                <a:lnTo>
                  <a:pt x="10965" y="403586"/>
                </a:lnTo>
                <a:lnTo>
                  <a:pt x="10965" y="354523"/>
                </a:lnTo>
                <a:close/>
              </a:path>
              <a:path w="11429" h="403860">
                <a:moveTo>
                  <a:pt x="10965" y="294483"/>
                </a:moveTo>
                <a:lnTo>
                  <a:pt x="0" y="294483"/>
                </a:lnTo>
                <a:lnTo>
                  <a:pt x="0" y="343547"/>
                </a:lnTo>
                <a:lnTo>
                  <a:pt x="10965" y="343547"/>
                </a:lnTo>
                <a:lnTo>
                  <a:pt x="10965" y="294483"/>
                </a:lnTo>
                <a:close/>
              </a:path>
              <a:path w="11429" h="403860">
                <a:moveTo>
                  <a:pt x="10965" y="234514"/>
                </a:moveTo>
                <a:lnTo>
                  <a:pt x="0" y="234514"/>
                </a:lnTo>
                <a:lnTo>
                  <a:pt x="0" y="283509"/>
                </a:lnTo>
                <a:lnTo>
                  <a:pt x="10965" y="283509"/>
                </a:lnTo>
                <a:lnTo>
                  <a:pt x="10965" y="234514"/>
                </a:lnTo>
                <a:close/>
              </a:path>
              <a:path w="11429" h="403860">
                <a:moveTo>
                  <a:pt x="10965" y="174440"/>
                </a:moveTo>
                <a:lnTo>
                  <a:pt x="0" y="174440"/>
                </a:lnTo>
                <a:lnTo>
                  <a:pt x="0" y="223539"/>
                </a:lnTo>
                <a:lnTo>
                  <a:pt x="10965" y="223539"/>
                </a:lnTo>
                <a:lnTo>
                  <a:pt x="10965" y="174440"/>
                </a:lnTo>
                <a:close/>
              </a:path>
              <a:path w="11429" h="403860">
                <a:moveTo>
                  <a:pt x="10965" y="114437"/>
                </a:moveTo>
                <a:lnTo>
                  <a:pt x="0" y="114437"/>
                </a:lnTo>
                <a:lnTo>
                  <a:pt x="0" y="163466"/>
                </a:lnTo>
                <a:lnTo>
                  <a:pt x="10965" y="163466"/>
                </a:lnTo>
                <a:lnTo>
                  <a:pt x="10965" y="114437"/>
                </a:lnTo>
                <a:close/>
              </a:path>
              <a:path w="11429" h="403860">
                <a:moveTo>
                  <a:pt x="10965" y="54397"/>
                </a:moveTo>
                <a:lnTo>
                  <a:pt x="0" y="54397"/>
                </a:lnTo>
                <a:lnTo>
                  <a:pt x="0" y="103461"/>
                </a:lnTo>
                <a:lnTo>
                  <a:pt x="10965" y="103461"/>
                </a:lnTo>
                <a:lnTo>
                  <a:pt x="10965" y="57660"/>
                </a:lnTo>
                <a:lnTo>
                  <a:pt x="8248" y="57048"/>
                </a:lnTo>
                <a:lnTo>
                  <a:pt x="5431" y="56742"/>
                </a:lnTo>
                <a:lnTo>
                  <a:pt x="10965" y="56742"/>
                </a:lnTo>
                <a:lnTo>
                  <a:pt x="10965" y="54397"/>
                </a:lnTo>
                <a:close/>
              </a:path>
              <a:path w="11429" h="403860">
                <a:moveTo>
                  <a:pt x="10965" y="56742"/>
                </a:moveTo>
                <a:lnTo>
                  <a:pt x="5431" y="56742"/>
                </a:lnTo>
                <a:lnTo>
                  <a:pt x="8248" y="57048"/>
                </a:lnTo>
                <a:lnTo>
                  <a:pt x="10965" y="57660"/>
                </a:lnTo>
                <a:lnTo>
                  <a:pt x="10965" y="56742"/>
                </a:lnTo>
                <a:close/>
              </a:path>
              <a:path w="11429" h="403860">
                <a:moveTo>
                  <a:pt x="10965" y="0"/>
                </a:moveTo>
                <a:lnTo>
                  <a:pt x="0" y="0"/>
                </a:lnTo>
                <a:lnTo>
                  <a:pt x="0" y="43423"/>
                </a:lnTo>
                <a:lnTo>
                  <a:pt x="10965" y="43423"/>
                </a:lnTo>
                <a:lnTo>
                  <a:pt x="10965"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66" name="object 166"/>
          <p:cNvSpPr/>
          <p:nvPr/>
        </p:nvSpPr>
        <p:spPr>
          <a:xfrm>
            <a:off x="3322709" y="2749710"/>
            <a:ext cx="6697" cy="6697"/>
          </a:xfrm>
          <a:custGeom>
            <a:avLst/>
            <a:gdLst/>
            <a:ahLst/>
            <a:cxnLst/>
            <a:rect l="l" t="t" r="r" b="b"/>
            <a:pathLst>
              <a:path w="11429" h="11429">
                <a:moveTo>
                  <a:pt x="0" y="10974"/>
                </a:moveTo>
                <a:lnTo>
                  <a:pt x="10964" y="10974"/>
                </a:lnTo>
                <a:lnTo>
                  <a:pt x="10964" y="0"/>
                </a:lnTo>
                <a:lnTo>
                  <a:pt x="0" y="0"/>
                </a:lnTo>
                <a:lnTo>
                  <a:pt x="0" y="10974"/>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67" name="object 167"/>
          <p:cNvSpPr/>
          <p:nvPr/>
        </p:nvSpPr>
        <p:spPr>
          <a:xfrm>
            <a:off x="3357836" y="2999048"/>
            <a:ext cx="6697" cy="25673"/>
          </a:xfrm>
          <a:custGeom>
            <a:avLst/>
            <a:gdLst/>
            <a:ahLst/>
            <a:cxnLst/>
            <a:rect l="l" t="t" r="r" b="b"/>
            <a:pathLst>
              <a:path w="11429" h="43814">
                <a:moveTo>
                  <a:pt x="0" y="43423"/>
                </a:moveTo>
                <a:lnTo>
                  <a:pt x="10964" y="43423"/>
                </a:lnTo>
                <a:lnTo>
                  <a:pt x="10964" y="0"/>
                </a:lnTo>
                <a:lnTo>
                  <a:pt x="0" y="0"/>
                </a:lnTo>
                <a:lnTo>
                  <a:pt x="0" y="43423"/>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68" name="object 168"/>
          <p:cNvSpPr/>
          <p:nvPr/>
        </p:nvSpPr>
        <p:spPr>
          <a:xfrm>
            <a:off x="3357836" y="3024491"/>
            <a:ext cx="6697" cy="6697"/>
          </a:xfrm>
          <a:custGeom>
            <a:avLst/>
            <a:gdLst/>
            <a:ahLst/>
            <a:cxnLst/>
            <a:rect l="l" t="t" r="r" b="b"/>
            <a:pathLst>
              <a:path w="11429" h="11429">
                <a:moveTo>
                  <a:pt x="0" y="10974"/>
                </a:moveTo>
                <a:lnTo>
                  <a:pt x="10964" y="10974"/>
                </a:lnTo>
                <a:lnTo>
                  <a:pt x="10964" y="0"/>
                </a:lnTo>
                <a:lnTo>
                  <a:pt x="0" y="0"/>
                </a:lnTo>
                <a:lnTo>
                  <a:pt x="0" y="10974"/>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69" name="object 169"/>
          <p:cNvSpPr/>
          <p:nvPr/>
        </p:nvSpPr>
        <p:spPr>
          <a:xfrm>
            <a:off x="3357836" y="2756141"/>
            <a:ext cx="6697" cy="236637"/>
          </a:xfrm>
          <a:custGeom>
            <a:avLst/>
            <a:gdLst/>
            <a:ahLst/>
            <a:cxnLst/>
            <a:rect l="l" t="t" r="r" b="b"/>
            <a:pathLst>
              <a:path w="11429" h="403860">
                <a:moveTo>
                  <a:pt x="0" y="396146"/>
                </a:moveTo>
                <a:lnTo>
                  <a:pt x="0" y="403586"/>
                </a:lnTo>
                <a:lnTo>
                  <a:pt x="10963" y="403586"/>
                </a:lnTo>
                <a:lnTo>
                  <a:pt x="10963" y="400392"/>
                </a:lnTo>
                <a:lnTo>
                  <a:pt x="7059" y="399543"/>
                </a:lnTo>
                <a:lnTo>
                  <a:pt x="3360" y="398082"/>
                </a:lnTo>
                <a:lnTo>
                  <a:pt x="0" y="396146"/>
                </a:lnTo>
                <a:close/>
              </a:path>
              <a:path w="11429" h="403860">
                <a:moveTo>
                  <a:pt x="10963" y="354523"/>
                </a:moveTo>
                <a:lnTo>
                  <a:pt x="0" y="354523"/>
                </a:lnTo>
                <a:lnTo>
                  <a:pt x="0" y="396146"/>
                </a:lnTo>
                <a:lnTo>
                  <a:pt x="3360" y="398082"/>
                </a:lnTo>
                <a:lnTo>
                  <a:pt x="7059" y="399543"/>
                </a:lnTo>
                <a:lnTo>
                  <a:pt x="10963" y="400392"/>
                </a:lnTo>
                <a:lnTo>
                  <a:pt x="10963" y="354523"/>
                </a:lnTo>
                <a:close/>
              </a:path>
              <a:path w="11429" h="403860">
                <a:moveTo>
                  <a:pt x="10963" y="294483"/>
                </a:moveTo>
                <a:lnTo>
                  <a:pt x="0" y="294483"/>
                </a:lnTo>
                <a:lnTo>
                  <a:pt x="0" y="343547"/>
                </a:lnTo>
                <a:lnTo>
                  <a:pt x="10963" y="343547"/>
                </a:lnTo>
                <a:lnTo>
                  <a:pt x="10963" y="294483"/>
                </a:lnTo>
                <a:close/>
              </a:path>
              <a:path w="11429" h="403860">
                <a:moveTo>
                  <a:pt x="10963" y="234514"/>
                </a:moveTo>
                <a:lnTo>
                  <a:pt x="0" y="234514"/>
                </a:lnTo>
                <a:lnTo>
                  <a:pt x="0" y="283509"/>
                </a:lnTo>
                <a:lnTo>
                  <a:pt x="10963" y="283509"/>
                </a:lnTo>
                <a:lnTo>
                  <a:pt x="10963" y="234514"/>
                </a:lnTo>
                <a:close/>
              </a:path>
              <a:path w="11429" h="403860">
                <a:moveTo>
                  <a:pt x="10963" y="174440"/>
                </a:moveTo>
                <a:lnTo>
                  <a:pt x="0" y="174440"/>
                </a:lnTo>
                <a:lnTo>
                  <a:pt x="0" y="223539"/>
                </a:lnTo>
                <a:lnTo>
                  <a:pt x="10963" y="223539"/>
                </a:lnTo>
                <a:lnTo>
                  <a:pt x="10963" y="174440"/>
                </a:lnTo>
                <a:close/>
              </a:path>
              <a:path w="11429" h="403860">
                <a:moveTo>
                  <a:pt x="10963" y="114437"/>
                </a:moveTo>
                <a:lnTo>
                  <a:pt x="0" y="114437"/>
                </a:lnTo>
                <a:lnTo>
                  <a:pt x="0" y="163466"/>
                </a:lnTo>
                <a:lnTo>
                  <a:pt x="10963" y="163466"/>
                </a:lnTo>
                <a:lnTo>
                  <a:pt x="10963" y="114437"/>
                </a:lnTo>
                <a:close/>
              </a:path>
              <a:path w="11429" h="403860">
                <a:moveTo>
                  <a:pt x="10963" y="54397"/>
                </a:moveTo>
                <a:lnTo>
                  <a:pt x="0" y="54397"/>
                </a:lnTo>
                <a:lnTo>
                  <a:pt x="0" y="103461"/>
                </a:lnTo>
                <a:lnTo>
                  <a:pt x="10963" y="103461"/>
                </a:lnTo>
                <a:lnTo>
                  <a:pt x="10963" y="54397"/>
                </a:lnTo>
                <a:close/>
              </a:path>
              <a:path w="11429" h="403860">
                <a:moveTo>
                  <a:pt x="10963" y="0"/>
                </a:moveTo>
                <a:lnTo>
                  <a:pt x="0" y="0"/>
                </a:lnTo>
                <a:lnTo>
                  <a:pt x="0" y="43423"/>
                </a:lnTo>
                <a:lnTo>
                  <a:pt x="10963" y="43423"/>
                </a:lnTo>
                <a:lnTo>
                  <a:pt x="1096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70" name="object 170"/>
          <p:cNvSpPr/>
          <p:nvPr/>
        </p:nvSpPr>
        <p:spPr>
          <a:xfrm>
            <a:off x="3357836" y="2749710"/>
            <a:ext cx="6697" cy="6697"/>
          </a:xfrm>
          <a:custGeom>
            <a:avLst/>
            <a:gdLst/>
            <a:ahLst/>
            <a:cxnLst/>
            <a:rect l="l" t="t" r="r" b="b"/>
            <a:pathLst>
              <a:path w="11429" h="11429">
                <a:moveTo>
                  <a:pt x="0" y="10974"/>
                </a:moveTo>
                <a:lnTo>
                  <a:pt x="10964" y="10974"/>
                </a:lnTo>
                <a:lnTo>
                  <a:pt x="10964" y="0"/>
                </a:lnTo>
                <a:lnTo>
                  <a:pt x="0" y="0"/>
                </a:lnTo>
                <a:lnTo>
                  <a:pt x="0" y="10974"/>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71" name="object 171"/>
          <p:cNvSpPr/>
          <p:nvPr/>
        </p:nvSpPr>
        <p:spPr>
          <a:xfrm>
            <a:off x="3393001" y="2999048"/>
            <a:ext cx="6697" cy="25673"/>
          </a:xfrm>
          <a:custGeom>
            <a:avLst/>
            <a:gdLst/>
            <a:ahLst/>
            <a:cxnLst/>
            <a:rect l="l" t="t" r="r" b="b"/>
            <a:pathLst>
              <a:path w="11429" h="43814">
                <a:moveTo>
                  <a:pt x="0" y="43423"/>
                </a:moveTo>
                <a:lnTo>
                  <a:pt x="10964" y="43423"/>
                </a:lnTo>
                <a:lnTo>
                  <a:pt x="10964" y="0"/>
                </a:lnTo>
                <a:lnTo>
                  <a:pt x="0" y="0"/>
                </a:lnTo>
                <a:lnTo>
                  <a:pt x="0" y="43423"/>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72" name="object 172"/>
          <p:cNvSpPr/>
          <p:nvPr/>
        </p:nvSpPr>
        <p:spPr>
          <a:xfrm>
            <a:off x="3393001" y="3024491"/>
            <a:ext cx="6697" cy="6697"/>
          </a:xfrm>
          <a:custGeom>
            <a:avLst/>
            <a:gdLst/>
            <a:ahLst/>
            <a:cxnLst/>
            <a:rect l="l" t="t" r="r" b="b"/>
            <a:pathLst>
              <a:path w="11429" h="11429">
                <a:moveTo>
                  <a:pt x="0" y="10974"/>
                </a:moveTo>
                <a:lnTo>
                  <a:pt x="10964" y="10974"/>
                </a:lnTo>
                <a:lnTo>
                  <a:pt x="10964" y="0"/>
                </a:lnTo>
                <a:lnTo>
                  <a:pt x="0" y="0"/>
                </a:lnTo>
                <a:lnTo>
                  <a:pt x="0" y="10974"/>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73" name="object 173"/>
          <p:cNvSpPr/>
          <p:nvPr/>
        </p:nvSpPr>
        <p:spPr>
          <a:xfrm>
            <a:off x="3393001" y="2756141"/>
            <a:ext cx="6697" cy="236637"/>
          </a:xfrm>
          <a:custGeom>
            <a:avLst/>
            <a:gdLst/>
            <a:ahLst/>
            <a:cxnLst/>
            <a:rect l="l" t="t" r="r" b="b"/>
            <a:pathLst>
              <a:path w="11429" h="403860">
                <a:moveTo>
                  <a:pt x="10963" y="398795"/>
                </a:moveTo>
                <a:lnTo>
                  <a:pt x="7501" y="400086"/>
                </a:lnTo>
                <a:lnTo>
                  <a:pt x="3835" y="400936"/>
                </a:lnTo>
                <a:lnTo>
                  <a:pt x="0" y="401173"/>
                </a:lnTo>
                <a:lnTo>
                  <a:pt x="0" y="403586"/>
                </a:lnTo>
                <a:lnTo>
                  <a:pt x="10963" y="403586"/>
                </a:lnTo>
                <a:lnTo>
                  <a:pt x="10963" y="398795"/>
                </a:lnTo>
                <a:close/>
              </a:path>
              <a:path w="11429" h="403860">
                <a:moveTo>
                  <a:pt x="10963" y="354523"/>
                </a:moveTo>
                <a:lnTo>
                  <a:pt x="0" y="354523"/>
                </a:lnTo>
                <a:lnTo>
                  <a:pt x="0" y="401173"/>
                </a:lnTo>
                <a:lnTo>
                  <a:pt x="3835" y="400936"/>
                </a:lnTo>
                <a:lnTo>
                  <a:pt x="7501" y="400086"/>
                </a:lnTo>
                <a:lnTo>
                  <a:pt x="10963" y="398795"/>
                </a:lnTo>
                <a:lnTo>
                  <a:pt x="10963" y="354523"/>
                </a:lnTo>
                <a:close/>
              </a:path>
              <a:path w="11429" h="403860">
                <a:moveTo>
                  <a:pt x="10963" y="294483"/>
                </a:moveTo>
                <a:lnTo>
                  <a:pt x="0" y="294483"/>
                </a:lnTo>
                <a:lnTo>
                  <a:pt x="0" y="343547"/>
                </a:lnTo>
                <a:lnTo>
                  <a:pt x="10963" y="343547"/>
                </a:lnTo>
                <a:lnTo>
                  <a:pt x="10963" y="294483"/>
                </a:lnTo>
                <a:close/>
              </a:path>
              <a:path w="11429" h="403860">
                <a:moveTo>
                  <a:pt x="10963" y="234514"/>
                </a:moveTo>
                <a:lnTo>
                  <a:pt x="0" y="234514"/>
                </a:lnTo>
                <a:lnTo>
                  <a:pt x="0" y="283509"/>
                </a:lnTo>
                <a:lnTo>
                  <a:pt x="10963" y="283509"/>
                </a:lnTo>
                <a:lnTo>
                  <a:pt x="10963" y="234514"/>
                </a:lnTo>
                <a:close/>
              </a:path>
              <a:path w="11429" h="403860">
                <a:moveTo>
                  <a:pt x="10963" y="174440"/>
                </a:moveTo>
                <a:lnTo>
                  <a:pt x="0" y="174440"/>
                </a:lnTo>
                <a:lnTo>
                  <a:pt x="0" y="223539"/>
                </a:lnTo>
                <a:lnTo>
                  <a:pt x="10963" y="223539"/>
                </a:lnTo>
                <a:lnTo>
                  <a:pt x="10963" y="174440"/>
                </a:lnTo>
                <a:close/>
              </a:path>
              <a:path w="11429" h="403860">
                <a:moveTo>
                  <a:pt x="10963" y="114437"/>
                </a:moveTo>
                <a:lnTo>
                  <a:pt x="0" y="114437"/>
                </a:lnTo>
                <a:lnTo>
                  <a:pt x="0" y="163466"/>
                </a:lnTo>
                <a:lnTo>
                  <a:pt x="10963" y="163466"/>
                </a:lnTo>
                <a:lnTo>
                  <a:pt x="10963" y="114437"/>
                </a:lnTo>
                <a:close/>
              </a:path>
              <a:path w="11429" h="403860">
                <a:moveTo>
                  <a:pt x="10963" y="54397"/>
                </a:moveTo>
                <a:lnTo>
                  <a:pt x="0" y="54397"/>
                </a:lnTo>
                <a:lnTo>
                  <a:pt x="0" y="103461"/>
                </a:lnTo>
                <a:lnTo>
                  <a:pt x="10963" y="103461"/>
                </a:lnTo>
                <a:lnTo>
                  <a:pt x="10963" y="54397"/>
                </a:lnTo>
                <a:close/>
              </a:path>
              <a:path w="11429" h="403860">
                <a:moveTo>
                  <a:pt x="10963" y="0"/>
                </a:moveTo>
                <a:lnTo>
                  <a:pt x="0" y="0"/>
                </a:lnTo>
                <a:lnTo>
                  <a:pt x="0" y="43423"/>
                </a:lnTo>
                <a:lnTo>
                  <a:pt x="10963" y="43423"/>
                </a:lnTo>
                <a:lnTo>
                  <a:pt x="1096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74" name="object 174"/>
          <p:cNvSpPr/>
          <p:nvPr/>
        </p:nvSpPr>
        <p:spPr>
          <a:xfrm>
            <a:off x="3393001" y="2749710"/>
            <a:ext cx="6697" cy="6697"/>
          </a:xfrm>
          <a:custGeom>
            <a:avLst/>
            <a:gdLst/>
            <a:ahLst/>
            <a:cxnLst/>
            <a:rect l="l" t="t" r="r" b="b"/>
            <a:pathLst>
              <a:path w="11429" h="11429">
                <a:moveTo>
                  <a:pt x="0" y="10974"/>
                </a:moveTo>
                <a:lnTo>
                  <a:pt x="10964" y="10974"/>
                </a:lnTo>
                <a:lnTo>
                  <a:pt x="10964" y="0"/>
                </a:lnTo>
                <a:lnTo>
                  <a:pt x="0" y="0"/>
                </a:lnTo>
                <a:lnTo>
                  <a:pt x="0" y="10974"/>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75" name="object 175"/>
          <p:cNvSpPr/>
          <p:nvPr/>
        </p:nvSpPr>
        <p:spPr>
          <a:xfrm>
            <a:off x="3428128" y="2999048"/>
            <a:ext cx="6697" cy="25673"/>
          </a:xfrm>
          <a:custGeom>
            <a:avLst/>
            <a:gdLst/>
            <a:ahLst/>
            <a:cxnLst/>
            <a:rect l="l" t="t" r="r" b="b"/>
            <a:pathLst>
              <a:path w="11429" h="43814">
                <a:moveTo>
                  <a:pt x="0" y="43423"/>
                </a:moveTo>
                <a:lnTo>
                  <a:pt x="10964" y="43423"/>
                </a:lnTo>
                <a:lnTo>
                  <a:pt x="10964" y="0"/>
                </a:lnTo>
                <a:lnTo>
                  <a:pt x="0" y="0"/>
                </a:lnTo>
                <a:lnTo>
                  <a:pt x="0" y="43423"/>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76" name="object 176"/>
          <p:cNvSpPr/>
          <p:nvPr/>
        </p:nvSpPr>
        <p:spPr>
          <a:xfrm>
            <a:off x="3428128" y="3024491"/>
            <a:ext cx="6697" cy="6697"/>
          </a:xfrm>
          <a:custGeom>
            <a:avLst/>
            <a:gdLst/>
            <a:ahLst/>
            <a:cxnLst/>
            <a:rect l="l" t="t" r="r" b="b"/>
            <a:pathLst>
              <a:path w="11429" h="11429">
                <a:moveTo>
                  <a:pt x="0" y="10974"/>
                </a:moveTo>
                <a:lnTo>
                  <a:pt x="10964" y="10974"/>
                </a:lnTo>
                <a:lnTo>
                  <a:pt x="10964" y="0"/>
                </a:lnTo>
                <a:lnTo>
                  <a:pt x="0" y="0"/>
                </a:lnTo>
                <a:lnTo>
                  <a:pt x="0" y="10974"/>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77" name="object 177"/>
          <p:cNvSpPr/>
          <p:nvPr/>
        </p:nvSpPr>
        <p:spPr>
          <a:xfrm>
            <a:off x="3428128" y="2963870"/>
            <a:ext cx="6697" cy="29021"/>
          </a:xfrm>
          <a:custGeom>
            <a:avLst/>
            <a:gdLst/>
            <a:ahLst/>
            <a:cxnLst/>
            <a:rect l="l" t="t" r="r" b="b"/>
            <a:pathLst>
              <a:path w="11429" h="49529">
                <a:moveTo>
                  <a:pt x="10963" y="0"/>
                </a:moveTo>
                <a:lnTo>
                  <a:pt x="0" y="0"/>
                </a:lnTo>
                <a:lnTo>
                  <a:pt x="0" y="49063"/>
                </a:lnTo>
                <a:lnTo>
                  <a:pt x="10963" y="49063"/>
                </a:lnTo>
                <a:lnTo>
                  <a:pt x="1096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78" name="object 178"/>
          <p:cNvSpPr/>
          <p:nvPr/>
        </p:nvSpPr>
        <p:spPr>
          <a:xfrm>
            <a:off x="3428128" y="2928690"/>
            <a:ext cx="6697" cy="29021"/>
          </a:xfrm>
          <a:custGeom>
            <a:avLst/>
            <a:gdLst/>
            <a:ahLst/>
            <a:cxnLst/>
            <a:rect l="l" t="t" r="r" b="b"/>
            <a:pathLst>
              <a:path w="11429" h="49529">
                <a:moveTo>
                  <a:pt x="10963" y="0"/>
                </a:moveTo>
                <a:lnTo>
                  <a:pt x="0" y="0"/>
                </a:lnTo>
                <a:lnTo>
                  <a:pt x="0" y="49063"/>
                </a:lnTo>
                <a:lnTo>
                  <a:pt x="10963" y="49063"/>
                </a:lnTo>
                <a:lnTo>
                  <a:pt x="1096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79" name="object 179"/>
          <p:cNvSpPr/>
          <p:nvPr/>
        </p:nvSpPr>
        <p:spPr>
          <a:xfrm>
            <a:off x="3428128" y="2913082"/>
            <a:ext cx="6697" cy="9302"/>
          </a:xfrm>
          <a:custGeom>
            <a:avLst/>
            <a:gdLst/>
            <a:ahLst/>
            <a:cxnLst/>
            <a:rect l="l" t="t" r="r" b="b"/>
            <a:pathLst>
              <a:path w="11429" h="15875">
                <a:moveTo>
                  <a:pt x="0" y="15664"/>
                </a:moveTo>
                <a:lnTo>
                  <a:pt x="10963" y="15664"/>
                </a:lnTo>
                <a:lnTo>
                  <a:pt x="10963" y="0"/>
                </a:lnTo>
                <a:lnTo>
                  <a:pt x="0" y="0"/>
                </a:lnTo>
                <a:lnTo>
                  <a:pt x="0" y="15664"/>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80" name="object 180"/>
          <p:cNvSpPr/>
          <p:nvPr/>
        </p:nvSpPr>
        <p:spPr>
          <a:xfrm>
            <a:off x="3428128" y="2858353"/>
            <a:ext cx="6697" cy="8557"/>
          </a:xfrm>
          <a:custGeom>
            <a:avLst/>
            <a:gdLst/>
            <a:ahLst/>
            <a:cxnLst/>
            <a:rect l="l" t="t" r="r" b="b"/>
            <a:pathLst>
              <a:path w="11429" h="14604">
                <a:moveTo>
                  <a:pt x="0" y="14576"/>
                </a:moveTo>
                <a:lnTo>
                  <a:pt x="10963" y="14576"/>
                </a:lnTo>
                <a:lnTo>
                  <a:pt x="10963" y="0"/>
                </a:lnTo>
                <a:lnTo>
                  <a:pt x="0" y="0"/>
                </a:lnTo>
                <a:lnTo>
                  <a:pt x="0" y="14576"/>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81" name="object 181"/>
          <p:cNvSpPr/>
          <p:nvPr/>
        </p:nvSpPr>
        <p:spPr>
          <a:xfrm>
            <a:off x="3428128" y="2823194"/>
            <a:ext cx="6697" cy="29021"/>
          </a:xfrm>
          <a:custGeom>
            <a:avLst/>
            <a:gdLst/>
            <a:ahLst/>
            <a:cxnLst/>
            <a:rect l="l" t="t" r="r" b="b"/>
            <a:pathLst>
              <a:path w="11429" h="49529">
                <a:moveTo>
                  <a:pt x="10963" y="0"/>
                </a:moveTo>
                <a:lnTo>
                  <a:pt x="0" y="0"/>
                </a:lnTo>
                <a:lnTo>
                  <a:pt x="0" y="49029"/>
                </a:lnTo>
                <a:lnTo>
                  <a:pt x="10963" y="49029"/>
                </a:lnTo>
                <a:lnTo>
                  <a:pt x="1096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82" name="object 182"/>
          <p:cNvSpPr/>
          <p:nvPr/>
        </p:nvSpPr>
        <p:spPr>
          <a:xfrm>
            <a:off x="3428128" y="2788015"/>
            <a:ext cx="6697" cy="29021"/>
          </a:xfrm>
          <a:custGeom>
            <a:avLst/>
            <a:gdLst/>
            <a:ahLst/>
            <a:cxnLst/>
            <a:rect l="l" t="t" r="r" b="b"/>
            <a:pathLst>
              <a:path w="11429" h="49529">
                <a:moveTo>
                  <a:pt x="10963" y="0"/>
                </a:moveTo>
                <a:lnTo>
                  <a:pt x="0" y="0"/>
                </a:lnTo>
                <a:lnTo>
                  <a:pt x="0" y="49063"/>
                </a:lnTo>
                <a:lnTo>
                  <a:pt x="10963" y="49063"/>
                </a:lnTo>
                <a:lnTo>
                  <a:pt x="1096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83" name="object 183"/>
          <p:cNvSpPr/>
          <p:nvPr/>
        </p:nvSpPr>
        <p:spPr>
          <a:xfrm>
            <a:off x="3428128" y="2756141"/>
            <a:ext cx="6697" cy="25673"/>
          </a:xfrm>
          <a:custGeom>
            <a:avLst/>
            <a:gdLst/>
            <a:ahLst/>
            <a:cxnLst/>
            <a:rect l="l" t="t" r="r" b="b"/>
            <a:pathLst>
              <a:path w="11429" h="43814">
                <a:moveTo>
                  <a:pt x="10963" y="0"/>
                </a:moveTo>
                <a:lnTo>
                  <a:pt x="0" y="0"/>
                </a:lnTo>
                <a:lnTo>
                  <a:pt x="0" y="43423"/>
                </a:lnTo>
                <a:lnTo>
                  <a:pt x="10963" y="43423"/>
                </a:lnTo>
                <a:lnTo>
                  <a:pt x="1096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84" name="object 184"/>
          <p:cNvSpPr/>
          <p:nvPr/>
        </p:nvSpPr>
        <p:spPr>
          <a:xfrm>
            <a:off x="3428128" y="2749710"/>
            <a:ext cx="6697" cy="6697"/>
          </a:xfrm>
          <a:custGeom>
            <a:avLst/>
            <a:gdLst/>
            <a:ahLst/>
            <a:cxnLst/>
            <a:rect l="l" t="t" r="r" b="b"/>
            <a:pathLst>
              <a:path w="11429" h="11429">
                <a:moveTo>
                  <a:pt x="0" y="10974"/>
                </a:moveTo>
                <a:lnTo>
                  <a:pt x="10964" y="10974"/>
                </a:lnTo>
                <a:lnTo>
                  <a:pt x="10964" y="0"/>
                </a:lnTo>
                <a:lnTo>
                  <a:pt x="0" y="0"/>
                </a:lnTo>
                <a:lnTo>
                  <a:pt x="0" y="10974"/>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85" name="object 185"/>
          <p:cNvSpPr/>
          <p:nvPr/>
        </p:nvSpPr>
        <p:spPr>
          <a:xfrm>
            <a:off x="3463273" y="2999048"/>
            <a:ext cx="6697" cy="25673"/>
          </a:xfrm>
          <a:custGeom>
            <a:avLst/>
            <a:gdLst/>
            <a:ahLst/>
            <a:cxnLst/>
            <a:rect l="l" t="t" r="r" b="b"/>
            <a:pathLst>
              <a:path w="11429" h="43814">
                <a:moveTo>
                  <a:pt x="0" y="43423"/>
                </a:moveTo>
                <a:lnTo>
                  <a:pt x="10964" y="43423"/>
                </a:lnTo>
                <a:lnTo>
                  <a:pt x="10964" y="0"/>
                </a:lnTo>
                <a:lnTo>
                  <a:pt x="0" y="0"/>
                </a:lnTo>
                <a:lnTo>
                  <a:pt x="0" y="43423"/>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86" name="object 186"/>
          <p:cNvSpPr/>
          <p:nvPr/>
        </p:nvSpPr>
        <p:spPr>
          <a:xfrm>
            <a:off x="3463273" y="3024491"/>
            <a:ext cx="6697" cy="6697"/>
          </a:xfrm>
          <a:custGeom>
            <a:avLst/>
            <a:gdLst/>
            <a:ahLst/>
            <a:cxnLst/>
            <a:rect l="l" t="t" r="r" b="b"/>
            <a:pathLst>
              <a:path w="11429" h="11429">
                <a:moveTo>
                  <a:pt x="0" y="10974"/>
                </a:moveTo>
                <a:lnTo>
                  <a:pt x="10964" y="10974"/>
                </a:lnTo>
                <a:lnTo>
                  <a:pt x="10964" y="0"/>
                </a:lnTo>
                <a:lnTo>
                  <a:pt x="0" y="0"/>
                </a:lnTo>
                <a:lnTo>
                  <a:pt x="0" y="10974"/>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87" name="object 187"/>
          <p:cNvSpPr/>
          <p:nvPr/>
        </p:nvSpPr>
        <p:spPr>
          <a:xfrm>
            <a:off x="3463253" y="2963870"/>
            <a:ext cx="6697" cy="29021"/>
          </a:xfrm>
          <a:custGeom>
            <a:avLst/>
            <a:gdLst/>
            <a:ahLst/>
            <a:cxnLst/>
            <a:rect l="l" t="t" r="r" b="b"/>
            <a:pathLst>
              <a:path w="11429" h="49529">
                <a:moveTo>
                  <a:pt x="10965" y="0"/>
                </a:moveTo>
                <a:lnTo>
                  <a:pt x="0" y="0"/>
                </a:lnTo>
                <a:lnTo>
                  <a:pt x="0" y="49063"/>
                </a:lnTo>
                <a:lnTo>
                  <a:pt x="10965" y="49063"/>
                </a:lnTo>
                <a:lnTo>
                  <a:pt x="10965"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88" name="object 188"/>
          <p:cNvSpPr/>
          <p:nvPr/>
        </p:nvSpPr>
        <p:spPr>
          <a:xfrm>
            <a:off x="3463253" y="2928690"/>
            <a:ext cx="6697" cy="29021"/>
          </a:xfrm>
          <a:custGeom>
            <a:avLst/>
            <a:gdLst/>
            <a:ahLst/>
            <a:cxnLst/>
            <a:rect l="l" t="t" r="r" b="b"/>
            <a:pathLst>
              <a:path w="11429" h="49529">
                <a:moveTo>
                  <a:pt x="10965" y="0"/>
                </a:moveTo>
                <a:lnTo>
                  <a:pt x="0" y="0"/>
                </a:lnTo>
                <a:lnTo>
                  <a:pt x="0" y="49063"/>
                </a:lnTo>
                <a:lnTo>
                  <a:pt x="10965" y="49063"/>
                </a:lnTo>
                <a:lnTo>
                  <a:pt x="10965"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89" name="object 189"/>
          <p:cNvSpPr/>
          <p:nvPr/>
        </p:nvSpPr>
        <p:spPr>
          <a:xfrm>
            <a:off x="3463253" y="2893552"/>
            <a:ext cx="6697" cy="29021"/>
          </a:xfrm>
          <a:custGeom>
            <a:avLst/>
            <a:gdLst/>
            <a:ahLst/>
            <a:cxnLst/>
            <a:rect l="l" t="t" r="r" b="b"/>
            <a:pathLst>
              <a:path w="11429" h="49529">
                <a:moveTo>
                  <a:pt x="10965" y="0"/>
                </a:moveTo>
                <a:lnTo>
                  <a:pt x="0" y="0"/>
                </a:lnTo>
                <a:lnTo>
                  <a:pt x="0" y="48995"/>
                </a:lnTo>
                <a:lnTo>
                  <a:pt x="10965" y="48995"/>
                </a:lnTo>
                <a:lnTo>
                  <a:pt x="10965"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90" name="object 190"/>
          <p:cNvSpPr/>
          <p:nvPr/>
        </p:nvSpPr>
        <p:spPr>
          <a:xfrm>
            <a:off x="3463253" y="2858353"/>
            <a:ext cx="6697" cy="29021"/>
          </a:xfrm>
          <a:custGeom>
            <a:avLst/>
            <a:gdLst/>
            <a:ahLst/>
            <a:cxnLst/>
            <a:rect l="l" t="t" r="r" b="b"/>
            <a:pathLst>
              <a:path w="11429" h="49529">
                <a:moveTo>
                  <a:pt x="10965" y="0"/>
                </a:moveTo>
                <a:lnTo>
                  <a:pt x="0" y="0"/>
                </a:lnTo>
                <a:lnTo>
                  <a:pt x="0" y="49098"/>
                </a:lnTo>
                <a:lnTo>
                  <a:pt x="10965" y="49098"/>
                </a:lnTo>
                <a:lnTo>
                  <a:pt x="10965"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91" name="object 191"/>
          <p:cNvSpPr/>
          <p:nvPr/>
        </p:nvSpPr>
        <p:spPr>
          <a:xfrm>
            <a:off x="3463253" y="2823194"/>
            <a:ext cx="6697" cy="29021"/>
          </a:xfrm>
          <a:custGeom>
            <a:avLst/>
            <a:gdLst/>
            <a:ahLst/>
            <a:cxnLst/>
            <a:rect l="l" t="t" r="r" b="b"/>
            <a:pathLst>
              <a:path w="11429" h="49529">
                <a:moveTo>
                  <a:pt x="10965" y="0"/>
                </a:moveTo>
                <a:lnTo>
                  <a:pt x="0" y="0"/>
                </a:lnTo>
                <a:lnTo>
                  <a:pt x="0" y="49029"/>
                </a:lnTo>
                <a:lnTo>
                  <a:pt x="10965" y="49029"/>
                </a:lnTo>
                <a:lnTo>
                  <a:pt x="10965"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92" name="object 192"/>
          <p:cNvSpPr/>
          <p:nvPr/>
        </p:nvSpPr>
        <p:spPr>
          <a:xfrm>
            <a:off x="3463253" y="2788015"/>
            <a:ext cx="6697" cy="29021"/>
          </a:xfrm>
          <a:custGeom>
            <a:avLst/>
            <a:gdLst/>
            <a:ahLst/>
            <a:cxnLst/>
            <a:rect l="l" t="t" r="r" b="b"/>
            <a:pathLst>
              <a:path w="11429" h="49529">
                <a:moveTo>
                  <a:pt x="10965" y="0"/>
                </a:moveTo>
                <a:lnTo>
                  <a:pt x="0" y="0"/>
                </a:lnTo>
                <a:lnTo>
                  <a:pt x="0" y="49063"/>
                </a:lnTo>
                <a:lnTo>
                  <a:pt x="10965" y="49063"/>
                </a:lnTo>
                <a:lnTo>
                  <a:pt x="10965"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93" name="object 193"/>
          <p:cNvSpPr/>
          <p:nvPr/>
        </p:nvSpPr>
        <p:spPr>
          <a:xfrm>
            <a:off x="3463253" y="2756141"/>
            <a:ext cx="6697" cy="25673"/>
          </a:xfrm>
          <a:custGeom>
            <a:avLst/>
            <a:gdLst/>
            <a:ahLst/>
            <a:cxnLst/>
            <a:rect l="l" t="t" r="r" b="b"/>
            <a:pathLst>
              <a:path w="11429" h="43814">
                <a:moveTo>
                  <a:pt x="10965" y="0"/>
                </a:moveTo>
                <a:lnTo>
                  <a:pt x="0" y="0"/>
                </a:lnTo>
                <a:lnTo>
                  <a:pt x="0" y="43423"/>
                </a:lnTo>
                <a:lnTo>
                  <a:pt x="10965" y="43423"/>
                </a:lnTo>
                <a:lnTo>
                  <a:pt x="10965"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94" name="object 194"/>
          <p:cNvSpPr/>
          <p:nvPr/>
        </p:nvSpPr>
        <p:spPr>
          <a:xfrm>
            <a:off x="3463273" y="2749710"/>
            <a:ext cx="6697" cy="6697"/>
          </a:xfrm>
          <a:custGeom>
            <a:avLst/>
            <a:gdLst/>
            <a:ahLst/>
            <a:cxnLst/>
            <a:rect l="l" t="t" r="r" b="b"/>
            <a:pathLst>
              <a:path w="11429" h="11429">
                <a:moveTo>
                  <a:pt x="0" y="10974"/>
                </a:moveTo>
                <a:lnTo>
                  <a:pt x="10964" y="10974"/>
                </a:lnTo>
                <a:lnTo>
                  <a:pt x="10964" y="0"/>
                </a:lnTo>
                <a:lnTo>
                  <a:pt x="0" y="0"/>
                </a:lnTo>
                <a:lnTo>
                  <a:pt x="0" y="10974"/>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95" name="object 195"/>
          <p:cNvSpPr/>
          <p:nvPr/>
        </p:nvSpPr>
        <p:spPr>
          <a:xfrm>
            <a:off x="3226918" y="2784800"/>
            <a:ext cx="268262" cy="0"/>
          </a:xfrm>
          <a:custGeom>
            <a:avLst/>
            <a:gdLst/>
            <a:ahLst/>
            <a:cxnLst/>
            <a:rect l="l" t="t" r="r" b="b"/>
            <a:pathLst>
              <a:path w="457835">
                <a:moveTo>
                  <a:pt x="0" y="0"/>
                </a:moveTo>
                <a:lnTo>
                  <a:pt x="457523" y="0"/>
                </a:lnTo>
              </a:path>
            </a:pathLst>
          </a:custGeom>
          <a:ln w="10974">
            <a:solidFill>
              <a:srgbClr val="C0BEB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96" name="object 196"/>
          <p:cNvSpPr/>
          <p:nvPr/>
        </p:nvSpPr>
        <p:spPr>
          <a:xfrm>
            <a:off x="3494998" y="2781585"/>
            <a:ext cx="6697" cy="6697"/>
          </a:xfrm>
          <a:custGeom>
            <a:avLst/>
            <a:gdLst/>
            <a:ahLst/>
            <a:cxnLst/>
            <a:rect l="l" t="t" r="r" b="b"/>
            <a:pathLst>
              <a:path w="11429" h="11429">
                <a:moveTo>
                  <a:pt x="11099" y="0"/>
                </a:moveTo>
                <a:lnTo>
                  <a:pt x="0" y="0"/>
                </a:lnTo>
                <a:lnTo>
                  <a:pt x="0" y="10974"/>
                </a:lnTo>
                <a:lnTo>
                  <a:pt x="11099" y="10974"/>
                </a:lnTo>
                <a:lnTo>
                  <a:pt x="11099"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97" name="object 197"/>
          <p:cNvSpPr/>
          <p:nvPr/>
        </p:nvSpPr>
        <p:spPr>
          <a:xfrm>
            <a:off x="3220553" y="2781585"/>
            <a:ext cx="6697" cy="6697"/>
          </a:xfrm>
          <a:custGeom>
            <a:avLst/>
            <a:gdLst/>
            <a:ahLst/>
            <a:cxnLst/>
            <a:rect l="l" t="t" r="r" b="b"/>
            <a:pathLst>
              <a:path w="11429" h="11429">
                <a:moveTo>
                  <a:pt x="10863" y="0"/>
                </a:moveTo>
                <a:lnTo>
                  <a:pt x="0" y="0"/>
                </a:lnTo>
                <a:lnTo>
                  <a:pt x="0" y="10974"/>
                </a:lnTo>
                <a:lnTo>
                  <a:pt x="10863" y="10974"/>
                </a:lnTo>
                <a:lnTo>
                  <a:pt x="10863"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98" name="object 198"/>
          <p:cNvSpPr/>
          <p:nvPr/>
        </p:nvSpPr>
        <p:spPr>
          <a:xfrm>
            <a:off x="3226918" y="2819978"/>
            <a:ext cx="52834" cy="0"/>
          </a:xfrm>
          <a:custGeom>
            <a:avLst/>
            <a:gdLst/>
            <a:ahLst/>
            <a:cxnLst/>
            <a:rect l="l" t="t" r="r" b="b"/>
            <a:pathLst>
              <a:path w="90170">
                <a:moveTo>
                  <a:pt x="0" y="0"/>
                </a:moveTo>
                <a:lnTo>
                  <a:pt x="89548" y="0"/>
                </a:lnTo>
              </a:path>
            </a:pathLst>
          </a:custGeom>
          <a:ln w="10975">
            <a:solidFill>
              <a:srgbClr val="C0BEB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99" name="object 199"/>
          <p:cNvSpPr/>
          <p:nvPr/>
        </p:nvSpPr>
        <p:spPr>
          <a:xfrm>
            <a:off x="3279388" y="2819978"/>
            <a:ext cx="67345" cy="0"/>
          </a:xfrm>
          <a:custGeom>
            <a:avLst/>
            <a:gdLst/>
            <a:ahLst/>
            <a:cxnLst/>
            <a:rect l="l" t="t" r="r" b="b"/>
            <a:pathLst>
              <a:path w="114935">
                <a:moveTo>
                  <a:pt x="0" y="0"/>
                </a:moveTo>
                <a:lnTo>
                  <a:pt x="114738" y="0"/>
                </a:lnTo>
              </a:path>
            </a:pathLst>
          </a:custGeom>
          <a:ln w="10975">
            <a:solidFill>
              <a:srgbClr val="C0BEB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00" name="object 200"/>
          <p:cNvSpPr/>
          <p:nvPr/>
        </p:nvSpPr>
        <p:spPr>
          <a:xfrm>
            <a:off x="3346618" y="2819978"/>
            <a:ext cx="148456" cy="0"/>
          </a:xfrm>
          <a:custGeom>
            <a:avLst/>
            <a:gdLst/>
            <a:ahLst/>
            <a:cxnLst/>
            <a:rect l="l" t="t" r="r" b="b"/>
            <a:pathLst>
              <a:path w="253364">
                <a:moveTo>
                  <a:pt x="0" y="0"/>
                </a:moveTo>
                <a:lnTo>
                  <a:pt x="253236" y="0"/>
                </a:lnTo>
              </a:path>
            </a:pathLst>
          </a:custGeom>
          <a:ln w="10975">
            <a:solidFill>
              <a:srgbClr val="C0BEB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01" name="object 201"/>
          <p:cNvSpPr/>
          <p:nvPr/>
        </p:nvSpPr>
        <p:spPr>
          <a:xfrm>
            <a:off x="3494998" y="2816763"/>
            <a:ext cx="6697" cy="6697"/>
          </a:xfrm>
          <a:custGeom>
            <a:avLst/>
            <a:gdLst/>
            <a:ahLst/>
            <a:cxnLst/>
            <a:rect l="l" t="t" r="r" b="b"/>
            <a:pathLst>
              <a:path w="11429" h="11429">
                <a:moveTo>
                  <a:pt x="11099" y="0"/>
                </a:moveTo>
                <a:lnTo>
                  <a:pt x="0" y="0"/>
                </a:lnTo>
                <a:lnTo>
                  <a:pt x="0" y="10975"/>
                </a:lnTo>
                <a:lnTo>
                  <a:pt x="11099" y="10975"/>
                </a:lnTo>
                <a:lnTo>
                  <a:pt x="11099"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02" name="object 202"/>
          <p:cNvSpPr/>
          <p:nvPr/>
        </p:nvSpPr>
        <p:spPr>
          <a:xfrm>
            <a:off x="3220553" y="2816763"/>
            <a:ext cx="6697" cy="6697"/>
          </a:xfrm>
          <a:custGeom>
            <a:avLst/>
            <a:gdLst/>
            <a:ahLst/>
            <a:cxnLst/>
            <a:rect l="l" t="t" r="r" b="b"/>
            <a:pathLst>
              <a:path w="11429" h="11429">
                <a:moveTo>
                  <a:pt x="10863" y="0"/>
                </a:moveTo>
                <a:lnTo>
                  <a:pt x="0" y="0"/>
                </a:lnTo>
                <a:lnTo>
                  <a:pt x="0" y="10975"/>
                </a:lnTo>
                <a:lnTo>
                  <a:pt x="10863" y="10975"/>
                </a:lnTo>
                <a:lnTo>
                  <a:pt x="10863"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03" name="object 203"/>
          <p:cNvSpPr/>
          <p:nvPr/>
        </p:nvSpPr>
        <p:spPr>
          <a:xfrm>
            <a:off x="3226918" y="2855138"/>
            <a:ext cx="52834" cy="0"/>
          </a:xfrm>
          <a:custGeom>
            <a:avLst/>
            <a:gdLst/>
            <a:ahLst/>
            <a:cxnLst/>
            <a:rect l="l" t="t" r="r" b="b"/>
            <a:pathLst>
              <a:path w="90170">
                <a:moveTo>
                  <a:pt x="0" y="0"/>
                </a:moveTo>
                <a:lnTo>
                  <a:pt x="89548" y="0"/>
                </a:lnTo>
              </a:path>
            </a:pathLst>
          </a:custGeom>
          <a:ln w="10974">
            <a:solidFill>
              <a:srgbClr val="C0BEB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04" name="object 204"/>
          <p:cNvSpPr/>
          <p:nvPr/>
        </p:nvSpPr>
        <p:spPr>
          <a:xfrm>
            <a:off x="3279388" y="2855138"/>
            <a:ext cx="67345" cy="0"/>
          </a:xfrm>
          <a:custGeom>
            <a:avLst/>
            <a:gdLst/>
            <a:ahLst/>
            <a:cxnLst/>
            <a:rect l="l" t="t" r="r" b="b"/>
            <a:pathLst>
              <a:path w="114935">
                <a:moveTo>
                  <a:pt x="0" y="0"/>
                </a:moveTo>
                <a:lnTo>
                  <a:pt x="114738" y="0"/>
                </a:lnTo>
              </a:path>
            </a:pathLst>
          </a:custGeom>
          <a:ln w="10974">
            <a:solidFill>
              <a:srgbClr val="C0BEB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05" name="object 205"/>
          <p:cNvSpPr/>
          <p:nvPr/>
        </p:nvSpPr>
        <p:spPr>
          <a:xfrm>
            <a:off x="3346618" y="2855138"/>
            <a:ext cx="148456" cy="0"/>
          </a:xfrm>
          <a:custGeom>
            <a:avLst/>
            <a:gdLst/>
            <a:ahLst/>
            <a:cxnLst/>
            <a:rect l="l" t="t" r="r" b="b"/>
            <a:pathLst>
              <a:path w="253364">
                <a:moveTo>
                  <a:pt x="0" y="0"/>
                </a:moveTo>
                <a:lnTo>
                  <a:pt x="253236" y="0"/>
                </a:lnTo>
              </a:path>
            </a:pathLst>
          </a:custGeom>
          <a:ln w="10974">
            <a:solidFill>
              <a:srgbClr val="C0BEB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06" name="object 206"/>
          <p:cNvSpPr/>
          <p:nvPr/>
        </p:nvSpPr>
        <p:spPr>
          <a:xfrm>
            <a:off x="3494998" y="2851923"/>
            <a:ext cx="6697" cy="6697"/>
          </a:xfrm>
          <a:custGeom>
            <a:avLst/>
            <a:gdLst/>
            <a:ahLst/>
            <a:cxnLst/>
            <a:rect l="l" t="t" r="r" b="b"/>
            <a:pathLst>
              <a:path w="11429" h="11429">
                <a:moveTo>
                  <a:pt x="11099" y="0"/>
                </a:moveTo>
                <a:lnTo>
                  <a:pt x="0" y="0"/>
                </a:lnTo>
                <a:lnTo>
                  <a:pt x="0" y="10974"/>
                </a:lnTo>
                <a:lnTo>
                  <a:pt x="11099" y="10974"/>
                </a:lnTo>
                <a:lnTo>
                  <a:pt x="11099"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07" name="object 207"/>
          <p:cNvSpPr/>
          <p:nvPr/>
        </p:nvSpPr>
        <p:spPr>
          <a:xfrm>
            <a:off x="3220553" y="2851923"/>
            <a:ext cx="6697" cy="6697"/>
          </a:xfrm>
          <a:custGeom>
            <a:avLst/>
            <a:gdLst/>
            <a:ahLst/>
            <a:cxnLst/>
            <a:rect l="l" t="t" r="r" b="b"/>
            <a:pathLst>
              <a:path w="11429" h="11429">
                <a:moveTo>
                  <a:pt x="10863" y="0"/>
                </a:moveTo>
                <a:lnTo>
                  <a:pt x="0" y="0"/>
                </a:lnTo>
                <a:lnTo>
                  <a:pt x="0" y="10974"/>
                </a:lnTo>
                <a:lnTo>
                  <a:pt x="10863" y="10974"/>
                </a:lnTo>
                <a:lnTo>
                  <a:pt x="10863"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08" name="object 208"/>
          <p:cNvSpPr/>
          <p:nvPr/>
        </p:nvSpPr>
        <p:spPr>
          <a:xfrm>
            <a:off x="3226918" y="2890337"/>
            <a:ext cx="52834" cy="0"/>
          </a:xfrm>
          <a:custGeom>
            <a:avLst/>
            <a:gdLst/>
            <a:ahLst/>
            <a:cxnLst/>
            <a:rect l="l" t="t" r="r" b="b"/>
            <a:pathLst>
              <a:path w="90170">
                <a:moveTo>
                  <a:pt x="0" y="0"/>
                </a:moveTo>
                <a:lnTo>
                  <a:pt x="89548" y="0"/>
                </a:lnTo>
              </a:path>
            </a:pathLst>
          </a:custGeom>
          <a:ln w="10975">
            <a:solidFill>
              <a:srgbClr val="C0BEB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09" name="object 209"/>
          <p:cNvSpPr/>
          <p:nvPr/>
        </p:nvSpPr>
        <p:spPr>
          <a:xfrm>
            <a:off x="3279388" y="2890337"/>
            <a:ext cx="67345" cy="0"/>
          </a:xfrm>
          <a:custGeom>
            <a:avLst/>
            <a:gdLst/>
            <a:ahLst/>
            <a:cxnLst/>
            <a:rect l="l" t="t" r="r" b="b"/>
            <a:pathLst>
              <a:path w="114935">
                <a:moveTo>
                  <a:pt x="0" y="0"/>
                </a:moveTo>
                <a:lnTo>
                  <a:pt x="114738" y="0"/>
                </a:lnTo>
              </a:path>
            </a:pathLst>
          </a:custGeom>
          <a:ln w="10975">
            <a:solidFill>
              <a:srgbClr val="C0BEB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10" name="object 210"/>
          <p:cNvSpPr/>
          <p:nvPr/>
        </p:nvSpPr>
        <p:spPr>
          <a:xfrm>
            <a:off x="3346617" y="2891730"/>
            <a:ext cx="44648" cy="0"/>
          </a:xfrm>
          <a:custGeom>
            <a:avLst/>
            <a:gdLst/>
            <a:ahLst/>
            <a:cxnLst/>
            <a:rect l="l" t="t" r="r" b="b"/>
            <a:pathLst>
              <a:path w="76200">
                <a:moveTo>
                  <a:pt x="0" y="0"/>
                </a:moveTo>
                <a:lnTo>
                  <a:pt x="75596" y="0"/>
                </a:lnTo>
              </a:path>
            </a:pathLst>
          </a:custGeom>
          <a:ln w="5079">
            <a:solidFill>
              <a:srgbClr val="C0BEB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11" name="object 211"/>
          <p:cNvSpPr/>
          <p:nvPr/>
        </p:nvSpPr>
        <p:spPr>
          <a:xfrm>
            <a:off x="3437078" y="2888754"/>
            <a:ext cx="58043" cy="0"/>
          </a:xfrm>
          <a:custGeom>
            <a:avLst/>
            <a:gdLst/>
            <a:ahLst/>
            <a:cxnLst/>
            <a:rect l="l" t="t" r="r" b="b"/>
            <a:pathLst>
              <a:path w="99060">
                <a:moveTo>
                  <a:pt x="0" y="0"/>
                </a:moveTo>
                <a:lnTo>
                  <a:pt x="98851" y="0"/>
                </a:lnTo>
              </a:path>
            </a:pathLst>
          </a:custGeom>
          <a:ln w="5079">
            <a:solidFill>
              <a:srgbClr val="C0BEB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12" name="object 212"/>
          <p:cNvSpPr/>
          <p:nvPr/>
        </p:nvSpPr>
        <p:spPr>
          <a:xfrm>
            <a:off x="3346617" y="2888754"/>
            <a:ext cx="44648" cy="0"/>
          </a:xfrm>
          <a:custGeom>
            <a:avLst/>
            <a:gdLst/>
            <a:ahLst/>
            <a:cxnLst/>
            <a:rect l="l" t="t" r="r" b="b"/>
            <a:pathLst>
              <a:path w="76200">
                <a:moveTo>
                  <a:pt x="0" y="0"/>
                </a:moveTo>
                <a:lnTo>
                  <a:pt x="75596" y="0"/>
                </a:lnTo>
              </a:path>
            </a:pathLst>
          </a:custGeom>
          <a:ln w="5079">
            <a:solidFill>
              <a:srgbClr val="C0BEB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13" name="object 213"/>
          <p:cNvSpPr/>
          <p:nvPr/>
        </p:nvSpPr>
        <p:spPr>
          <a:xfrm>
            <a:off x="3437078" y="2891939"/>
            <a:ext cx="58043" cy="0"/>
          </a:xfrm>
          <a:custGeom>
            <a:avLst/>
            <a:gdLst/>
            <a:ahLst/>
            <a:cxnLst/>
            <a:rect l="l" t="t" r="r" b="b"/>
            <a:pathLst>
              <a:path w="99060">
                <a:moveTo>
                  <a:pt x="0" y="0"/>
                </a:moveTo>
                <a:lnTo>
                  <a:pt x="98851" y="0"/>
                </a:lnTo>
              </a:path>
            </a:pathLst>
          </a:custGeom>
          <a:ln w="5505">
            <a:solidFill>
              <a:srgbClr val="C0BEB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14" name="object 214"/>
          <p:cNvSpPr/>
          <p:nvPr/>
        </p:nvSpPr>
        <p:spPr>
          <a:xfrm>
            <a:off x="3494998" y="2887121"/>
            <a:ext cx="6697" cy="6697"/>
          </a:xfrm>
          <a:custGeom>
            <a:avLst/>
            <a:gdLst/>
            <a:ahLst/>
            <a:cxnLst/>
            <a:rect l="l" t="t" r="r" b="b"/>
            <a:pathLst>
              <a:path w="11429" h="11429">
                <a:moveTo>
                  <a:pt x="11099" y="0"/>
                </a:moveTo>
                <a:lnTo>
                  <a:pt x="0" y="0"/>
                </a:lnTo>
                <a:lnTo>
                  <a:pt x="0" y="10975"/>
                </a:lnTo>
                <a:lnTo>
                  <a:pt x="11099" y="10975"/>
                </a:lnTo>
                <a:lnTo>
                  <a:pt x="11099"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15" name="object 215"/>
          <p:cNvSpPr/>
          <p:nvPr/>
        </p:nvSpPr>
        <p:spPr>
          <a:xfrm>
            <a:off x="3220553" y="2887121"/>
            <a:ext cx="6697" cy="6697"/>
          </a:xfrm>
          <a:custGeom>
            <a:avLst/>
            <a:gdLst/>
            <a:ahLst/>
            <a:cxnLst/>
            <a:rect l="l" t="t" r="r" b="b"/>
            <a:pathLst>
              <a:path w="11429" h="11429">
                <a:moveTo>
                  <a:pt x="10863" y="0"/>
                </a:moveTo>
                <a:lnTo>
                  <a:pt x="0" y="0"/>
                </a:lnTo>
                <a:lnTo>
                  <a:pt x="0" y="10975"/>
                </a:lnTo>
                <a:lnTo>
                  <a:pt x="10863" y="10975"/>
                </a:lnTo>
                <a:lnTo>
                  <a:pt x="10863"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16" name="object 216"/>
          <p:cNvSpPr/>
          <p:nvPr/>
        </p:nvSpPr>
        <p:spPr>
          <a:xfrm>
            <a:off x="3226918" y="2925475"/>
            <a:ext cx="52834" cy="0"/>
          </a:xfrm>
          <a:custGeom>
            <a:avLst/>
            <a:gdLst/>
            <a:ahLst/>
            <a:cxnLst/>
            <a:rect l="l" t="t" r="r" b="b"/>
            <a:pathLst>
              <a:path w="90170">
                <a:moveTo>
                  <a:pt x="0" y="0"/>
                </a:moveTo>
                <a:lnTo>
                  <a:pt x="89548" y="0"/>
                </a:lnTo>
              </a:path>
            </a:pathLst>
          </a:custGeom>
          <a:ln w="10974">
            <a:solidFill>
              <a:srgbClr val="C0BEB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17" name="object 217"/>
          <p:cNvSpPr/>
          <p:nvPr/>
        </p:nvSpPr>
        <p:spPr>
          <a:xfrm>
            <a:off x="3279388" y="2925475"/>
            <a:ext cx="67345" cy="0"/>
          </a:xfrm>
          <a:custGeom>
            <a:avLst/>
            <a:gdLst/>
            <a:ahLst/>
            <a:cxnLst/>
            <a:rect l="l" t="t" r="r" b="b"/>
            <a:pathLst>
              <a:path w="114935">
                <a:moveTo>
                  <a:pt x="0" y="0"/>
                </a:moveTo>
                <a:lnTo>
                  <a:pt x="114738" y="0"/>
                </a:lnTo>
              </a:path>
            </a:pathLst>
          </a:custGeom>
          <a:ln w="10974">
            <a:solidFill>
              <a:srgbClr val="C0BEB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18" name="object 218"/>
          <p:cNvSpPr/>
          <p:nvPr/>
        </p:nvSpPr>
        <p:spPr>
          <a:xfrm>
            <a:off x="3346617" y="2925475"/>
            <a:ext cx="67345" cy="0"/>
          </a:xfrm>
          <a:custGeom>
            <a:avLst/>
            <a:gdLst/>
            <a:ahLst/>
            <a:cxnLst/>
            <a:rect l="l" t="t" r="r" b="b"/>
            <a:pathLst>
              <a:path w="114935">
                <a:moveTo>
                  <a:pt x="0" y="0"/>
                </a:moveTo>
                <a:lnTo>
                  <a:pt x="114771" y="0"/>
                </a:lnTo>
              </a:path>
            </a:pathLst>
          </a:custGeom>
          <a:ln w="10974">
            <a:solidFill>
              <a:srgbClr val="C0BEB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19" name="object 219"/>
          <p:cNvSpPr/>
          <p:nvPr/>
        </p:nvSpPr>
        <p:spPr>
          <a:xfrm>
            <a:off x="3413867" y="2925475"/>
            <a:ext cx="81483" cy="0"/>
          </a:xfrm>
          <a:custGeom>
            <a:avLst/>
            <a:gdLst/>
            <a:ahLst/>
            <a:cxnLst/>
            <a:rect l="l" t="t" r="r" b="b"/>
            <a:pathLst>
              <a:path w="139064">
                <a:moveTo>
                  <a:pt x="0" y="0"/>
                </a:moveTo>
                <a:lnTo>
                  <a:pt x="138465" y="0"/>
                </a:lnTo>
              </a:path>
            </a:pathLst>
          </a:custGeom>
          <a:ln w="10974">
            <a:solidFill>
              <a:srgbClr val="C0BEB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20" name="object 220"/>
          <p:cNvSpPr/>
          <p:nvPr/>
        </p:nvSpPr>
        <p:spPr>
          <a:xfrm>
            <a:off x="3494998" y="2922260"/>
            <a:ext cx="6697" cy="6697"/>
          </a:xfrm>
          <a:custGeom>
            <a:avLst/>
            <a:gdLst/>
            <a:ahLst/>
            <a:cxnLst/>
            <a:rect l="l" t="t" r="r" b="b"/>
            <a:pathLst>
              <a:path w="11429" h="11429">
                <a:moveTo>
                  <a:pt x="11099" y="0"/>
                </a:moveTo>
                <a:lnTo>
                  <a:pt x="0" y="0"/>
                </a:lnTo>
                <a:lnTo>
                  <a:pt x="0" y="10974"/>
                </a:lnTo>
                <a:lnTo>
                  <a:pt x="11099" y="10974"/>
                </a:lnTo>
                <a:lnTo>
                  <a:pt x="11099"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21" name="object 221"/>
          <p:cNvSpPr/>
          <p:nvPr/>
        </p:nvSpPr>
        <p:spPr>
          <a:xfrm>
            <a:off x="3220553" y="2922260"/>
            <a:ext cx="6697" cy="6697"/>
          </a:xfrm>
          <a:custGeom>
            <a:avLst/>
            <a:gdLst/>
            <a:ahLst/>
            <a:cxnLst/>
            <a:rect l="l" t="t" r="r" b="b"/>
            <a:pathLst>
              <a:path w="11429" h="11429">
                <a:moveTo>
                  <a:pt x="10863" y="0"/>
                </a:moveTo>
                <a:lnTo>
                  <a:pt x="0" y="0"/>
                </a:lnTo>
                <a:lnTo>
                  <a:pt x="0" y="10974"/>
                </a:lnTo>
                <a:lnTo>
                  <a:pt x="10863" y="10974"/>
                </a:lnTo>
                <a:lnTo>
                  <a:pt x="10863"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22" name="object 222"/>
          <p:cNvSpPr/>
          <p:nvPr/>
        </p:nvSpPr>
        <p:spPr>
          <a:xfrm>
            <a:off x="3226918" y="2960654"/>
            <a:ext cx="52834" cy="0"/>
          </a:xfrm>
          <a:custGeom>
            <a:avLst/>
            <a:gdLst/>
            <a:ahLst/>
            <a:cxnLst/>
            <a:rect l="l" t="t" r="r" b="b"/>
            <a:pathLst>
              <a:path w="90170">
                <a:moveTo>
                  <a:pt x="0" y="0"/>
                </a:moveTo>
                <a:lnTo>
                  <a:pt x="89548" y="0"/>
                </a:lnTo>
              </a:path>
            </a:pathLst>
          </a:custGeom>
          <a:ln w="10975">
            <a:solidFill>
              <a:srgbClr val="C0BEB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23" name="object 223"/>
          <p:cNvSpPr/>
          <p:nvPr/>
        </p:nvSpPr>
        <p:spPr>
          <a:xfrm>
            <a:off x="3279388" y="2960654"/>
            <a:ext cx="67345" cy="0"/>
          </a:xfrm>
          <a:custGeom>
            <a:avLst/>
            <a:gdLst/>
            <a:ahLst/>
            <a:cxnLst/>
            <a:rect l="l" t="t" r="r" b="b"/>
            <a:pathLst>
              <a:path w="114935">
                <a:moveTo>
                  <a:pt x="0" y="0"/>
                </a:moveTo>
                <a:lnTo>
                  <a:pt x="114738" y="0"/>
                </a:lnTo>
              </a:path>
            </a:pathLst>
          </a:custGeom>
          <a:ln w="10975">
            <a:solidFill>
              <a:srgbClr val="C0BEB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24" name="object 224"/>
          <p:cNvSpPr/>
          <p:nvPr/>
        </p:nvSpPr>
        <p:spPr>
          <a:xfrm>
            <a:off x="3346617" y="2960654"/>
            <a:ext cx="67345" cy="0"/>
          </a:xfrm>
          <a:custGeom>
            <a:avLst/>
            <a:gdLst/>
            <a:ahLst/>
            <a:cxnLst/>
            <a:rect l="l" t="t" r="r" b="b"/>
            <a:pathLst>
              <a:path w="114935">
                <a:moveTo>
                  <a:pt x="0" y="0"/>
                </a:moveTo>
                <a:lnTo>
                  <a:pt x="114771" y="0"/>
                </a:lnTo>
              </a:path>
            </a:pathLst>
          </a:custGeom>
          <a:ln w="10975">
            <a:solidFill>
              <a:srgbClr val="C0BEB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25" name="object 225"/>
          <p:cNvSpPr/>
          <p:nvPr/>
        </p:nvSpPr>
        <p:spPr>
          <a:xfrm>
            <a:off x="3413867" y="2960654"/>
            <a:ext cx="81483" cy="0"/>
          </a:xfrm>
          <a:custGeom>
            <a:avLst/>
            <a:gdLst/>
            <a:ahLst/>
            <a:cxnLst/>
            <a:rect l="l" t="t" r="r" b="b"/>
            <a:pathLst>
              <a:path w="139064">
                <a:moveTo>
                  <a:pt x="0" y="0"/>
                </a:moveTo>
                <a:lnTo>
                  <a:pt x="138465" y="0"/>
                </a:lnTo>
              </a:path>
            </a:pathLst>
          </a:custGeom>
          <a:ln w="10975">
            <a:solidFill>
              <a:srgbClr val="C0BEB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26" name="object 226"/>
          <p:cNvSpPr/>
          <p:nvPr/>
        </p:nvSpPr>
        <p:spPr>
          <a:xfrm>
            <a:off x="3494998" y="2957439"/>
            <a:ext cx="6697" cy="6697"/>
          </a:xfrm>
          <a:custGeom>
            <a:avLst/>
            <a:gdLst/>
            <a:ahLst/>
            <a:cxnLst/>
            <a:rect l="l" t="t" r="r" b="b"/>
            <a:pathLst>
              <a:path w="11429" h="11429">
                <a:moveTo>
                  <a:pt x="11099" y="0"/>
                </a:moveTo>
                <a:lnTo>
                  <a:pt x="0" y="0"/>
                </a:lnTo>
                <a:lnTo>
                  <a:pt x="0" y="10975"/>
                </a:lnTo>
                <a:lnTo>
                  <a:pt x="11099" y="10975"/>
                </a:lnTo>
                <a:lnTo>
                  <a:pt x="11099"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27" name="object 227"/>
          <p:cNvSpPr/>
          <p:nvPr/>
        </p:nvSpPr>
        <p:spPr>
          <a:xfrm>
            <a:off x="3220553" y="2957439"/>
            <a:ext cx="6697" cy="6697"/>
          </a:xfrm>
          <a:custGeom>
            <a:avLst/>
            <a:gdLst/>
            <a:ahLst/>
            <a:cxnLst/>
            <a:rect l="l" t="t" r="r" b="b"/>
            <a:pathLst>
              <a:path w="11429" h="11429">
                <a:moveTo>
                  <a:pt x="10863" y="0"/>
                </a:moveTo>
                <a:lnTo>
                  <a:pt x="0" y="0"/>
                </a:lnTo>
                <a:lnTo>
                  <a:pt x="0" y="10975"/>
                </a:lnTo>
                <a:lnTo>
                  <a:pt x="10863" y="10975"/>
                </a:lnTo>
                <a:lnTo>
                  <a:pt x="10863"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28" name="object 228"/>
          <p:cNvSpPr/>
          <p:nvPr/>
        </p:nvSpPr>
        <p:spPr>
          <a:xfrm>
            <a:off x="3226918" y="2995833"/>
            <a:ext cx="268262" cy="0"/>
          </a:xfrm>
          <a:custGeom>
            <a:avLst/>
            <a:gdLst/>
            <a:ahLst/>
            <a:cxnLst/>
            <a:rect l="l" t="t" r="r" b="b"/>
            <a:pathLst>
              <a:path w="457835">
                <a:moveTo>
                  <a:pt x="0" y="0"/>
                </a:moveTo>
                <a:lnTo>
                  <a:pt x="457523" y="0"/>
                </a:lnTo>
              </a:path>
            </a:pathLst>
          </a:custGeom>
          <a:ln w="10974">
            <a:solidFill>
              <a:srgbClr val="C0BEB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29" name="object 229"/>
          <p:cNvSpPr/>
          <p:nvPr/>
        </p:nvSpPr>
        <p:spPr>
          <a:xfrm>
            <a:off x="3494998" y="2992618"/>
            <a:ext cx="6697" cy="6697"/>
          </a:xfrm>
          <a:custGeom>
            <a:avLst/>
            <a:gdLst/>
            <a:ahLst/>
            <a:cxnLst/>
            <a:rect l="l" t="t" r="r" b="b"/>
            <a:pathLst>
              <a:path w="11429" h="11429">
                <a:moveTo>
                  <a:pt x="11099" y="0"/>
                </a:moveTo>
                <a:lnTo>
                  <a:pt x="0" y="0"/>
                </a:lnTo>
                <a:lnTo>
                  <a:pt x="0" y="10974"/>
                </a:lnTo>
                <a:lnTo>
                  <a:pt x="11099" y="10974"/>
                </a:lnTo>
                <a:lnTo>
                  <a:pt x="11099"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30" name="object 230"/>
          <p:cNvSpPr/>
          <p:nvPr/>
        </p:nvSpPr>
        <p:spPr>
          <a:xfrm>
            <a:off x="3220553" y="2992618"/>
            <a:ext cx="6697" cy="6697"/>
          </a:xfrm>
          <a:custGeom>
            <a:avLst/>
            <a:gdLst/>
            <a:ahLst/>
            <a:cxnLst/>
            <a:rect l="l" t="t" r="r" b="b"/>
            <a:pathLst>
              <a:path w="11429" h="11429">
                <a:moveTo>
                  <a:pt x="10863" y="0"/>
                </a:moveTo>
                <a:lnTo>
                  <a:pt x="0" y="0"/>
                </a:lnTo>
                <a:lnTo>
                  <a:pt x="0" y="10974"/>
                </a:lnTo>
                <a:lnTo>
                  <a:pt x="10863" y="10974"/>
                </a:lnTo>
                <a:lnTo>
                  <a:pt x="10863"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31" name="object 231"/>
          <p:cNvSpPr/>
          <p:nvPr/>
        </p:nvSpPr>
        <p:spPr>
          <a:xfrm>
            <a:off x="3220493" y="2160690"/>
            <a:ext cx="281285" cy="281285"/>
          </a:xfrm>
          <a:custGeom>
            <a:avLst/>
            <a:gdLst/>
            <a:ahLst/>
            <a:cxnLst/>
            <a:rect l="l" t="t" r="r" b="b"/>
            <a:pathLst>
              <a:path w="480060" h="480060">
                <a:moveTo>
                  <a:pt x="0" y="479934"/>
                </a:moveTo>
                <a:lnTo>
                  <a:pt x="479487" y="479934"/>
                </a:lnTo>
                <a:lnTo>
                  <a:pt x="479487" y="0"/>
                </a:lnTo>
                <a:lnTo>
                  <a:pt x="0" y="0"/>
                </a:lnTo>
                <a:lnTo>
                  <a:pt x="0" y="479934"/>
                </a:lnTo>
                <a:close/>
              </a:path>
            </a:pathLst>
          </a:custGeom>
          <a:solidFill>
            <a:srgbClr val="CECCCC"/>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32" name="object 232"/>
          <p:cNvSpPr/>
          <p:nvPr/>
        </p:nvSpPr>
        <p:spPr>
          <a:xfrm>
            <a:off x="3214029" y="2445246"/>
            <a:ext cx="293936" cy="0"/>
          </a:xfrm>
          <a:custGeom>
            <a:avLst/>
            <a:gdLst/>
            <a:ahLst/>
            <a:cxnLst/>
            <a:rect l="l" t="t" r="r" b="b"/>
            <a:pathLst>
              <a:path w="501650">
                <a:moveTo>
                  <a:pt x="0" y="0"/>
                </a:moveTo>
                <a:lnTo>
                  <a:pt x="501450" y="0"/>
                </a:lnTo>
              </a:path>
            </a:pathLst>
          </a:custGeom>
          <a:ln w="10160">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33" name="object 233"/>
          <p:cNvSpPr/>
          <p:nvPr/>
        </p:nvSpPr>
        <p:spPr>
          <a:xfrm>
            <a:off x="3214029" y="2435572"/>
            <a:ext cx="281285" cy="6697"/>
          </a:xfrm>
          <a:custGeom>
            <a:avLst/>
            <a:gdLst/>
            <a:ahLst/>
            <a:cxnLst/>
            <a:rect l="l" t="t" r="r" b="b"/>
            <a:pathLst>
              <a:path w="480060" h="11429">
                <a:moveTo>
                  <a:pt x="0" y="11430"/>
                </a:moveTo>
                <a:lnTo>
                  <a:pt x="479521" y="11430"/>
                </a:lnTo>
                <a:lnTo>
                  <a:pt x="479521" y="0"/>
                </a:lnTo>
                <a:lnTo>
                  <a:pt x="0" y="0"/>
                </a:lnTo>
                <a:lnTo>
                  <a:pt x="0" y="1143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34" name="object 234"/>
          <p:cNvSpPr/>
          <p:nvPr/>
        </p:nvSpPr>
        <p:spPr>
          <a:xfrm>
            <a:off x="3220474" y="2166937"/>
            <a:ext cx="0" cy="268635"/>
          </a:xfrm>
          <a:custGeom>
            <a:avLst/>
            <a:gdLst/>
            <a:ahLst/>
            <a:cxnLst/>
            <a:rect l="l" t="t" r="r" b="b"/>
            <a:pathLst>
              <a:path h="458470">
                <a:moveTo>
                  <a:pt x="0" y="0"/>
                </a:moveTo>
                <a:lnTo>
                  <a:pt x="0" y="458469"/>
                </a:lnTo>
              </a:path>
            </a:pathLst>
          </a:custGeom>
          <a:ln w="21997">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35" name="object 235"/>
          <p:cNvSpPr/>
          <p:nvPr/>
        </p:nvSpPr>
        <p:spPr>
          <a:xfrm>
            <a:off x="3214029" y="2154287"/>
            <a:ext cx="293936" cy="12650"/>
          </a:xfrm>
          <a:custGeom>
            <a:avLst/>
            <a:gdLst/>
            <a:ahLst/>
            <a:cxnLst/>
            <a:rect l="l" t="t" r="r" b="b"/>
            <a:pathLst>
              <a:path w="501650" h="21589">
                <a:moveTo>
                  <a:pt x="0" y="21590"/>
                </a:moveTo>
                <a:lnTo>
                  <a:pt x="501450" y="21590"/>
                </a:lnTo>
                <a:lnTo>
                  <a:pt x="501450" y="0"/>
                </a:lnTo>
                <a:lnTo>
                  <a:pt x="0" y="0"/>
                </a:lnTo>
                <a:lnTo>
                  <a:pt x="0" y="2159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36" name="object 236"/>
          <p:cNvSpPr/>
          <p:nvPr/>
        </p:nvSpPr>
        <p:spPr>
          <a:xfrm>
            <a:off x="3494998" y="2435572"/>
            <a:ext cx="6697" cy="6697"/>
          </a:xfrm>
          <a:custGeom>
            <a:avLst/>
            <a:gdLst/>
            <a:ahLst/>
            <a:cxnLst/>
            <a:rect l="l" t="t" r="r" b="b"/>
            <a:pathLst>
              <a:path w="11429" h="11429">
                <a:moveTo>
                  <a:pt x="0" y="11430"/>
                </a:moveTo>
                <a:lnTo>
                  <a:pt x="10963" y="11430"/>
                </a:lnTo>
                <a:lnTo>
                  <a:pt x="10963" y="0"/>
                </a:lnTo>
                <a:lnTo>
                  <a:pt x="0" y="0"/>
                </a:lnTo>
                <a:lnTo>
                  <a:pt x="0" y="1143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37" name="object 237"/>
          <p:cNvSpPr/>
          <p:nvPr/>
        </p:nvSpPr>
        <p:spPr>
          <a:xfrm>
            <a:off x="3501423" y="2166937"/>
            <a:ext cx="0" cy="268635"/>
          </a:xfrm>
          <a:custGeom>
            <a:avLst/>
            <a:gdLst/>
            <a:ahLst/>
            <a:cxnLst/>
            <a:rect l="l" t="t" r="r" b="b"/>
            <a:pathLst>
              <a:path h="458470">
                <a:moveTo>
                  <a:pt x="0" y="0"/>
                </a:moveTo>
                <a:lnTo>
                  <a:pt x="0" y="458469"/>
                </a:lnTo>
              </a:path>
            </a:pathLst>
          </a:custGeom>
          <a:ln w="21929">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38" name="object 238"/>
          <p:cNvSpPr/>
          <p:nvPr/>
        </p:nvSpPr>
        <p:spPr>
          <a:xfrm>
            <a:off x="3501423" y="2435451"/>
            <a:ext cx="6697" cy="6697"/>
          </a:xfrm>
          <a:custGeom>
            <a:avLst/>
            <a:gdLst/>
            <a:ahLst/>
            <a:cxnLst/>
            <a:rect l="l" t="t" r="r" b="b"/>
            <a:pathLst>
              <a:path w="11429" h="11429">
                <a:moveTo>
                  <a:pt x="10965" y="0"/>
                </a:moveTo>
                <a:lnTo>
                  <a:pt x="0" y="0"/>
                </a:lnTo>
                <a:lnTo>
                  <a:pt x="0" y="11008"/>
                </a:lnTo>
                <a:lnTo>
                  <a:pt x="10965" y="11008"/>
                </a:lnTo>
                <a:lnTo>
                  <a:pt x="10965"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39" name="object 239"/>
          <p:cNvSpPr/>
          <p:nvPr/>
        </p:nvSpPr>
        <p:spPr>
          <a:xfrm>
            <a:off x="3252417" y="2410027"/>
            <a:ext cx="6697" cy="25673"/>
          </a:xfrm>
          <a:custGeom>
            <a:avLst/>
            <a:gdLst/>
            <a:ahLst/>
            <a:cxnLst/>
            <a:rect l="l" t="t" r="r" b="b"/>
            <a:pathLst>
              <a:path w="11429" h="43814">
                <a:moveTo>
                  <a:pt x="0" y="43389"/>
                </a:moveTo>
                <a:lnTo>
                  <a:pt x="10964" y="43389"/>
                </a:lnTo>
                <a:lnTo>
                  <a:pt x="10964" y="0"/>
                </a:lnTo>
                <a:lnTo>
                  <a:pt x="0" y="0"/>
                </a:lnTo>
                <a:lnTo>
                  <a:pt x="0" y="43389"/>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40" name="object 240"/>
          <p:cNvSpPr/>
          <p:nvPr/>
        </p:nvSpPr>
        <p:spPr>
          <a:xfrm>
            <a:off x="3252417" y="2435451"/>
            <a:ext cx="6697" cy="6697"/>
          </a:xfrm>
          <a:custGeom>
            <a:avLst/>
            <a:gdLst/>
            <a:ahLst/>
            <a:cxnLst/>
            <a:rect l="l" t="t" r="r" b="b"/>
            <a:pathLst>
              <a:path w="11429" h="11429">
                <a:moveTo>
                  <a:pt x="0" y="11008"/>
                </a:moveTo>
                <a:lnTo>
                  <a:pt x="10964" y="11008"/>
                </a:lnTo>
                <a:lnTo>
                  <a:pt x="10964" y="0"/>
                </a:lnTo>
                <a:lnTo>
                  <a:pt x="0" y="0"/>
                </a:lnTo>
                <a:lnTo>
                  <a:pt x="0" y="11008"/>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41" name="object 241"/>
          <p:cNvSpPr/>
          <p:nvPr/>
        </p:nvSpPr>
        <p:spPr>
          <a:xfrm>
            <a:off x="3252417" y="2374868"/>
            <a:ext cx="6697" cy="29021"/>
          </a:xfrm>
          <a:custGeom>
            <a:avLst/>
            <a:gdLst/>
            <a:ahLst/>
            <a:cxnLst/>
            <a:rect l="l" t="t" r="r" b="b"/>
            <a:pathLst>
              <a:path w="11429" h="49529">
                <a:moveTo>
                  <a:pt x="10965" y="0"/>
                </a:moveTo>
                <a:lnTo>
                  <a:pt x="0" y="0"/>
                </a:lnTo>
                <a:lnTo>
                  <a:pt x="0" y="49063"/>
                </a:lnTo>
                <a:lnTo>
                  <a:pt x="10965" y="49063"/>
                </a:lnTo>
                <a:lnTo>
                  <a:pt x="10965"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42" name="object 242"/>
          <p:cNvSpPr/>
          <p:nvPr/>
        </p:nvSpPr>
        <p:spPr>
          <a:xfrm>
            <a:off x="3252417" y="2339690"/>
            <a:ext cx="6697" cy="29021"/>
          </a:xfrm>
          <a:custGeom>
            <a:avLst/>
            <a:gdLst/>
            <a:ahLst/>
            <a:cxnLst/>
            <a:rect l="l" t="t" r="r" b="b"/>
            <a:pathLst>
              <a:path w="11429" h="49529">
                <a:moveTo>
                  <a:pt x="10965" y="0"/>
                </a:moveTo>
                <a:lnTo>
                  <a:pt x="0" y="0"/>
                </a:lnTo>
                <a:lnTo>
                  <a:pt x="0" y="49063"/>
                </a:lnTo>
                <a:lnTo>
                  <a:pt x="10965" y="49063"/>
                </a:lnTo>
                <a:lnTo>
                  <a:pt x="10965"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43" name="object 243"/>
          <p:cNvSpPr/>
          <p:nvPr/>
        </p:nvSpPr>
        <p:spPr>
          <a:xfrm>
            <a:off x="3252417" y="2304511"/>
            <a:ext cx="6697" cy="29021"/>
          </a:xfrm>
          <a:custGeom>
            <a:avLst/>
            <a:gdLst/>
            <a:ahLst/>
            <a:cxnLst/>
            <a:rect l="l" t="t" r="r" b="b"/>
            <a:pathLst>
              <a:path w="11429" h="49529">
                <a:moveTo>
                  <a:pt x="10965" y="0"/>
                </a:moveTo>
                <a:lnTo>
                  <a:pt x="0" y="0"/>
                </a:lnTo>
                <a:lnTo>
                  <a:pt x="0" y="49062"/>
                </a:lnTo>
                <a:lnTo>
                  <a:pt x="10965" y="49062"/>
                </a:lnTo>
                <a:lnTo>
                  <a:pt x="10965"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44" name="object 244"/>
          <p:cNvSpPr/>
          <p:nvPr/>
        </p:nvSpPr>
        <p:spPr>
          <a:xfrm>
            <a:off x="3252417" y="2269352"/>
            <a:ext cx="6697" cy="29021"/>
          </a:xfrm>
          <a:custGeom>
            <a:avLst/>
            <a:gdLst/>
            <a:ahLst/>
            <a:cxnLst/>
            <a:rect l="l" t="t" r="r" b="b"/>
            <a:pathLst>
              <a:path w="11429" h="49529">
                <a:moveTo>
                  <a:pt x="10965" y="0"/>
                </a:moveTo>
                <a:lnTo>
                  <a:pt x="0" y="0"/>
                </a:lnTo>
                <a:lnTo>
                  <a:pt x="0" y="49029"/>
                </a:lnTo>
                <a:lnTo>
                  <a:pt x="10965" y="49029"/>
                </a:lnTo>
                <a:lnTo>
                  <a:pt x="10965"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45" name="object 245"/>
          <p:cNvSpPr/>
          <p:nvPr/>
        </p:nvSpPr>
        <p:spPr>
          <a:xfrm>
            <a:off x="3252417" y="2234173"/>
            <a:ext cx="6697" cy="29021"/>
          </a:xfrm>
          <a:custGeom>
            <a:avLst/>
            <a:gdLst/>
            <a:ahLst/>
            <a:cxnLst/>
            <a:rect l="l" t="t" r="r" b="b"/>
            <a:pathLst>
              <a:path w="11429" h="49529">
                <a:moveTo>
                  <a:pt x="10965" y="0"/>
                </a:moveTo>
                <a:lnTo>
                  <a:pt x="0" y="0"/>
                </a:lnTo>
                <a:lnTo>
                  <a:pt x="0" y="49062"/>
                </a:lnTo>
                <a:lnTo>
                  <a:pt x="10965" y="49062"/>
                </a:lnTo>
                <a:lnTo>
                  <a:pt x="10965"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46" name="object 246"/>
          <p:cNvSpPr/>
          <p:nvPr/>
        </p:nvSpPr>
        <p:spPr>
          <a:xfrm>
            <a:off x="3252417" y="2198994"/>
            <a:ext cx="6697" cy="29021"/>
          </a:xfrm>
          <a:custGeom>
            <a:avLst/>
            <a:gdLst/>
            <a:ahLst/>
            <a:cxnLst/>
            <a:rect l="l" t="t" r="r" b="b"/>
            <a:pathLst>
              <a:path w="11429" h="49529">
                <a:moveTo>
                  <a:pt x="10965" y="0"/>
                </a:moveTo>
                <a:lnTo>
                  <a:pt x="0" y="0"/>
                </a:lnTo>
                <a:lnTo>
                  <a:pt x="0" y="49063"/>
                </a:lnTo>
                <a:lnTo>
                  <a:pt x="10965" y="49063"/>
                </a:lnTo>
                <a:lnTo>
                  <a:pt x="10965"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47" name="object 247"/>
          <p:cNvSpPr/>
          <p:nvPr/>
        </p:nvSpPr>
        <p:spPr>
          <a:xfrm>
            <a:off x="3252417" y="2167121"/>
            <a:ext cx="6697" cy="25673"/>
          </a:xfrm>
          <a:custGeom>
            <a:avLst/>
            <a:gdLst/>
            <a:ahLst/>
            <a:cxnLst/>
            <a:rect l="l" t="t" r="r" b="b"/>
            <a:pathLst>
              <a:path w="11429" h="43814">
                <a:moveTo>
                  <a:pt x="10965" y="0"/>
                </a:moveTo>
                <a:lnTo>
                  <a:pt x="0" y="0"/>
                </a:lnTo>
                <a:lnTo>
                  <a:pt x="0" y="43423"/>
                </a:lnTo>
                <a:lnTo>
                  <a:pt x="10965" y="43423"/>
                </a:lnTo>
                <a:lnTo>
                  <a:pt x="10965"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48" name="object 248"/>
          <p:cNvSpPr/>
          <p:nvPr/>
        </p:nvSpPr>
        <p:spPr>
          <a:xfrm>
            <a:off x="3252417" y="2160690"/>
            <a:ext cx="6697" cy="6697"/>
          </a:xfrm>
          <a:custGeom>
            <a:avLst/>
            <a:gdLst/>
            <a:ahLst/>
            <a:cxnLst/>
            <a:rect l="l" t="t" r="r" b="b"/>
            <a:pathLst>
              <a:path w="11429" h="11429">
                <a:moveTo>
                  <a:pt x="0" y="10974"/>
                </a:moveTo>
                <a:lnTo>
                  <a:pt x="10964" y="10974"/>
                </a:lnTo>
                <a:lnTo>
                  <a:pt x="10964" y="0"/>
                </a:lnTo>
                <a:lnTo>
                  <a:pt x="0" y="0"/>
                </a:lnTo>
                <a:lnTo>
                  <a:pt x="0" y="10974"/>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49" name="object 249"/>
          <p:cNvSpPr/>
          <p:nvPr/>
        </p:nvSpPr>
        <p:spPr>
          <a:xfrm>
            <a:off x="3287564" y="2410027"/>
            <a:ext cx="6697" cy="25673"/>
          </a:xfrm>
          <a:custGeom>
            <a:avLst/>
            <a:gdLst/>
            <a:ahLst/>
            <a:cxnLst/>
            <a:rect l="l" t="t" r="r" b="b"/>
            <a:pathLst>
              <a:path w="11429" h="43814">
                <a:moveTo>
                  <a:pt x="0" y="43389"/>
                </a:moveTo>
                <a:lnTo>
                  <a:pt x="10964" y="43389"/>
                </a:lnTo>
                <a:lnTo>
                  <a:pt x="10964" y="0"/>
                </a:lnTo>
                <a:lnTo>
                  <a:pt x="0" y="0"/>
                </a:lnTo>
                <a:lnTo>
                  <a:pt x="0" y="43389"/>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50" name="object 250"/>
          <p:cNvSpPr/>
          <p:nvPr/>
        </p:nvSpPr>
        <p:spPr>
          <a:xfrm>
            <a:off x="3287564" y="2435451"/>
            <a:ext cx="6697" cy="6697"/>
          </a:xfrm>
          <a:custGeom>
            <a:avLst/>
            <a:gdLst/>
            <a:ahLst/>
            <a:cxnLst/>
            <a:rect l="l" t="t" r="r" b="b"/>
            <a:pathLst>
              <a:path w="11429" h="11429">
                <a:moveTo>
                  <a:pt x="0" y="11008"/>
                </a:moveTo>
                <a:lnTo>
                  <a:pt x="10964" y="11008"/>
                </a:lnTo>
                <a:lnTo>
                  <a:pt x="10964" y="0"/>
                </a:lnTo>
                <a:lnTo>
                  <a:pt x="0" y="0"/>
                </a:lnTo>
                <a:lnTo>
                  <a:pt x="0" y="11008"/>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51" name="object 251"/>
          <p:cNvSpPr/>
          <p:nvPr/>
        </p:nvSpPr>
        <p:spPr>
          <a:xfrm>
            <a:off x="3287564" y="2374868"/>
            <a:ext cx="6697" cy="29021"/>
          </a:xfrm>
          <a:custGeom>
            <a:avLst/>
            <a:gdLst/>
            <a:ahLst/>
            <a:cxnLst/>
            <a:rect l="l" t="t" r="r" b="b"/>
            <a:pathLst>
              <a:path w="11429" h="49529">
                <a:moveTo>
                  <a:pt x="10963" y="0"/>
                </a:moveTo>
                <a:lnTo>
                  <a:pt x="0" y="0"/>
                </a:lnTo>
                <a:lnTo>
                  <a:pt x="0" y="49063"/>
                </a:lnTo>
                <a:lnTo>
                  <a:pt x="10963" y="49063"/>
                </a:lnTo>
                <a:lnTo>
                  <a:pt x="1096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52" name="object 252"/>
          <p:cNvSpPr/>
          <p:nvPr/>
        </p:nvSpPr>
        <p:spPr>
          <a:xfrm>
            <a:off x="3287564" y="2339690"/>
            <a:ext cx="6697" cy="29021"/>
          </a:xfrm>
          <a:custGeom>
            <a:avLst/>
            <a:gdLst/>
            <a:ahLst/>
            <a:cxnLst/>
            <a:rect l="l" t="t" r="r" b="b"/>
            <a:pathLst>
              <a:path w="11429" h="49529">
                <a:moveTo>
                  <a:pt x="10963" y="0"/>
                </a:moveTo>
                <a:lnTo>
                  <a:pt x="0" y="0"/>
                </a:lnTo>
                <a:lnTo>
                  <a:pt x="0" y="49063"/>
                </a:lnTo>
                <a:lnTo>
                  <a:pt x="10963" y="49063"/>
                </a:lnTo>
                <a:lnTo>
                  <a:pt x="1096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53" name="object 253"/>
          <p:cNvSpPr/>
          <p:nvPr/>
        </p:nvSpPr>
        <p:spPr>
          <a:xfrm>
            <a:off x="3287564" y="2304511"/>
            <a:ext cx="6697" cy="29021"/>
          </a:xfrm>
          <a:custGeom>
            <a:avLst/>
            <a:gdLst/>
            <a:ahLst/>
            <a:cxnLst/>
            <a:rect l="l" t="t" r="r" b="b"/>
            <a:pathLst>
              <a:path w="11429" h="49529">
                <a:moveTo>
                  <a:pt x="10963" y="0"/>
                </a:moveTo>
                <a:lnTo>
                  <a:pt x="0" y="0"/>
                </a:lnTo>
                <a:lnTo>
                  <a:pt x="0" y="49062"/>
                </a:lnTo>
                <a:lnTo>
                  <a:pt x="10963" y="49062"/>
                </a:lnTo>
                <a:lnTo>
                  <a:pt x="1096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54" name="object 254"/>
          <p:cNvSpPr/>
          <p:nvPr/>
        </p:nvSpPr>
        <p:spPr>
          <a:xfrm>
            <a:off x="3287564" y="2269352"/>
            <a:ext cx="6697" cy="29021"/>
          </a:xfrm>
          <a:custGeom>
            <a:avLst/>
            <a:gdLst/>
            <a:ahLst/>
            <a:cxnLst/>
            <a:rect l="l" t="t" r="r" b="b"/>
            <a:pathLst>
              <a:path w="11429" h="49529">
                <a:moveTo>
                  <a:pt x="10963" y="0"/>
                </a:moveTo>
                <a:lnTo>
                  <a:pt x="0" y="0"/>
                </a:lnTo>
                <a:lnTo>
                  <a:pt x="0" y="49029"/>
                </a:lnTo>
                <a:lnTo>
                  <a:pt x="10963" y="49029"/>
                </a:lnTo>
                <a:lnTo>
                  <a:pt x="1096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55" name="object 255"/>
          <p:cNvSpPr/>
          <p:nvPr/>
        </p:nvSpPr>
        <p:spPr>
          <a:xfrm>
            <a:off x="3287564" y="2234173"/>
            <a:ext cx="6697" cy="29021"/>
          </a:xfrm>
          <a:custGeom>
            <a:avLst/>
            <a:gdLst/>
            <a:ahLst/>
            <a:cxnLst/>
            <a:rect l="l" t="t" r="r" b="b"/>
            <a:pathLst>
              <a:path w="11429" h="49529">
                <a:moveTo>
                  <a:pt x="10963" y="0"/>
                </a:moveTo>
                <a:lnTo>
                  <a:pt x="0" y="0"/>
                </a:lnTo>
                <a:lnTo>
                  <a:pt x="0" y="49062"/>
                </a:lnTo>
                <a:lnTo>
                  <a:pt x="10963" y="49062"/>
                </a:lnTo>
                <a:lnTo>
                  <a:pt x="1096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56" name="object 256"/>
          <p:cNvSpPr/>
          <p:nvPr/>
        </p:nvSpPr>
        <p:spPr>
          <a:xfrm>
            <a:off x="3287564" y="2198994"/>
            <a:ext cx="6697" cy="29021"/>
          </a:xfrm>
          <a:custGeom>
            <a:avLst/>
            <a:gdLst/>
            <a:ahLst/>
            <a:cxnLst/>
            <a:rect l="l" t="t" r="r" b="b"/>
            <a:pathLst>
              <a:path w="11429" h="49529">
                <a:moveTo>
                  <a:pt x="10963" y="0"/>
                </a:moveTo>
                <a:lnTo>
                  <a:pt x="0" y="0"/>
                </a:lnTo>
                <a:lnTo>
                  <a:pt x="0" y="49063"/>
                </a:lnTo>
                <a:lnTo>
                  <a:pt x="10963" y="49063"/>
                </a:lnTo>
                <a:lnTo>
                  <a:pt x="1096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57" name="object 257"/>
          <p:cNvSpPr/>
          <p:nvPr/>
        </p:nvSpPr>
        <p:spPr>
          <a:xfrm>
            <a:off x="3287564" y="2167121"/>
            <a:ext cx="6697" cy="25673"/>
          </a:xfrm>
          <a:custGeom>
            <a:avLst/>
            <a:gdLst/>
            <a:ahLst/>
            <a:cxnLst/>
            <a:rect l="l" t="t" r="r" b="b"/>
            <a:pathLst>
              <a:path w="11429" h="43814">
                <a:moveTo>
                  <a:pt x="10963" y="0"/>
                </a:moveTo>
                <a:lnTo>
                  <a:pt x="0" y="0"/>
                </a:lnTo>
                <a:lnTo>
                  <a:pt x="0" y="43423"/>
                </a:lnTo>
                <a:lnTo>
                  <a:pt x="10963" y="43423"/>
                </a:lnTo>
                <a:lnTo>
                  <a:pt x="1096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58" name="object 258"/>
          <p:cNvSpPr/>
          <p:nvPr/>
        </p:nvSpPr>
        <p:spPr>
          <a:xfrm>
            <a:off x="3287564" y="2160690"/>
            <a:ext cx="6697" cy="6697"/>
          </a:xfrm>
          <a:custGeom>
            <a:avLst/>
            <a:gdLst/>
            <a:ahLst/>
            <a:cxnLst/>
            <a:rect l="l" t="t" r="r" b="b"/>
            <a:pathLst>
              <a:path w="11429" h="11429">
                <a:moveTo>
                  <a:pt x="0" y="10974"/>
                </a:moveTo>
                <a:lnTo>
                  <a:pt x="10964" y="10974"/>
                </a:lnTo>
                <a:lnTo>
                  <a:pt x="10964" y="0"/>
                </a:lnTo>
                <a:lnTo>
                  <a:pt x="0" y="0"/>
                </a:lnTo>
                <a:lnTo>
                  <a:pt x="0" y="10974"/>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59" name="object 259"/>
          <p:cNvSpPr/>
          <p:nvPr/>
        </p:nvSpPr>
        <p:spPr>
          <a:xfrm>
            <a:off x="3322709" y="2410027"/>
            <a:ext cx="6697" cy="25673"/>
          </a:xfrm>
          <a:custGeom>
            <a:avLst/>
            <a:gdLst/>
            <a:ahLst/>
            <a:cxnLst/>
            <a:rect l="l" t="t" r="r" b="b"/>
            <a:pathLst>
              <a:path w="11429" h="43814">
                <a:moveTo>
                  <a:pt x="0" y="43389"/>
                </a:moveTo>
                <a:lnTo>
                  <a:pt x="10964" y="43389"/>
                </a:lnTo>
                <a:lnTo>
                  <a:pt x="10964" y="0"/>
                </a:lnTo>
                <a:lnTo>
                  <a:pt x="0" y="0"/>
                </a:lnTo>
                <a:lnTo>
                  <a:pt x="0" y="43389"/>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60" name="object 260"/>
          <p:cNvSpPr/>
          <p:nvPr/>
        </p:nvSpPr>
        <p:spPr>
          <a:xfrm>
            <a:off x="3322709" y="2435451"/>
            <a:ext cx="6697" cy="6697"/>
          </a:xfrm>
          <a:custGeom>
            <a:avLst/>
            <a:gdLst/>
            <a:ahLst/>
            <a:cxnLst/>
            <a:rect l="l" t="t" r="r" b="b"/>
            <a:pathLst>
              <a:path w="11429" h="11429">
                <a:moveTo>
                  <a:pt x="0" y="11008"/>
                </a:moveTo>
                <a:lnTo>
                  <a:pt x="10964" y="11008"/>
                </a:lnTo>
                <a:lnTo>
                  <a:pt x="10964" y="0"/>
                </a:lnTo>
                <a:lnTo>
                  <a:pt x="0" y="0"/>
                </a:lnTo>
                <a:lnTo>
                  <a:pt x="0" y="11008"/>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61" name="object 261"/>
          <p:cNvSpPr/>
          <p:nvPr/>
        </p:nvSpPr>
        <p:spPr>
          <a:xfrm>
            <a:off x="3322709" y="2374868"/>
            <a:ext cx="6697" cy="29021"/>
          </a:xfrm>
          <a:custGeom>
            <a:avLst/>
            <a:gdLst/>
            <a:ahLst/>
            <a:cxnLst/>
            <a:rect l="l" t="t" r="r" b="b"/>
            <a:pathLst>
              <a:path w="11429" h="49529">
                <a:moveTo>
                  <a:pt x="10965" y="0"/>
                </a:moveTo>
                <a:lnTo>
                  <a:pt x="0" y="0"/>
                </a:lnTo>
                <a:lnTo>
                  <a:pt x="0" y="49063"/>
                </a:lnTo>
                <a:lnTo>
                  <a:pt x="10965" y="49063"/>
                </a:lnTo>
                <a:lnTo>
                  <a:pt x="10965"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62" name="object 262"/>
          <p:cNvSpPr/>
          <p:nvPr/>
        </p:nvSpPr>
        <p:spPr>
          <a:xfrm>
            <a:off x="3322709" y="2339690"/>
            <a:ext cx="6697" cy="29021"/>
          </a:xfrm>
          <a:custGeom>
            <a:avLst/>
            <a:gdLst/>
            <a:ahLst/>
            <a:cxnLst/>
            <a:rect l="l" t="t" r="r" b="b"/>
            <a:pathLst>
              <a:path w="11429" h="49529">
                <a:moveTo>
                  <a:pt x="10965" y="0"/>
                </a:moveTo>
                <a:lnTo>
                  <a:pt x="0" y="0"/>
                </a:lnTo>
                <a:lnTo>
                  <a:pt x="0" y="49063"/>
                </a:lnTo>
                <a:lnTo>
                  <a:pt x="10965" y="49063"/>
                </a:lnTo>
                <a:lnTo>
                  <a:pt x="10965"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63" name="object 263"/>
          <p:cNvSpPr/>
          <p:nvPr/>
        </p:nvSpPr>
        <p:spPr>
          <a:xfrm>
            <a:off x="3322709" y="2304511"/>
            <a:ext cx="6697" cy="29021"/>
          </a:xfrm>
          <a:custGeom>
            <a:avLst/>
            <a:gdLst/>
            <a:ahLst/>
            <a:cxnLst/>
            <a:rect l="l" t="t" r="r" b="b"/>
            <a:pathLst>
              <a:path w="11429" h="49529">
                <a:moveTo>
                  <a:pt x="10965" y="0"/>
                </a:moveTo>
                <a:lnTo>
                  <a:pt x="0" y="0"/>
                </a:lnTo>
                <a:lnTo>
                  <a:pt x="0" y="49062"/>
                </a:lnTo>
                <a:lnTo>
                  <a:pt x="10965" y="49062"/>
                </a:lnTo>
                <a:lnTo>
                  <a:pt x="10965"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64" name="object 264"/>
          <p:cNvSpPr/>
          <p:nvPr/>
        </p:nvSpPr>
        <p:spPr>
          <a:xfrm>
            <a:off x="3322709" y="2269352"/>
            <a:ext cx="6697" cy="29021"/>
          </a:xfrm>
          <a:custGeom>
            <a:avLst/>
            <a:gdLst/>
            <a:ahLst/>
            <a:cxnLst/>
            <a:rect l="l" t="t" r="r" b="b"/>
            <a:pathLst>
              <a:path w="11429" h="49529">
                <a:moveTo>
                  <a:pt x="10965" y="0"/>
                </a:moveTo>
                <a:lnTo>
                  <a:pt x="0" y="0"/>
                </a:lnTo>
                <a:lnTo>
                  <a:pt x="0" y="49029"/>
                </a:lnTo>
                <a:lnTo>
                  <a:pt x="10965" y="49029"/>
                </a:lnTo>
                <a:lnTo>
                  <a:pt x="10965"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65" name="object 265"/>
          <p:cNvSpPr/>
          <p:nvPr/>
        </p:nvSpPr>
        <p:spPr>
          <a:xfrm>
            <a:off x="3322709" y="2234173"/>
            <a:ext cx="6697" cy="29021"/>
          </a:xfrm>
          <a:custGeom>
            <a:avLst/>
            <a:gdLst/>
            <a:ahLst/>
            <a:cxnLst/>
            <a:rect l="l" t="t" r="r" b="b"/>
            <a:pathLst>
              <a:path w="11429" h="49529">
                <a:moveTo>
                  <a:pt x="10965" y="0"/>
                </a:moveTo>
                <a:lnTo>
                  <a:pt x="0" y="0"/>
                </a:lnTo>
                <a:lnTo>
                  <a:pt x="0" y="49062"/>
                </a:lnTo>
                <a:lnTo>
                  <a:pt x="10965" y="49062"/>
                </a:lnTo>
                <a:lnTo>
                  <a:pt x="10965"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66" name="object 266"/>
          <p:cNvSpPr/>
          <p:nvPr/>
        </p:nvSpPr>
        <p:spPr>
          <a:xfrm>
            <a:off x="3322709" y="2198994"/>
            <a:ext cx="6697" cy="29021"/>
          </a:xfrm>
          <a:custGeom>
            <a:avLst/>
            <a:gdLst/>
            <a:ahLst/>
            <a:cxnLst/>
            <a:rect l="l" t="t" r="r" b="b"/>
            <a:pathLst>
              <a:path w="11429" h="49529">
                <a:moveTo>
                  <a:pt x="10965" y="0"/>
                </a:moveTo>
                <a:lnTo>
                  <a:pt x="0" y="0"/>
                </a:lnTo>
                <a:lnTo>
                  <a:pt x="0" y="49063"/>
                </a:lnTo>
                <a:lnTo>
                  <a:pt x="10965" y="49063"/>
                </a:lnTo>
                <a:lnTo>
                  <a:pt x="10965"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67" name="object 267"/>
          <p:cNvSpPr/>
          <p:nvPr/>
        </p:nvSpPr>
        <p:spPr>
          <a:xfrm>
            <a:off x="3322709" y="2167121"/>
            <a:ext cx="6697" cy="25673"/>
          </a:xfrm>
          <a:custGeom>
            <a:avLst/>
            <a:gdLst/>
            <a:ahLst/>
            <a:cxnLst/>
            <a:rect l="l" t="t" r="r" b="b"/>
            <a:pathLst>
              <a:path w="11429" h="43814">
                <a:moveTo>
                  <a:pt x="10965" y="0"/>
                </a:moveTo>
                <a:lnTo>
                  <a:pt x="0" y="0"/>
                </a:lnTo>
                <a:lnTo>
                  <a:pt x="0" y="43423"/>
                </a:lnTo>
                <a:lnTo>
                  <a:pt x="10965" y="43423"/>
                </a:lnTo>
                <a:lnTo>
                  <a:pt x="10965"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68" name="object 268"/>
          <p:cNvSpPr/>
          <p:nvPr/>
        </p:nvSpPr>
        <p:spPr>
          <a:xfrm>
            <a:off x="3322709" y="2160690"/>
            <a:ext cx="6697" cy="6697"/>
          </a:xfrm>
          <a:custGeom>
            <a:avLst/>
            <a:gdLst/>
            <a:ahLst/>
            <a:cxnLst/>
            <a:rect l="l" t="t" r="r" b="b"/>
            <a:pathLst>
              <a:path w="11429" h="11429">
                <a:moveTo>
                  <a:pt x="0" y="10974"/>
                </a:moveTo>
                <a:lnTo>
                  <a:pt x="10964" y="10974"/>
                </a:lnTo>
                <a:lnTo>
                  <a:pt x="10964" y="0"/>
                </a:lnTo>
                <a:lnTo>
                  <a:pt x="0" y="0"/>
                </a:lnTo>
                <a:lnTo>
                  <a:pt x="0" y="10974"/>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69" name="object 269"/>
          <p:cNvSpPr/>
          <p:nvPr/>
        </p:nvSpPr>
        <p:spPr>
          <a:xfrm>
            <a:off x="3357836" y="2410027"/>
            <a:ext cx="6697" cy="25673"/>
          </a:xfrm>
          <a:custGeom>
            <a:avLst/>
            <a:gdLst/>
            <a:ahLst/>
            <a:cxnLst/>
            <a:rect l="l" t="t" r="r" b="b"/>
            <a:pathLst>
              <a:path w="11429" h="43814">
                <a:moveTo>
                  <a:pt x="0" y="43389"/>
                </a:moveTo>
                <a:lnTo>
                  <a:pt x="10964" y="43389"/>
                </a:lnTo>
                <a:lnTo>
                  <a:pt x="10964" y="0"/>
                </a:lnTo>
                <a:lnTo>
                  <a:pt x="0" y="0"/>
                </a:lnTo>
                <a:lnTo>
                  <a:pt x="0" y="43389"/>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70" name="object 270"/>
          <p:cNvSpPr/>
          <p:nvPr/>
        </p:nvSpPr>
        <p:spPr>
          <a:xfrm>
            <a:off x="3357836" y="2435451"/>
            <a:ext cx="6697" cy="6697"/>
          </a:xfrm>
          <a:custGeom>
            <a:avLst/>
            <a:gdLst/>
            <a:ahLst/>
            <a:cxnLst/>
            <a:rect l="l" t="t" r="r" b="b"/>
            <a:pathLst>
              <a:path w="11429" h="11429">
                <a:moveTo>
                  <a:pt x="0" y="11008"/>
                </a:moveTo>
                <a:lnTo>
                  <a:pt x="10964" y="11008"/>
                </a:lnTo>
                <a:lnTo>
                  <a:pt x="10964" y="0"/>
                </a:lnTo>
                <a:lnTo>
                  <a:pt x="0" y="0"/>
                </a:lnTo>
                <a:lnTo>
                  <a:pt x="0" y="11008"/>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71" name="object 271"/>
          <p:cNvSpPr/>
          <p:nvPr/>
        </p:nvSpPr>
        <p:spPr>
          <a:xfrm>
            <a:off x="3357836" y="2374868"/>
            <a:ext cx="6697" cy="29021"/>
          </a:xfrm>
          <a:custGeom>
            <a:avLst/>
            <a:gdLst/>
            <a:ahLst/>
            <a:cxnLst/>
            <a:rect l="l" t="t" r="r" b="b"/>
            <a:pathLst>
              <a:path w="11429" h="49529">
                <a:moveTo>
                  <a:pt x="10963" y="0"/>
                </a:moveTo>
                <a:lnTo>
                  <a:pt x="0" y="0"/>
                </a:lnTo>
                <a:lnTo>
                  <a:pt x="0" y="49063"/>
                </a:lnTo>
                <a:lnTo>
                  <a:pt x="10963" y="49063"/>
                </a:lnTo>
                <a:lnTo>
                  <a:pt x="1096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72" name="object 272"/>
          <p:cNvSpPr/>
          <p:nvPr/>
        </p:nvSpPr>
        <p:spPr>
          <a:xfrm>
            <a:off x="3357836" y="2339690"/>
            <a:ext cx="6697" cy="29021"/>
          </a:xfrm>
          <a:custGeom>
            <a:avLst/>
            <a:gdLst/>
            <a:ahLst/>
            <a:cxnLst/>
            <a:rect l="l" t="t" r="r" b="b"/>
            <a:pathLst>
              <a:path w="11429" h="49529">
                <a:moveTo>
                  <a:pt x="10963" y="0"/>
                </a:moveTo>
                <a:lnTo>
                  <a:pt x="0" y="0"/>
                </a:lnTo>
                <a:lnTo>
                  <a:pt x="0" y="49063"/>
                </a:lnTo>
                <a:lnTo>
                  <a:pt x="10963" y="49063"/>
                </a:lnTo>
                <a:lnTo>
                  <a:pt x="1096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73" name="object 273"/>
          <p:cNvSpPr/>
          <p:nvPr/>
        </p:nvSpPr>
        <p:spPr>
          <a:xfrm>
            <a:off x="3357836" y="2304511"/>
            <a:ext cx="6697" cy="29021"/>
          </a:xfrm>
          <a:custGeom>
            <a:avLst/>
            <a:gdLst/>
            <a:ahLst/>
            <a:cxnLst/>
            <a:rect l="l" t="t" r="r" b="b"/>
            <a:pathLst>
              <a:path w="11429" h="49529">
                <a:moveTo>
                  <a:pt x="10963" y="0"/>
                </a:moveTo>
                <a:lnTo>
                  <a:pt x="0" y="0"/>
                </a:lnTo>
                <a:lnTo>
                  <a:pt x="0" y="49062"/>
                </a:lnTo>
                <a:lnTo>
                  <a:pt x="10963" y="49062"/>
                </a:lnTo>
                <a:lnTo>
                  <a:pt x="1096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74" name="object 274"/>
          <p:cNvSpPr/>
          <p:nvPr/>
        </p:nvSpPr>
        <p:spPr>
          <a:xfrm>
            <a:off x="3357836" y="2269352"/>
            <a:ext cx="6697" cy="29021"/>
          </a:xfrm>
          <a:custGeom>
            <a:avLst/>
            <a:gdLst/>
            <a:ahLst/>
            <a:cxnLst/>
            <a:rect l="l" t="t" r="r" b="b"/>
            <a:pathLst>
              <a:path w="11429" h="49529">
                <a:moveTo>
                  <a:pt x="10963" y="0"/>
                </a:moveTo>
                <a:lnTo>
                  <a:pt x="0" y="0"/>
                </a:lnTo>
                <a:lnTo>
                  <a:pt x="0" y="49029"/>
                </a:lnTo>
                <a:lnTo>
                  <a:pt x="10963" y="49029"/>
                </a:lnTo>
                <a:lnTo>
                  <a:pt x="1096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75" name="object 275"/>
          <p:cNvSpPr/>
          <p:nvPr/>
        </p:nvSpPr>
        <p:spPr>
          <a:xfrm>
            <a:off x="3357836" y="2234173"/>
            <a:ext cx="6697" cy="29021"/>
          </a:xfrm>
          <a:custGeom>
            <a:avLst/>
            <a:gdLst/>
            <a:ahLst/>
            <a:cxnLst/>
            <a:rect l="l" t="t" r="r" b="b"/>
            <a:pathLst>
              <a:path w="11429" h="49529">
                <a:moveTo>
                  <a:pt x="10963" y="0"/>
                </a:moveTo>
                <a:lnTo>
                  <a:pt x="0" y="0"/>
                </a:lnTo>
                <a:lnTo>
                  <a:pt x="0" y="49062"/>
                </a:lnTo>
                <a:lnTo>
                  <a:pt x="10963" y="49062"/>
                </a:lnTo>
                <a:lnTo>
                  <a:pt x="1096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76" name="object 276"/>
          <p:cNvSpPr/>
          <p:nvPr/>
        </p:nvSpPr>
        <p:spPr>
          <a:xfrm>
            <a:off x="3357836" y="2198994"/>
            <a:ext cx="6697" cy="29021"/>
          </a:xfrm>
          <a:custGeom>
            <a:avLst/>
            <a:gdLst/>
            <a:ahLst/>
            <a:cxnLst/>
            <a:rect l="l" t="t" r="r" b="b"/>
            <a:pathLst>
              <a:path w="11429" h="49529">
                <a:moveTo>
                  <a:pt x="10963" y="0"/>
                </a:moveTo>
                <a:lnTo>
                  <a:pt x="0" y="0"/>
                </a:lnTo>
                <a:lnTo>
                  <a:pt x="0" y="49063"/>
                </a:lnTo>
                <a:lnTo>
                  <a:pt x="10963" y="49063"/>
                </a:lnTo>
                <a:lnTo>
                  <a:pt x="1096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77" name="object 277"/>
          <p:cNvSpPr/>
          <p:nvPr/>
        </p:nvSpPr>
        <p:spPr>
          <a:xfrm>
            <a:off x="3357836" y="2167121"/>
            <a:ext cx="6697" cy="25673"/>
          </a:xfrm>
          <a:custGeom>
            <a:avLst/>
            <a:gdLst/>
            <a:ahLst/>
            <a:cxnLst/>
            <a:rect l="l" t="t" r="r" b="b"/>
            <a:pathLst>
              <a:path w="11429" h="43814">
                <a:moveTo>
                  <a:pt x="10963" y="0"/>
                </a:moveTo>
                <a:lnTo>
                  <a:pt x="0" y="0"/>
                </a:lnTo>
                <a:lnTo>
                  <a:pt x="0" y="43423"/>
                </a:lnTo>
                <a:lnTo>
                  <a:pt x="10963" y="43423"/>
                </a:lnTo>
                <a:lnTo>
                  <a:pt x="1096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78" name="object 278"/>
          <p:cNvSpPr/>
          <p:nvPr/>
        </p:nvSpPr>
        <p:spPr>
          <a:xfrm>
            <a:off x="3357836" y="2160690"/>
            <a:ext cx="6697" cy="6697"/>
          </a:xfrm>
          <a:custGeom>
            <a:avLst/>
            <a:gdLst/>
            <a:ahLst/>
            <a:cxnLst/>
            <a:rect l="l" t="t" r="r" b="b"/>
            <a:pathLst>
              <a:path w="11429" h="11429">
                <a:moveTo>
                  <a:pt x="0" y="10974"/>
                </a:moveTo>
                <a:lnTo>
                  <a:pt x="10964" y="10974"/>
                </a:lnTo>
                <a:lnTo>
                  <a:pt x="10964" y="0"/>
                </a:lnTo>
                <a:lnTo>
                  <a:pt x="0" y="0"/>
                </a:lnTo>
                <a:lnTo>
                  <a:pt x="0" y="10974"/>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79" name="object 279"/>
          <p:cNvSpPr/>
          <p:nvPr/>
        </p:nvSpPr>
        <p:spPr>
          <a:xfrm>
            <a:off x="3393001" y="2410027"/>
            <a:ext cx="6697" cy="25673"/>
          </a:xfrm>
          <a:custGeom>
            <a:avLst/>
            <a:gdLst/>
            <a:ahLst/>
            <a:cxnLst/>
            <a:rect l="l" t="t" r="r" b="b"/>
            <a:pathLst>
              <a:path w="11429" h="43814">
                <a:moveTo>
                  <a:pt x="0" y="43389"/>
                </a:moveTo>
                <a:lnTo>
                  <a:pt x="10964" y="43389"/>
                </a:lnTo>
                <a:lnTo>
                  <a:pt x="10964" y="0"/>
                </a:lnTo>
                <a:lnTo>
                  <a:pt x="0" y="0"/>
                </a:lnTo>
                <a:lnTo>
                  <a:pt x="0" y="43389"/>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80" name="object 280"/>
          <p:cNvSpPr/>
          <p:nvPr/>
        </p:nvSpPr>
        <p:spPr>
          <a:xfrm>
            <a:off x="3393001" y="2435451"/>
            <a:ext cx="6697" cy="6697"/>
          </a:xfrm>
          <a:custGeom>
            <a:avLst/>
            <a:gdLst/>
            <a:ahLst/>
            <a:cxnLst/>
            <a:rect l="l" t="t" r="r" b="b"/>
            <a:pathLst>
              <a:path w="11429" h="11429">
                <a:moveTo>
                  <a:pt x="0" y="11008"/>
                </a:moveTo>
                <a:lnTo>
                  <a:pt x="10964" y="11008"/>
                </a:lnTo>
                <a:lnTo>
                  <a:pt x="10964" y="0"/>
                </a:lnTo>
                <a:lnTo>
                  <a:pt x="0" y="0"/>
                </a:lnTo>
                <a:lnTo>
                  <a:pt x="0" y="11008"/>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81" name="object 281"/>
          <p:cNvSpPr/>
          <p:nvPr/>
        </p:nvSpPr>
        <p:spPr>
          <a:xfrm>
            <a:off x="3393001" y="2374868"/>
            <a:ext cx="6697" cy="29021"/>
          </a:xfrm>
          <a:custGeom>
            <a:avLst/>
            <a:gdLst/>
            <a:ahLst/>
            <a:cxnLst/>
            <a:rect l="l" t="t" r="r" b="b"/>
            <a:pathLst>
              <a:path w="11429" h="49529">
                <a:moveTo>
                  <a:pt x="10963" y="0"/>
                </a:moveTo>
                <a:lnTo>
                  <a:pt x="0" y="0"/>
                </a:lnTo>
                <a:lnTo>
                  <a:pt x="0" y="49063"/>
                </a:lnTo>
                <a:lnTo>
                  <a:pt x="10963" y="49063"/>
                </a:lnTo>
                <a:lnTo>
                  <a:pt x="1096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82" name="object 282"/>
          <p:cNvSpPr/>
          <p:nvPr/>
        </p:nvSpPr>
        <p:spPr>
          <a:xfrm>
            <a:off x="3393001" y="2339690"/>
            <a:ext cx="6697" cy="29021"/>
          </a:xfrm>
          <a:custGeom>
            <a:avLst/>
            <a:gdLst/>
            <a:ahLst/>
            <a:cxnLst/>
            <a:rect l="l" t="t" r="r" b="b"/>
            <a:pathLst>
              <a:path w="11429" h="49529">
                <a:moveTo>
                  <a:pt x="10963" y="0"/>
                </a:moveTo>
                <a:lnTo>
                  <a:pt x="0" y="0"/>
                </a:lnTo>
                <a:lnTo>
                  <a:pt x="0" y="49063"/>
                </a:lnTo>
                <a:lnTo>
                  <a:pt x="10963" y="49063"/>
                </a:lnTo>
                <a:lnTo>
                  <a:pt x="1096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83" name="object 283"/>
          <p:cNvSpPr/>
          <p:nvPr/>
        </p:nvSpPr>
        <p:spPr>
          <a:xfrm>
            <a:off x="3393001" y="2324161"/>
            <a:ext cx="6697" cy="9302"/>
          </a:xfrm>
          <a:custGeom>
            <a:avLst/>
            <a:gdLst/>
            <a:ahLst/>
            <a:cxnLst/>
            <a:rect l="l" t="t" r="r" b="b"/>
            <a:pathLst>
              <a:path w="11429" h="15875">
                <a:moveTo>
                  <a:pt x="0" y="15527"/>
                </a:moveTo>
                <a:lnTo>
                  <a:pt x="10963" y="15527"/>
                </a:lnTo>
                <a:lnTo>
                  <a:pt x="10963" y="0"/>
                </a:lnTo>
                <a:lnTo>
                  <a:pt x="0" y="0"/>
                </a:lnTo>
                <a:lnTo>
                  <a:pt x="0" y="15527"/>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84" name="object 284"/>
          <p:cNvSpPr/>
          <p:nvPr/>
        </p:nvSpPr>
        <p:spPr>
          <a:xfrm>
            <a:off x="3393001" y="2269352"/>
            <a:ext cx="6697" cy="8930"/>
          </a:xfrm>
          <a:custGeom>
            <a:avLst/>
            <a:gdLst/>
            <a:ahLst/>
            <a:cxnLst/>
            <a:rect l="l" t="t" r="r" b="b"/>
            <a:pathLst>
              <a:path w="11429" h="15239">
                <a:moveTo>
                  <a:pt x="0" y="14712"/>
                </a:moveTo>
                <a:lnTo>
                  <a:pt x="10963" y="14712"/>
                </a:lnTo>
                <a:lnTo>
                  <a:pt x="10963" y="0"/>
                </a:lnTo>
                <a:lnTo>
                  <a:pt x="0" y="0"/>
                </a:lnTo>
                <a:lnTo>
                  <a:pt x="0" y="14712"/>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85" name="object 285"/>
          <p:cNvSpPr/>
          <p:nvPr/>
        </p:nvSpPr>
        <p:spPr>
          <a:xfrm>
            <a:off x="3393001" y="2234173"/>
            <a:ext cx="6697" cy="29021"/>
          </a:xfrm>
          <a:custGeom>
            <a:avLst/>
            <a:gdLst/>
            <a:ahLst/>
            <a:cxnLst/>
            <a:rect l="l" t="t" r="r" b="b"/>
            <a:pathLst>
              <a:path w="11429" h="49529">
                <a:moveTo>
                  <a:pt x="10963" y="0"/>
                </a:moveTo>
                <a:lnTo>
                  <a:pt x="0" y="0"/>
                </a:lnTo>
                <a:lnTo>
                  <a:pt x="0" y="49062"/>
                </a:lnTo>
                <a:lnTo>
                  <a:pt x="10963" y="49062"/>
                </a:lnTo>
                <a:lnTo>
                  <a:pt x="1096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86" name="object 286"/>
          <p:cNvSpPr/>
          <p:nvPr/>
        </p:nvSpPr>
        <p:spPr>
          <a:xfrm>
            <a:off x="3393001" y="2198994"/>
            <a:ext cx="6697" cy="29021"/>
          </a:xfrm>
          <a:custGeom>
            <a:avLst/>
            <a:gdLst/>
            <a:ahLst/>
            <a:cxnLst/>
            <a:rect l="l" t="t" r="r" b="b"/>
            <a:pathLst>
              <a:path w="11429" h="49529">
                <a:moveTo>
                  <a:pt x="10963" y="0"/>
                </a:moveTo>
                <a:lnTo>
                  <a:pt x="0" y="0"/>
                </a:lnTo>
                <a:lnTo>
                  <a:pt x="0" y="49063"/>
                </a:lnTo>
                <a:lnTo>
                  <a:pt x="10963" y="49063"/>
                </a:lnTo>
                <a:lnTo>
                  <a:pt x="1096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87" name="object 287"/>
          <p:cNvSpPr/>
          <p:nvPr/>
        </p:nvSpPr>
        <p:spPr>
          <a:xfrm>
            <a:off x="3393001" y="2167121"/>
            <a:ext cx="6697" cy="25673"/>
          </a:xfrm>
          <a:custGeom>
            <a:avLst/>
            <a:gdLst/>
            <a:ahLst/>
            <a:cxnLst/>
            <a:rect l="l" t="t" r="r" b="b"/>
            <a:pathLst>
              <a:path w="11429" h="43814">
                <a:moveTo>
                  <a:pt x="10963" y="0"/>
                </a:moveTo>
                <a:lnTo>
                  <a:pt x="0" y="0"/>
                </a:lnTo>
                <a:lnTo>
                  <a:pt x="0" y="43423"/>
                </a:lnTo>
                <a:lnTo>
                  <a:pt x="10963" y="43423"/>
                </a:lnTo>
                <a:lnTo>
                  <a:pt x="1096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88" name="object 288"/>
          <p:cNvSpPr/>
          <p:nvPr/>
        </p:nvSpPr>
        <p:spPr>
          <a:xfrm>
            <a:off x="3393001" y="2160690"/>
            <a:ext cx="6697" cy="6697"/>
          </a:xfrm>
          <a:custGeom>
            <a:avLst/>
            <a:gdLst/>
            <a:ahLst/>
            <a:cxnLst/>
            <a:rect l="l" t="t" r="r" b="b"/>
            <a:pathLst>
              <a:path w="11429" h="11429">
                <a:moveTo>
                  <a:pt x="0" y="10974"/>
                </a:moveTo>
                <a:lnTo>
                  <a:pt x="10964" y="10974"/>
                </a:lnTo>
                <a:lnTo>
                  <a:pt x="10964" y="0"/>
                </a:lnTo>
                <a:lnTo>
                  <a:pt x="0" y="0"/>
                </a:lnTo>
                <a:lnTo>
                  <a:pt x="0" y="10974"/>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89" name="object 289"/>
          <p:cNvSpPr/>
          <p:nvPr/>
        </p:nvSpPr>
        <p:spPr>
          <a:xfrm>
            <a:off x="3428128" y="2410027"/>
            <a:ext cx="6697" cy="25673"/>
          </a:xfrm>
          <a:custGeom>
            <a:avLst/>
            <a:gdLst/>
            <a:ahLst/>
            <a:cxnLst/>
            <a:rect l="l" t="t" r="r" b="b"/>
            <a:pathLst>
              <a:path w="11429" h="43814">
                <a:moveTo>
                  <a:pt x="0" y="43389"/>
                </a:moveTo>
                <a:lnTo>
                  <a:pt x="10964" y="43389"/>
                </a:lnTo>
                <a:lnTo>
                  <a:pt x="10964" y="0"/>
                </a:lnTo>
                <a:lnTo>
                  <a:pt x="0" y="0"/>
                </a:lnTo>
                <a:lnTo>
                  <a:pt x="0" y="43389"/>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90" name="object 290"/>
          <p:cNvSpPr/>
          <p:nvPr/>
        </p:nvSpPr>
        <p:spPr>
          <a:xfrm>
            <a:off x="3428128" y="2435451"/>
            <a:ext cx="6697" cy="6697"/>
          </a:xfrm>
          <a:custGeom>
            <a:avLst/>
            <a:gdLst/>
            <a:ahLst/>
            <a:cxnLst/>
            <a:rect l="l" t="t" r="r" b="b"/>
            <a:pathLst>
              <a:path w="11429" h="11429">
                <a:moveTo>
                  <a:pt x="0" y="11008"/>
                </a:moveTo>
                <a:lnTo>
                  <a:pt x="10964" y="11008"/>
                </a:lnTo>
                <a:lnTo>
                  <a:pt x="10964" y="0"/>
                </a:lnTo>
                <a:lnTo>
                  <a:pt x="0" y="0"/>
                </a:lnTo>
                <a:lnTo>
                  <a:pt x="0" y="11008"/>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91" name="object 291"/>
          <p:cNvSpPr/>
          <p:nvPr/>
        </p:nvSpPr>
        <p:spPr>
          <a:xfrm>
            <a:off x="3428128" y="2374868"/>
            <a:ext cx="6697" cy="29021"/>
          </a:xfrm>
          <a:custGeom>
            <a:avLst/>
            <a:gdLst/>
            <a:ahLst/>
            <a:cxnLst/>
            <a:rect l="l" t="t" r="r" b="b"/>
            <a:pathLst>
              <a:path w="11429" h="49529">
                <a:moveTo>
                  <a:pt x="10963" y="0"/>
                </a:moveTo>
                <a:lnTo>
                  <a:pt x="0" y="0"/>
                </a:lnTo>
                <a:lnTo>
                  <a:pt x="0" y="49063"/>
                </a:lnTo>
                <a:lnTo>
                  <a:pt x="10963" y="49063"/>
                </a:lnTo>
                <a:lnTo>
                  <a:pt x="1096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92" name="object 292"/>
          <p:cNvSpPr/>
          <p:nvPr/>
        </p:nvSpPr>
        <p:spPr>
          <a:xfrm>
            <a:off x="3428128" y="2339690"/>
            <a:ext cx="6697" cy="29021"/>
          </a:xfrm>
          <a:custGeom>
            <a:avLst/>
            <a:gdLst/>
            <a:ahLst/>
            <a:cxnLst/>
            <a:rect l="l" t="t" r="r" b="b"/>
            <a:pathLst>
              <a:path w="11429" h="49529">
                <a:moveTo>
                  <a:pt x="10963" y="0"/>
                </a:moveTo>
                <a:lnTo>
                  <a:pt x="0" y="0"/>
                </a:lnTo>
                <a:lnTo>
                  <a:pt x="0" y="49063"/>
                </a:lnTo>
                <a:lnTo>
                  <a:pt x="10963" y="49063"/>
                </a:lnTo>
                <a:lnTo>
                  <a:pt x="1096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93" name="object 293"/>
          <p:cNvSpPr/>
          <p:nvPr/>
        </p:nvSpPr>
        <p:spPr>
          <a:xfrm>
            <a:off x="3428128" y="2324161"/>
            <a:ext cx="6697" cy="9302"/>
          </a:xfrm>
          <a:custGeom>
            <a:avLst/>
            <a:gdLst/>
            <a:ahLst/>
            <a:cxnLst/>
            <a:rect l="l" t="t" r="r" b="b"/>
            <a:pathLst>
              <a:path w="11429" h="15875">
                <a:moveTo>
                  <a:pt x="0" y="15527"/>
                </a:moveTo>
                <a:lnTo>
                  <a:pt x="10963" y="15527"/>
                </a:lnTo>
                <a:lnTo>
                  <a:pt x="10963" y="0"/>
                </a:lnTo>
                <a:lnTo>
                  <a:pt x="0" y="0"/>
                </a:lnTo>
                <a:lnTo>
                  <a:pt x="0" y="15527"/>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94" name="object 294"/>
          <p:cNvSpPr/>
          <p:nvPr/>
        </p:nvSpPr>
        <p:spPr>
          <a:xfrm>
            <a:off x="3428128" y="2269352"/>
            <a:ext cx="6697" cy="8930"/>
          </a:xfrm>
          <a:custGeom>
            <a:avLst/>
            <a:gdLst/>
            <a:ahLst/>
            <a:cxnLst/>
            <a:rect l="l" t="t" r="r" b="b"/>
            <a:pathLst>
              <a:path w="11429" h="15239">
                <a:moveTo>
                  <a:pt x="0" y="14712"/>
                </a:moveTo>
                <a:lnTo>
                  <a:pt x="10963" y="14712"/>
                </a:lnTo>
                <a:lnTo>
                  <a:pt x="10963" y="0"/>
                </a:lnTo>
                <a:lnTo>
                  <a:pt x="0" y="0"/>
                </a:lnTo>
                <a:lnTo>
                  <a:pt x="0" y="14712"/>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95" name="object 295"/>
          <p:cNvSpPr/>
          <p:nvPr/>
        </p:nvSpPr>
        <p:spPr>
          <a:xfrm>
            <a:off x="3428128" y="2234173"/>
            <a:ext cx="6697" cy="29021"/>
          </a:xfrm>
          <a:custGeom>
            <a:avLst/>
            <a:gdLst/>
            <a:ahLst/>
            <a:cxnLst/>
            <a:rect l="l" t="t" r="r" b="b"/>
            <a:pathLst>
              <a:path w="11429" h="49529">
                <a:moveTo>
                  <a:pt x="10963" y="0"/>
                </a:moveTo>
                <a:lnTo>
                  <a:pt x="0" y="0"/>
                </a:lnTo>
                <a:lnTo>
                  <a:pt x="0" y="49062"/>
                </a:lnTo>
                <a:lnTo>
                  <a:pt x="10963" y="49062"/>
                </a:lnTo>
                <a:lnTo>
                  <a:pt x="1096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96" name="object 296"/>
          <p:cNvSpPr/>
          <p:nvPr/>
        </p:nvSpPr>
        <p:spPr>
          <a:xfrm>
            <a:off x="3428128" y="2198994"/>
            <a:ext cx="6697" cy="29021"/>
          </a:xfrm>
          <a:custGeom>
            <a:avLst/>
            <a:gdLst/>
            <a:ahLst/>
            <a:cxnLst/>
            <a:rect l="l" t="t" r="r" b="b"/>
            <a:pathLst>
              <a:path w="11429" h="49529">
                <a:moveTo>
                  <a:pt x="10963" y="0"/>
                </a:moveTo>
                <a:lnTo>
                  <a:pt x="0" y="0"/>
                </a:lnTo>
                <a:lnTo>
                  <a:pt x="0" y="49063"/>
                </a:lnTo>
                <a:lnTo>
                  <a:pt x="10963" y="49063"/>
                </a:lnTo>
                <a:lnTo>
                  <a:pt x="1096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97" name="object 297"/>
          <p:cNvSpPr/>
          <p:nvPr/>
        </p:nvSpPr>
        <p:spPr>
          <a:xfrm>
            <a:off x="3428128" y="2167121"/>
            <a:ext cx="6697" cy="25673"/>
          </a:xfrm>
          <a:custGeom>
            <a:avLst/>
            <a:gdLst/>
            <a:ahLst/>
            <a:cxnLst/>
            <a:rect l="l" t="t" r="r" b="b"/>
            <a:pathLst>
              <a:path w="11429" h="43814">
                <a:moveTo>
                  <a:pt x="10963" y="0"/>
                </a:moveTo>
                <a:lnTo>
                  <a:pt x="0" y="0"/>
                </a:lnTo>
                <a:lnTo>
                  <a:pt x="0" y="43423"/>
                </a:lnTo>
                <a:lnTo>
                  <a:pt x="10963" y="43423"/>
                </a:lnTo>
                <a:lnTo>
                  <a:pt x="1096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98" name="object 298"/>
          <p:cNvSpPr/>
          <p:nvPr/>
        </p:nvSpPr>
        <p:spPr>
          <a:xfrm>
            <a:off x="3428128" y="2160690"/>
            <a:ext cx="6697" cy="6697"/>
          </a:xfrm>
          <a:custGeom>
            <a:avLst/>
            <a:gdLst/>
            <a:ahLst/>
            <a:cxnLst/>
            <a:rect l="l" t="t" r="r" b="b"/>
            <a:pathLst>
              <a:path w="11429" h="11429">
                <a:moveTo>
                  <a:pt x="0" y="10974"/>
                </a:moveTo>
                <a:lnTo>
                  <a:pt x="10964" y="10974"/>
                </a:lnTo>
                <a:lnTo>
                  <a:pt x="10964" y="0"/>
                </a:lnTo>
                <a:lnTo>
                  <a:pt x="0" y="0"/>
                </a:lnTo>
                <a:lnTo>
                  <a:pt x="0" y="10974"/>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99" name="object 299"/>
          <p:cNvSpPr/>
          <p:nvPr/>
        </p:nvSpPr>
        <p:spPr>
          <a:xfrm>
            <a:off x="3463273" y="2410027"/>
            <a:ext cx="6697" cy="25673"/>
          </a:xfrm>
          <a:custGeom>
            <a:avLst/>
            <a:gdLst/>
            <a:ahLst/>
            <a:cxnLst/>
            <a:rect l="l" t="t" r="r" b="b"/>
            <a:pathLst>
              <a:path w="11429" h="43814">
                <a:moveTo>
                  <a:pt x="0" y="43389"/>
                </a:moveTo>
                <a:lnTo>
                  <a:pt x="10964" y="43389"/>
                </a:lnTo>
                <a:lnTo>
                  <a:pt x="10964" y="0"/>
                </a:lnTo>
                <a:lnTo>
                  <a:pt x="0" y="0"/>
                </a:lnTo>
                <a:lnTo>
                  <a:pt x="0" y="43389"/>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00" name="object 300"/>
          <p:cNvSpPr/>
          <p:nvPr/>
        </p:nvSpPr>
        <p:spPr>
          <a:xfrm>
            <a:off x="3463273" y="2435451"/>
            <a:ext cx="6697" cy="6697"/>
          </a:xfrm>
          <a:custGeom>
            <a:avLst/>
            <a:gdLst/>
            <a:ahLst/>
            <a:cxnLst/>
            <a:rect l="l" t="t" r="r" b="b"/>
            <a:pathLst>
              <a:path w="11429" h="11429">
                <a:moveTo>
                  <a:pt x="0" y="11008"/>
                </a:moveTo>
                <a:lnTo>
                  <a:pt x="10964" y="11008"/>
                </a:lnTo>
                <a:lnTo>
                  <a:pt x="10964" y="0"/>
                </a:lnTo>
                <a:lnTo>
                  <a:pt x="0" y="0"/>
                </a:lnTo>
                <a:lnTo>
                  <a:pt x="0" y="11008"/>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01" name="object 301"/>
          <p:cNvSpPr/>
          <p:nvPr/>
        </p:nvSpPr>
        <p:spPr>
          <a:xfrm>
            <a:off x="3463253" y="2374868"/>
            <a:ext cx="6697" cy="29021"/>
          </a:xfrm>
          <a:custGeom>
            <a:avLst/>
            <a:gdLst/>
            <a:ahLst/>
            <a:cxnLst/>
            <a:rect l="l" t="t" r="r" b="b"/>
            <a:pathLst>
              <a:path w="11429" h="49529">
                <a:moveTo>
                  <a:pt x="10965" y="0"/>
                </a:moveTo>
                <a:lnTo>
                  <a:pt x="0" y="0"/>
                </a:lnTo>
                <a:lnTo>
                  <a:pt x="0" y="49063"/>
                </a:lnTo>
                <a:lnTo>
                  <a:pt x="10965" y="49063"/>
                </a:lnTo>
                <a:lnTo>
                  <a:pt x="10965"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02" name="object 302"/>
          <p:cNvSpPr/>
          <p:nvPr/>
        </p:nvSpPr>
        <p:spPr>
          <a:xfrm>
            <a:off x="3463253" y="2339690"/>
            <a:ext cx="6697" cy="29021"/>
          </a:xfrm>
          <a:custGeom>
            <a:avLst/>
            <a:gdLst/>
            <a:ahLst/>
            <a:cxnLst/>
            <a:rect l="l" t="t" r="r" b="b"/>
            <a:pathLst>
              <a:path w="11429" h="49529">
                <a:moveTo>
                  <a:pt x="10965" y="0"/>
                </a:moveTo>
                <a:lnTo>
                  <a:pt x="0" y="0"/>
                </a:lnTo>
                <a:lnTo>
                  <a:pt x="0" y="49063"/>
                </a:lnTo>
                <a:lnTo>
                  <a:pt x="10965" y="49063"/>
                </a:lnTo>
                <a:lnTo>
                  <a:pt x="10965"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03" name="object 303"/>
          <p:cNvSpPr/>
          <p:nvPr/>
        </p:nvSpPr>
        <p:spPr>
          <a:xfrm>
            <a:off x="3463253" y="2304511"/>
            <a:ext cx="6697" cy="29021"/>
          </a:xfrm>
          <a:custGeom>
            <a:avLst/>
            <a:gdLst/>
            <a:ahLst/>
            <a:cxnLst/>
            <a:rect l="l" t="t" r="r" b="b"/>
            <a:pathLst>
              <a:path w="11429" h="49529">
                <a:moveTo>
                  <a:pt x="10965" y="0"/>
                </a:moveTo>
                <a:lnTo>
                  <a:pt x="0" y="0"/>
                </a:lnTo>
                <a:lnTo>
                  <a:pt x="0" y="49062"/>
                </a:lnTo>
                <a:lnTo>
                  <a:pt x="10965" y="49062"/>
                </a:lnTo>
                <a:lnTo>
                  <a:pt x="10965"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04" name="object 304"/>
          <p:cNvSpPr/>
          <p:nvPr/>
        </p:nvSpPr>
        <p:spPr>
          <a:xfrm>
            <a:off x="3463253" y="2269352"/>
            <a:ext cx="6697" cy="29021"/>
          </a:xfrm>
          <a:custGeom>
            <a:avLst/>
            <a:gdLst/>
            <a:ahLst/>
            <a:cxnLst/>
            <a:rect l="l" t="t" r="r" b="b"/>
            <a:pathLst>
              <a:path w="11429" h="49529">
                <a:moveTo>
                  <a:pt x="10965" y="0"/>
                </a:moveTo>
                <a:lnTo>
                  <a:pt x="0" y="0"/>
                </a:lnTo>
                <a:lnTo>
                  <a:pt x="0" y="49029"/>
                </a:lnTo>
                <a:lnTo>
                  <a:pt x="10965" y="49029"/>
                </a:lnTo>
                <a:lnTo>
                  <a:pt x="10965"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05" name="object 305"/>
          <p:cNvSpPr/>
          <p:nvPr/>
        </p:nvSpPr>
        <p:spPr>
          <a:xfrm>
            <a:off x="3463253" y="2234173"/>
            <a:ext cx="6697" cy="29021"/>
          </a:xfrm>
          <a:custGeom>
            <a:avLst/>
            <a:gdLst/>
            <a:ahLst/>
            <a:cxnLst/>
            <a:rect l="l" t="t" r="r" b="b"/>
            <a:pathLst>
              <a:path w="11429" h="49529">
                <a:moveTo>
                  <a:pt x="10965" y="0"/>
                </a:moveTo>
                <a:lnTo>
                  <a:pt x="0" y="0"/>
                </a:lnTo>
                <a:lnTo>
                  <a:pt x="0" y="49062"/>
                </a:lnTo>
                <a:lnTo>
                  <a:pt x="10965" y="49062"/>
                </a:lnTo>
                <a:lnTo>
                  <a:pt x="10965"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06" name="object 306"/>
          <p:cNvSpPr/>
          <p:nvPr/>
        </p:nvSpPr>
        <p:spPr>
          <a:xfrm>
            <a:off x="3463253" y="2198994"/>
            <a:ext cx="6697" cy="29021"/>
          </a:xfrm>
          <a:custGeom>
            <a:avLst/>
            <a:gdLst/>
            <a:ahLst/>
            <a:cxnLst/>
            <a:rect l="l" t="t" r="r" b="b"/>
            <a:pathLst>
              <a:path w="11429" h="49529">
                <a:moveTo>
                  <a:pt x="10965" y="0"/>
                </a:moveTo>
                <a:lnTo>
                  <a:pt x="0" y="0"/>
                </a:lnTo>
                <a:lnTo>
                  <a:pt x="0" y="49063"/>
                </a:lnTo>
                <a:lnTo>
                  <a:pt x="10965" y="49063"/>
                </a:lnTo>
                <a:lnTo>
                  <a:pt x="10965"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07" name="object 307"/>
          <p:cNvSpPr/>
          <p:nvPr/>
        </p:nvSpPr>
        <p:spPr>
          <a:xfrm>
            <a:off x="3463253" y="2167121"/>
            <a:ext cx="6697" cy="25673"/>
          </a:xfrm>
          <a:custGeom>
            <a:avLst/>
            <a:gdLst/>
            <a:ahLst/>
            <a:cxnLst/>
            <a:rect l="l" t="t" r="r" b="b"/>
            <a:pathLst>
              <a:path w="11429" h="43814">
                <a:moveTo>
                  <a:pt x="10965" y="0"/>
                </a:moveTo>
                <a:lnTo>
                  <a:pt x="0" y="0"/>
                </a:lnTo>
                <a:lnTo>
                  <a:pt x="0" y="43423"/>
                </a:lnTo>
                <a:lnTo>
                  <a:pt x="10965" y="43423"/>
                </a:lnTo>
                <a:lnTo>
                  <a:pt x="10965"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08" name="object 308"/>
          <p:cNvSpPr/>
          <p:nvPr/>
        </p:nvSpPr>
        <p:spPr>
          <a:xfrm>
            <a:off x="3463273" y="2160690"/>
            <a:ext cx="6697" cy="6697"/>
          </a:xfrm>
          <a:custGeom>
            <a:avLst/>
            <a:gdLst/>
            <a:ahLst/>
            <a:cxnLst/>
            <a:rect l="l" t="t" r="r" b="b"/>
            <a:pathLst>
              <a:path w="11429" h="11429">
                <a:moveTo>
                  <a:pt x="0" y="10974"/>
                </a:moveTo>
                <a:lnTo>
                  <a:pt x="10964" y="10974"/>
                </a:lnTo>
                <a:lnTo>
                  <a:pt x="10964" y="0"/>
                </a:lnTo>
                <a:lnTo>
                  <a:pt x="0" y="0"/>
                </a:lnTo>
                <a:lnTo>
                  <a:pt x="0" y="10974"/>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09" name="object 309"/>
          <p:cNvSpPr/>
          <p:nvPr/>
        </p:nvSpPr>
        <p:spPr>
          <a:xfrm>
            <a:off x="3226918" y="2195779"/>
            <a:ext cx="268262" cy="0"/>
          </a:xfrm>
          <a:custGeom>
            <a:avLst/>
            <a:gdLst/>
            <a:ahLst/>
            <a:cxnLst/>
            <a:rect l="l" t="t" r="r" b="b"/>
            <a:pathLst>
              <a:path w="457835">
                <a:moveTo>
                  <a:pt x="0" y="0"/>
                </a:moveTo>
                <a:lnTo>
                  <a:pt x="457523" y="0"/>
                </a:lnTo>
              </a:path>
            </a:pathLst>
          </a:custGeom>
          <a:ln w="10974">
            <a:solidFill>
              <a:srgbClr val="C0BEB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10" name="object 310"/>
          <p:cNvSpPr/>
          <p:nvPr/>
        </p:nvSpPr>
        <p:spPr>
          <a:xfrm>
            <a:off x="3494998" y="2192564"/>
            <a:ext cx="6697" cy="6697"/>
          </a:xfrm>
          <a:custGeom>
            <a:avLst/>
            <a:gdLst/>
            <a:ahLst/>
            <a:cxnLst/>
            <a:rect l="l" t="t" r="r" b="b"/>
            <a:pathLst>
              <a:path w="11429" h="11429">
                <a:moveTo>
                  <a:pt x="11099" y="0"/>
                </a:moveTo>
                <a:lnTo>
                  <a:pt x="0" y="0"/>
                </a:lnTo>
                <a:lnTo>
                  <a:pt x="0" y="10974"/>
                </a:lnTo>
                <a:lnTo>
                  <a:pt x="11099" y="10974"/>
                </a:lnTo>
                <a:lnTo>
                  <a:pt x="11099"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11" name="object 311"/>
          <p:cNvSpPr/>
          <p:nvPr/>
        </p:nvSpPr>
        <p:spPr>
          <a:xfrm>
            <a:off x="3220553" y="2192564"/>
            <a:ext cx="6697" cy="6697"/>
          </a:xfrm>
          <a:custGeom>
            <a:avLst/>
            <a:gdLst/>
            <a:ahLst/>
            <a:cxnLst/>
            <a:rect l="l" t="t" r="r" b="b"/>
            <a:pathLst>
              <a:path w="11429" h="11429">
                <a:moveTo>
                  <a:pt x="10863" y="0"/>
                </a:moveTo>
                <a:lnTo>
                  <a:pt x="0" y="0"/>
                </a:lnTo>
                <a:lnTo>
                  <a:pt x="0" y="10974"/>
                </a:lnTo>
                <a:lnTo>
                  <a:pt x="10863" y="10974"/>
                </a:lnTo>
                <a:lnTo>
                  <a:pt x="10863"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12" name="object 312"/>
          <p:cNvSpPr/>
          <p:nvPr/>
        </p:nvSpPr>
        <p:spPr>
          <a:xfrm>
            <a:off x="3226918" y="2230958"/>
            <a:ext cx="268262" cy="0"/>
          </a:xfrm>
          <a:custGeom>
            <a:avLst/>
            <a:gdLst/>
            <a:ahLst/>
            <a:cxnLst/>
            <a:rect l="l" t="t" r="r" b="b"/>
            <a:pathLst>
              <a:path w="457835">
                <a:moveTo>
                  <a:pt x="0" y="0"/>
                </a:moveTo>
                <a:lnTo>
                  <a:pt x="457523" y="0"/>
                </a:lnTo>
              </a:path>
            </a:pathLst>
          </a:custGeom>
          <a:ln w="10975">
            <a:solidFill>
              <a:srgbClr val="C0BEB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13" name="object 313"/>
          <p:cNvSpPr/>
          <p:nvPr/>
        </p:nvSpPr>
        <p:spPr>
          <a:xfrm>
            <a:off x="3494998" y="2227743"/>
            <a:ext cx="6697" cy="6697"/>
          </a:xfrm>
          <a:custGeom>
            <a:avLst/>
            <a:gdLst/>
            <a:ahLst/>
            <a:cxnLst/>
            <a:rect l="l" t="t" r="r" b="b"/>
            <a:pathLst>
              <a:path w="11429" h="11429">
                <a:moveTo>
                  <a:pt x="11099" y="0"/>
                </a:moveTo>
                <a:lnTo>
                  <a:pt x="0" y="0"/>
                </a:lnTo>
                <a:lnTo>
                  <a:pt x="0" y="10975"/>
                </a:lnTo>
                <a:lnTo>
                  <a:pt x="11099" y="10975"/>
                </a:lnTo>
                <a:lnTo>
                  <a:pt x="11099"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14" name="object 314"/>
          <p:cNvSpPr/>
          <p:nvPr/>
        </p:nvSpPr>
        <p:spPr>
          <a:xfrm>
            <a:off x="3220553" y="2227743"/>
            <a:ext cx="6697" cy="6697"/>
          </a:xfrm>
          <a:custGeom>
            <a:avLst/>
            <a:gdLst/>
            <a:ahLst/>
            <a:cxnLst/>
            <a:rect l="l" t="t" r="r" b="b"/>
            <a:pathLst>
              <a:path w="11429" h="11429">
                <a:moveTo>
                  <a:pt x="10863" y="0"/>
                </a:moveTo>
                <a:lnTo>
                  <a:pt x="0" y="0"/>
                </a:lnTo>
                <a:lnTo>
                  <a:pt x="0" y="10975"/>
                </a:lnTo>
                <a:lnTo>
                  <a:pt x="10863" y="10975"/>
                </a:lnTo>
                <a:lnTo>
                  <a:pt x="10863"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15" name="object 315"/>
          <p:cNvSpPr/>
          <p:nvPr/>
        </p:nvSpPr>
        <p:spPr>
          <a:xfrm>
            <a:off x="3226918" y="2266117"/>
            <a:ext cx="268262" cy="0"/>
          </a:xfrm>
          <a:custGeom>
            <a:avLst/>
            <a:gdLst/>
            <a:ahLst/>
            <a:cxnLst/>
            <a:rect l="l" t="t" r="r" b="b"/>
            <a:pathLst>
              <a:path w="457835">
                <a:moveTo>
                  <a:pt x="0" y="0"/>
                </a:moveTo>
                <a:lnTo>
                  <a:pt x="457523" y="0"/>
                </a:lnTo>
              </a:path>
            </a:pathLst>
          </a:custGeom>
          <a:ln w="10974">
            <a:solidFill>
              <a:srgbClr val="C0BEB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16" name="object 316"/>
          <p:cNvSpPr/>
          <p:nvPr/>
        </p:nvSpPr>
        <p:spPr>
          <a:xfrm>
            <a:off x="3494998" y="2262902"/>
            <a:ext cx="6697" cy="6697"/>
          </a:xfrm>
          <a:custGeom>
            <a:avLst/>
            <a:gdLst/>
            <a:ahLst/>
            <a:cxnLst/>
            <a:rect l="l" t="t" r="r" b="b"/>
            <a:pathLst>
              <a:path w="11429" h="11429">
                <a:moveTo>
                  <a:pt x="11099" y="0"/>
                </a:moveTo>
                <a:lnTo>
                  <a:pt x="0" y="0"/>
                </a:lnTo>
                <a:lnTo>
                  <a:pt x="0" y="10974"/>
                </a:lnTo>
                <a:lnTo>
                  <a:pt x="11099" y="10974"/>
                </a:lnTo>
                <a:lnTo>
                  <a:pt x="11099"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17" name="object 317"/>
          <p:cNvSpPr/>
          <p:nvPr/>
        </p:nvSpPr>
        <p:spPr>
          <a:xfrm>
            <a:off x="3220553" y="2262902"/>
            <a:ext cx="6697" cy="6697"/>
          </a:xfrm>
          <a:custGeom>
            <a:avLst/>
            <a:gdLst/>
            <a:ahLst/>
            <a:cxnLst/>
            <a:rect l="l" t="t" r="r" b="b"/>
            <a:pathLst>
              <a:path w="11429" h="11429">
                <a:moveTo>
                  <a:pt x="10863" y="0"/>
                </a:moveTo>
                <a:lnTo>
                  <a:pt x="0" y="0"/>
                </a:lnTo>
                <a:lnTo>
                  <a:pt x="0" y="10974"/>
                </a:lnTo>
                <a:lnTo>
                  <a:pt x="10863" y="10974"/>
                </a:lnTo>
                <a:lnTo>
                  <a:pt x="10863"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18" name="object 318"/>
          <p:cNvSpPr/>
          <p:nvPr/>
        </p:nvSpPr>
        <p:spPr>
          <a:xfrm>
            <a:off x="3437078" y="2301295"/>
            <a:ext cx="58043" cy="0"/>
          </a:xfrm>
          <a:custGeom>
            <a:avLst/>
            <a:gdLst/>
            <a:ahLst/>
            <a:cxnLst/>
            <a:rect l="l" t="t" r="r" b="b"/>
            <a:pathLst>
              <a:path w="99060">
                <a:moveTo>
                  <a:pt x="0" y="0"/>
                </a:moveTo>
                <a:lnTo>
                  <a:pt x="98851" y="0"/>
                </a:lnTo>
              </a:path>
            </a:pathLst>
          </a:custGeom>
          <a:ln w="10975">
            <a:solidFill>
              <a:srgbClr val="C0BEB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19" name="object 319"/>
          <p:cNvSpPr/>
          <p:nvPr/>
        </p:nvSpPr>
        <p:spPr>
          <a:xfrm>
            <a:off x="3226918" y="2301295"/>
            <a:ext cx="164083" cy="0"/>
          </a:xfrm>
          <a:custGeom>
            <a:avLst/>
            <a:gdLst/>
            <a:ahLst/>
            <a:cxnLst/>
            <a:rect l="l" t="t" r="r" b="b"/>
            <a:pathLst>
              <a:path w="280035">
                <a:moveTo>
                  <a:pt x="0" y="0"/>
                </a:moveTo>
                <a:lnTo>
                  <a:pt x="279883" y="0"/>
                </a:lnTo>
              </a:path>
            </a:pathLst>
          </a:custGeom>
          <a:ln w="10975">
            <a:solidFill>
              <a:srgbClr val="C0BEB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20" name="object 320"/>
          <p:cNvSpPr/>
          <p:nvPr/>
        </p:nvSpPr>
        <p:spPr>
          <a:xfrm>
            <a:off x="3494998" y="2298080"/>
            <a:ext cx="6697" cy="6697"/>
          </a:xfrm>
          <a:custGeom>
            <a:avLst/>
            <a:gdLst/>
            <a:ahLst/>
            <a:cxnLst/>
            <a:rect l="l" t="t" r="r" b="b"/>
            <a:pathLst>
              <a:path w="11429" h="11429">
                <a:moveTo>
                  <a:pt x="11099" y="0"/>
                </a:moveTo>
                <a:lnTo>
                  <a:pt x="0" y="0"/>
                </a:lnTo>
                <a:lnTo>
                  <a:pt x="0" y="10975"/>
                </a:lnTo>
                <a:lnTo>
                  <a:pt x="11099" y="10975"/>
                </a:lnTo>
                <a:lnTo>
                  <a:pt x="11099"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21" name="object 321"/>
          <p:cNvSpPr/>
          <p:nvPr/>
        </p:nvSpPr>
        <p:spPr>
          <a:xfrm>
            <a:off x="3220553" y="2298080"/>
            <a:ext cx="6697" cy="6697"/>
          </a:xfrm>
          <a:custGeom>
            <a:avLst/>
            <a:gdLst/>
            <a:ahLst/>
            <a:cxnLst/>
            <a:rect l="l" t="t" r="r" b="b"/>
            <a:pathLst>
              <a:path w="11429" h="11429">
                <a:moveTo>
                  <a:pt x="10863" y="0"/>
                </a:moveTo>
                <a:lnTo>
                  <a:pt x="0" y="0"/>
                </a:lnTo>
                <a:lnTo>
                  <a:pt x="0" y="10975"/>
                </a:lnTo>
                <a:lnTo>
                  <a:pt x="10863" y="10975"/>
                </a:lnTo>
                <a:lnTo>
                  <a:pt x="10863"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22" name="object 322"/>
          <p:cNvSpPr/>
          <p:nvPr/>
        </p:nvSpPr>
        <p:spPr>
          <a:xfrm>
            <a:off x="3226918" y="2336474"/>
            <a:ext cx="268262" cy="0"/>
          </a:xfrm>
          <a:custGeom>
            <a:avLst/>
            <a:gdLst/>
            <a:ahLst/>
            <a:cxnLst/>
            <a:rect l="l" t="t" r="r" b="b"/>
            <a:pathLst>
              <a:path w="457835">
                <a:moveTo>
                  <a:pt x="0" y="0"/>
                </a:moveTo>
                <a:lnTo>
                  <a:pt x="457523" y="0"/>
                </a:lnTo>
              </a:path>
            </a:pathLst>
          </a:custGeom>
          <a:ln w="10975">
            <a:solidFill>
              <a:srgbClr val="C0BEB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23" name="object 323"/>
          <p:cNvSpPr/>
          <p:nvPr/>
        </p:nvSpPr>
        <p:spPr>
          <a:xfrm>
            <a:off x="3494998" y="2333259"/>
            <a:ext cx="6697" cy="6697"/>
          </a:xfrm>
          <a:custGeom>
            <a:avLst/>
            <a:gdLst/>
            <a:ahLst/>
            <a:cxnLst/>
            <a:rect l="l" t="t" r="r" b="b"/>
            <a:pathLst>
              <a:path w="11429" h="11429">
                <a:moveTo>
                  <a:pt x="11099" y="0"/>
                </a:moveTo>
                <a:lnTo>
                  <a:pt x="0" y="0"/>
                </a:lnTo>
                <a:lnTo>
                  <a:pt x="0" y="10975"/>
                </a:lnTo>
                <a:lnTo>
                  <a:pt x="11099" y="10975"/>
                </a:lnTo>
                <a:lnTo>
                  <a:pt x="11099"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24" name="object 324"/>
          <p:cNvSpPr/>
          <p:nvPr/>
        </p:nvSpPr>
        <p:spPr>
          <a:xfrm>
            <a:off x="3220553" y="2333259"/>
            <a:ext cx="6697" cy="6697"/>
          </a:xfrm>
          <a:custGeom>
            <a:avLst/>
            <a:gdLst/>
            <a:ahLst/>
            <a:cxnLst/>
            <a:rect l="l" t="t" r="r" b="b"/>
            <a:pathLst>
              <a:path w="11429" h="11429">
                <a:moveTo>
                  <a:pt x="10863" y="0"/>
                </a:moveTo>
                <a:lnTo>
                  <a:pt x="0" y="0"/>
                </a:lnTo>
                <a:lnTo>
                  <a:pt x="0" y="10975"/>
                </a:lnTo>
                <a:lnTo>
                  <a:pt x="10863" y="10975"/>
                </a:lnTo>
                <a:lnTo>
                  <a:pt x="10863"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25" name="object 325"/>
          <p:cNvSpPr/>
          <p:nvPr/>
        </p:nvSpPr>
        <p:spPr>
          <a:xfrm>
            <a:off x="3226918" y="2371653"/>
            <a:ext cx="268262" cy="0"/>
          </a:xfrm>
          <a:custGeom>
            <a:avLst/>
            <a:gdLst/>
            <a:ahLst/>
            <a:cxnLst/>
            <a:rect l="l" t="t" r="r" b="b"/>
            <a:pathLst>
              <a:path w="457835">
                <a:moveTo>
                  <a:pt x="0" y="0"/>
                </a:moveTo>
                <a:lnTo>
                  <a:pt x="457523" y="0"/>
                </a:lnTo>
              </a:path>
            </a:pathLst>
          </a:custGeom>
          <a:ln w="10974">
            <a:solidFill>
              <a:srgbClr val="C0BEB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26" name="object 326"/>
          <p:cNvSpPr/>
          <p:nvPr/>
        </p:nvSpPr>
        <p:spPr>
          <a:xfrm>
            <a:off x="3494998" y="2368438"/>
            <a:ext cx="6697" cy="6697"/>
          </a:xfrm>
          <a:custGeom>
            <a:avLst/>
            <a:gdLst/>
            <a:ahLst/>
            <a:cxnLst/>
            <a:rect l="l" t="t" r="r" b="b"/>
            <a:pathLst>
              <a:path w="11429" h="11429">
                <a:moveTo>
                  <a:pt x="11099" y="0"/>
                </a:moveTo>
                <a:lnTo>
                  <a:pt x="0" y="0"/>
                </a:lnTo>
                <a:lnTo>
                  <a:pt x="0" y="10974"/>
                </a:lnTo>
                <a:lnTo>
                  <a:pt x="11099" y="10974"/>
                </a:lnTo>
                <a:lnTo>
                  <a:pt x="11099"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27" name="object 327"/>
          <p:cNvSpPr/>
          <p:nvPr/>
        </p:nvSpPr>
        <p:spPr>
          <a:xfrm>
            <a:off x="3220553" y="2368438"/>
            <a:ext cx="6697" cy="6697"/>
          </a:xfrm>
          <a:custGeom>
            <a:avLst/>
            <a:gdLst/>
            <a:ahLst/>
            <a:cxnLst/>
            <a:rect l="l" t="t" r="r" b="b"/>
            <a:pathLst>
              <a:path w="11429" h="11429">
                <a:moveTo>
                  <a:pt x="10863" y="0"/>
                </a:moveTo>
                <a:lnTo>
                  <a:pt x="0" y="0"/>
                </a:lnTo>
                <a:lnTo>
                  <a:pt x="0" y="10974"/>
                </a:lnTo>
                <a:lnTo>
                  <a:pt x="10863" y="10974"/>
                </a:lnTo>
                <a:lnTo>
                  <a:pt x="10863"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28" name="object 328"/>
          <p:cNvSpPr/>
          <p:nvPr/>
        </p:nvSpPr>
        <p:spPr>
          <a:xfrm>
            <a:off x="3226918" y="2406832"/>
            <a:ext cx="268262" cy="0"/>
          </a:xfrm>
          <a:custGeom>
            <a:avLst/>
            <a:gdLst/>
            <a:ahLst/>
            <a:cxnLst/>
            <a:rect l="l" t="t" r="r" b="b"/>
            <a:pathLst>
              <a:path w="457835">
                <a:moveTo>
                  <a:pt x="0" y="0"/>
                </a:moveTo>
                <a:lnTo>
                  <a:pt x="457523" y="0"/>
                </a:lnTo>
              </a:path>
            </a:pathLst>
          </a:custGeom>
          <a:ln w="10975">
            <a:solidFill>
              <a:srgbClr val="C0BEB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29" name="object 329"/>
          <p:cNvSpPr/>
          <p:nvPr/>
        </p:nvSpPr>
        <p:spPr>
          <a:xfrm>
            <a:off x="3494998" y="2403617"/>
            <a:ext cx="6697" cy="6697"/>
          </a:xfrm>
          <a:custGeom>
            <a:avLst/>
            <a:gdLst/>
            <a:ahLst/>
            <a:cxnLst/>
            <a:rect l="l" t="t" r="r" b="b"/>
            <a:pathLst>
              <a:path w="11429" h="11429">
                <a:moveTo>
                  <a:pt x="11099" y="0"/>
                </a:moveTo>
                <a:lnTo>
                  <a:pt x="0" y="0"/>
                </a:lnTo>
                <a:lnTo>
                  <a:pt x="0" y="10975"/>
                </a:lnTo>
                <a:lnTo>
                  <a:pt x="11099" y="10975"/>
                </a:lnTo>
                <a:lnTo>
                  <a:pt x="11099"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30" name="object 330"/>
          <p:cNvSpPr/>
          <p:nvPr/>
        </p:nvSpPr>
        <p:spPr>
          <a:xfrm>
            <a:off x="3220553" y="2403617"/>
            <a:ext cx="6697" cy="6697"/>
          </a:xfrm>
          <a:custGeom>
            <a:avLst/>
            <a:gdLst/>
            <a:ahLst/>
            <a:cxnLst/>
            <a:rect l="l" t="t" r="r" b="b"/>
            <a:pathLst>
              <a:path w="11429" h="11429">
                <a:moveTo>
                  <a:pt x="10863" y="0"/>
                </a:moveTo>
                <a:lnTo>
                  <a:pt x="0" y="0"/>
                </a:lnTo>
                <a:lnTo>
                  <a:pt x="0" y="10975"/>
                </a:lnTo>
                <a:lnTo>
                  <a:pt x="10863" y="10975"/>
                </a:lnTo>
                <a:lnTo>
                  <a:pt x="10863"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31" name="object 331"/>
          <p:cNvSpPr/>
          <p:nvPr/>
        </p:nvSpPr>
        <p:spPr>
          <a:xfrm>
            <a:off x="3220493" y="982648"/>
            <a:ext cx="281285" cy="281285"/>
          </a:xfrm>
          <a:custGeom>
            <a:avLst/>
            <a:gdLst/>
            <a:ahLst/>
            <a:cxnLst/>
            <a:rect l="l" t="t" r="r" b="b"/>
            <a:pathLst>
              <a:path w="480060" h="480060">
                <a:moveTo>
                  <a:pt x="0" y="479934"/>
                </a:moveTo>
                <a:lnTo>
                  <a:pt x="479487" y="479934"/>
                </a:lnTo>
                <a:lnTo>
                  <a:pt x="479487" y="0"/>
                </a:lnTo>
                <a:lnTo>
                  <a:pt x="0" y="0"/>
                </a:lnTo>
                <a:lnTo>
                  <a:pt x="0" y="479934"/>
                </a:lnTo>
                <a:close/>
              </a:path>
            </a:pathLst>
          </a:custGeom>
          <a:solidFill>
            <a:srgbClr val="CECCCC"/>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32" name="object 332"/>
          <p:cNvSpPr/>
          <p:nvPr/>
        </p:nvSpPr>
        <p:spPr>
          <a:xfrm>
            <a:off x="3214029" y="1263551"/>
            <a:ext cx="293936" cy="6697"/>
          </a:xfrm>
          <a:custGeom>
            <a:avLst/>
            <a:gdLst/>
            <a:ahLst/>
            <a:cxnLst/>
            <a:rect l="l" t="t" r="r" b="b"/>
            <a:pathLst>
              <a:path w="501650" h="11430">
                <a:moveTo>
                  <a:pt x="0" y="11430"/>
                </a:moveTo>
                <a:lnTo>
                  <a:pt x="501450" y="11430"/>
                </a:lnTo>
                <a:lnTo>
                  <a:pt x="501450" y="0"/>
                </a:lnTo>
                <a:lnTo>
                  <a:pt x="0" y="0"/>
                </a:lnTo>
                <a:lnTo>
                  <a:pt x="0" y="1143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33" name="object 333"/>
          <p:cNvSpPr/>
          <p:nvPr/>
        </p:nvSpPr>
        <p:spPr>
          <a:xfrm>
            <a:off x="3214029" y="1260574"/>
            <a:ext cx="281285" cy="0"/>
          </a:xfrm>
          <a:custGeom>
            <a:avLst/>
            <a:gdLst/>
            <a:ahLst/>
            <a:cxnLst/>
            <a:rect l="l" t="t" r="r" b="b"/>
            <a:pathLst>
              <a:path w="480060">
                <a:moveTo>
                  <a:pt x="0" y="0"/>
                </a:moveTo>
                <a:lnTo>
                  <a:pt x="479521" y="0"/>
                </a:lnTo>
              </a:path>
            </a:pathLst>
          </a:custGeom>
          <a:ln w="10159">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34" name="object 334"/>
          <p:cNvSpPr/>
          <p:nvPr/>
        </p:nvSpPr>
        <p:spPr>
          <a:xfrm>
            <a:off x="3220474" y="988962"/>
            <a:ext cx="0" cy="268635"/>
          </a:xfrm>
          <a:custGeom>
            <a:avLst/>
            <a:gdLst/>
            <a:ahLst/>
            <a:cxnLst/>
            <a:rect l="l" t="t" r="r" b="b"/>
            <a:pathLst>
              <a:path h="458469">
                <a:moveTo>
                  <a:pt x="0" y="0"/>
                </a:moveTo>
                <a:lnTo>
                  <a:pt x="0" y="458470"/>
                </a:lnTo>
              </a:path>
            </a:pathLst>
          </a:custGeom>
          <a:ln w="21997">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35" name="object 335"/>
          <p:cNvSpPr/>
          <p:nvPr/>
        </p:nvSpPr>
        <p:spPr>
          <a:xfrm>
            <a:off x="3214029" y="976312"/>
            <a:ext cx="293936" cy="12650"/>
          </a:xfrm>
          <a:custGeom>
            <a:avLst/>
            <a:gdLst/>
            <a:ahLst/>
            <a:cxnLst/>
            <a:rect l="l" t="t" r="r" b="b"/>
            <a:pathLst>
              <a:path w="501650" h="21589">
                <a:moveTo>
                  <a:pt x="0" y="21590"/>
                </a:moveTo>
                <a:lnTo>
                  <a:pt x="501450" y="21590"/>
                </a:lnTo>
                <a:lnTo>
                  <a:pt x="501450" y="0"/>
                </a:lnTo>
                <a:lnTo>
                  <a:pt x="0" y="0"/>
                </a:lnTo>
                <a:lnTo>
                  <a:pt x="0" y="2159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36" name="object 336"/>
          <p:cNvSpPr/>
          <p:nvPr/>
        </p:nvSpPr>
        <p:spPr>
          <a:xfrm>
            <a:off x="3494998" y="1257598"/>
            <a:ext cx="6697" cy="5953"/>
          </a:xfrm>
          <a:custGeom>
            <a:avLst/>
            <a:gdLst/>
            <a:ahLst/>
            <a:cxnLst/>
            <a:rect l="l" t="t" r="r" b="b"/>
            <a:pathLst>
              <a:path w="11429" h="10160">
                <a:moveTo>
                  <a:pt x="0" y="10159"/>
                </a:moveTo>
                <a:lnTo>
                  <a:pt x="10964" y="10159"/>
                </a:lnTo>
                <a:lnTo>
                  <a:pt x="10964" y="0"/>
                </a:lnTo>
                <a:lnTo>
                  <a:pt x="0" y="0"/>
                </a:lnTo>
                <a:lnTo>
                  <a:pt x="0" y="10159"/>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37" name="object 337"/>
          <p:cNvSpPr/>
          <p:nvPr/>
        </p:nvSpPr>
        <p:spPr>
          <a:xfrm>
            <a:off x="3501418" y="988962"/>
            <a:ext cx="0" cy="268635"/>
          </a:xfrm>
          <a:custGeom>
            <a:avLst/>
            <a:gdLst/>
            <a:ahLst/>
            <a:cxnLst/>
            <a:rect l="l" t="t" r="r" b="b"/>
            <a:pathLst>
              <a:path h="458469">
                <a:moveTo>
                  <a:pt x="0" y="0"/>
                </a:moveTo>
                <a:lnTo>
                  <a:pt x="0" y="458470"/>
                </a:lnTo>
              </a:path>
            </a:pathLst>
          </a:custGeom>
          <a:ln w="21946">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38" name="object 338"/>
          <p:cNvSpPr/>
          <p:nvPr/>
        </p:nvSpPr>
        <p:spPr>
          <a:xfrm>
            <a:off x="3501423" y="1257409"/>
            <a:ext cx="6697" cy="6697"/>
          </a:xfrm>
          <a:custGeom>
            <a:avLst/>
            <a:gdLst/>
            <a:ahLst/>
            <a:cxnLst/>
            <a:rect l="l" t="t" r="r" b="b"/>
            <a:pathLst>
              <a:path w="11429" h="11430">
                <a:moveTo>
                  <a:pt x="10965" y="0"/>
                </a:moveTo>
                <a:lnTo>
                  <a:pt x="0" y="0"/>
                </a:lnTo>
                <a:lnTo>
                  <a:pt x="0" y="11008"/>
                </a:lnTo>
                <a:lnTo>
                  <a:pt x="10965" y="11008"/>
                </a:lnTo>
                <a:lnTo>
                  <a:pt x="10965"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39" name="object 339"/>
          <p:cNvSpPr/>
          <p:nvPr/>
        </p:nvSpPr>
        <p:spPr>
          <a:xfrm>
            <a:off x="3220493" y="1571649"/>
            <a:ext cx="281285" cy="281285"/>
          </a:xfrm>
          <a:custGeom>
            <a:avLst/>
            <a:gdLst/>
            <a:ahLst/>
            <a:cxnLst/>
            <a:rect l="l" t="t" r="r" b="b"/>
            <a:pathLst>
              <a:path w="480060" h="480060">
                <a:moveTo>
                  <a:pt x="0" y="479934"/>
                </a:moveTo>
                <a:lnTo>
                  <a:pt x="479487" y="479934"/>
                </a:lnTo>
                <a:lnTo>
                  <a:pt x="479487" y="0"/>
                </a:lnTo>
                <a:lnTo>
                  <a:pt x="0" y="0"/>
                </a:lnTo>
                <a:lnTo>
                  <a:pt x="0" y="479934"/>
                </a:lnTo>
                <a:close/>
              </a:path>
            </a:pathLst>
          </a:custGeom>
          <a:solidFill>
            <a:srgbClr val="CECCCC"/>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40" name="object 340"/>
          <p:cNvSpPr/>
          <p:nvPr/>
        </p:nvSpPr>
        <p:spPr>
          <a:xfrm>
            <a:off x="3214029" y="1852910"/>
            <a:ext cx="293936" cy="6697"/>
          </a:xfrm>
          <a:custGeom>
            <a:avLst/>
            <a:gdLst/>
            <a:ahLst/>
            <a:cxnLst/>
            <a:rect l="l" t="t" r="r" b="b"/>
            <a:pathLst>
              <a:path w="501650" h="11430">
                <a:moveTo>
                  <a:pt x="0" y="11430"/>
                </a:moveTo>
                <a:lnTo>
                  <a:pt x="501450" y="11430"/>
                </a:lnTo>
                <a:lnTo>
                  <a:pt x="501450" y="0"/>
                </a:lnTo>
                <a:lnTo>
                  <a:pt x="0" y="0"/>
                </a:lnTo>
                <a:lnTo>
                  <a:pt x="0" y="1143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41" name="object 341"/>
          <p:cNvSpPr/>
          <p:nvPr/>
        </p:nvSpPr>
        <p:spPr>
          <a:xfrm>
            <a:off x="3214029" y="1846213"/>
            <a:ext cx="281285" cy="6697"/>
          </a:xfrm>
          <a:custGeom>
            <a:avLst/>
            <a:gdLst/>
            <a:ahLst/>
            <a:cxnLst/>
            <a:rect l="l" t="t" r="r" b="b"/>
            <a:pathLst>
              <a:path w="480060" h="11430">
                <a:moveTo>
                  <a:pt x="0" y="11430"/>
                </a:moveTo>
                <a:lnTo>
                  <a:pt x="479521" y="11430"/>
                </a:lnTo>
                <a:lnTo>
                  <a:pt x="479521" y="0"/>
                </a:lnTo>
                <a:lnTo>
                  <a:pt x="0" y="0"/>
                </a:lnTo>
                <a:lnTo>
                  <a:pt x="0" y="1143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42" name="object 342"/>
          <p:cNvSpPr/>
          <p:nvPr/>
        </p:nvSpPr>
        <p:spPr>
          <a:xfrm>
            <a:off x="3220474" y="1578322"/>
            <a:ext cx="0" cy="267891"/>
          </a:xfrm>
          <a:custGeom>
            <a:avLst/>
            <a:gdLst/>
            <a:ahLst/>
            <a:cxnLst/>
            <a:rect l="l" t="t" r="r" b="b"/>
            <a:pathLst>
              <a:path h="457200">
                <a:moveTo>
                  <a:pt x="0" y="0"/>
                </a:moveTo>
                <a:lnTo>
                  <a:pt x="0" y="457200"/>
                </a:lnTo>
              </a:path>
            </a:pathLst>
          </a:custGeom>
          <a:ln w="21997">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43" name="object 343"/>
          <p:cNvSpPr/>
          <p:nvPr/>
        </p:nvSpPr>
        <p:spPr>
          <a:xfrm>
            <a:off x="3214029" y="1564928"/>
            <a:ext cx="293936" cy="13395"/>
          </a:xfrm>
          <a:custGeom>
            <a:avLst/>
            <a:gdLst/>
            <a:ahLst/>
            <a:cxnLst/>
            <a:rect l="l" t="t" r="r" b="b"/>
            <a:pathLst>
              <a:path w="501650" h="22860">
                <a:moveTo>
                  <a:pt x="0" y="22860"/>
                </a:moveTo>
                <a:lnTo>
                  <a:pt x="501450" y="22860"/>
                </a:lnTo>
                <a:lnTo>
                  <a:pt x="501450" y="0"/>
                </a:lnTo>
                <a:lnTo>
                  <a:pt x="0" y="0"/>
                </a:lnTo>
                <a:lnTo>
                  <a:pt x="0" y="2286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44" name="object 344"/>
          <p:cNvSpPr/>
          <p:nvPr/>
        </p:nvSpPr>
        <p:spPr>
          <a:xfrm>
            <a:off x="3494998" y="1846213"/>
            <a:ext cx="6697" cy="6697"/>
          </a:xfrm>
          <a:custGeom>
            <a:avLst/>
            <a:gdLst/>
            <a:ahLst/>
            <a:cxnLst/>
            <a:rect l="l" t="t" r="r" b="b"/>
            <a:pathLst>
              <a:path w="11429" h="11430">
                <a:moveTo>
                  <a:pt x="0" y="11429"/>
                </a:moveTo>
                <a:lnTo>
                  <a:pt x="10963" y="11429"/>
                </a:lnTo>
                <a:lnTo>
                  <a:pt x="10963" y="0"/>
                </a:lnTo>
                <a:lnTo>
                  <a:pt x="0" y="0"/>
                </a:lnTo>
                <a:lnTo>
                  <a:pt x="0" y="11429"/>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45" name="object 345"/>
          <p:cNvSpPr/>
          <p:nvPr/>
        </p:nvSpPr>
        <p:spPr>
          <a:xfrm>
            <a:off x="3501423" y="1578322"/>
            <a:ext cx="0" cy="267891"/>
          </a:xfrm>
          <a:custGeom>
            <a:avLst/>
            <a:gdLst/>
            <a:ahLst/>
            <a:cxnLst/>
            <a:rect l="l" t="t" r="r" b="b"/>
            <a:pathLst>
              <a:path h="457200">
                <a:moveTo>
                  <a:pt x="0" y="0"/>
                </a:moveTo>
                <a:lnTo>
                  <a:pt x="0" y="457200"/>
                </a:lnTo>
              </a:path>
            </a:pathLst>
          </a:custGeom>
          <a:ln w="21929">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46" name="object 346"/>
          <p:cNvSpPr/>
          <p:nvPr/>
        </p:nvSpPr>
        <p:spPr>
          <a:xfrm>
            <a:off x="3501423" y="1846430"/>
            <a:ext cx="6697" cy="6697"/>
          </a:xfrm>
          <a:custGeom>
            <a:avLst/>
            <a:gdLst/>
            <a:ahLst/>
            <a:cxnLst/>
            <a:rect l="l" t="t" r="r" b="b"/>
            <a:pathLst>
              <a:path w="11429" h="11430">
                <a:moveTo>
                  <a:pt x="10965" y="0"/>
                </a:moveTo>
                <a:lnTo>
                  <a:pt x="0" y="0"/>
                </a:lnTo>
                <a:lnTo>
                  <a:pt x="0" y="10974"/>
                </a:lnTo>
                <a:lnTo>
                  <a:pt x="10965" y="10974"/>
                </a:lnTo>
                <a:lnTo>
                  <a:pt x="10965"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47" name="object 347"/>
          <p:cNvSpPr/>
          <p:nvPr/>
        </p:nvSpPr>
        <p:spPr>
          <a:xfrm>
            <a:off x="3252417" y="1846430"/>
            <a:ext cx="6697" cy="6697"/>
          </a:xfrm>
          <a:custGeom>
            <a:avLst/>
            <a:gdLst/>
            <a:ahLst/>
            <a:cxnLst/>
            <a:rect l="l" t="t" r="r" b="b"/>
            <a:pathLst>
              <a:path w="11429" h="11430">
                <a:moveTo>
                  <a:pt x="0" y="10974"/>
                </a:moveTo>
                <a:lnTo>
                  <a:pt x="10964" y="10974"/>
                </a:lnTo>
                <a:lnTo>
                  <a:pt x="10964" y="0"/>
                </a:lnTo>
                <a:lnTo>
                  <a:pt x="0" y="0"/>
                </a:lnTo>
                <a:lnTo>
                  <a:pt x="0" y="10974"/>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48" name="object 348"/>
          <p:cNvSpPr/>
          <p:nvPr/>
        </p:nvSpPr>
        <p:spPr>
          <a:xfrm>
            <a:off x="3255629" y="1609953"/>
            <a:ext cx="0" cy="236637"/>
          </a:xfrm>
          <a:custGeom>
            <a:avLst/>
            <a:gdLst/>
            <a:ahLst/>
            <a:cxnLst/>
            <a:rect l="l" t="t" r="r" b="b"/>
            <a:pathLst>
              <a:path h="403860">
                <a:moveTo>
                  <a:pt x="0" y="403586"/>
                </a:moveTo>
                <a:lnTo>
                  <a:pt x="0" y="0"/>
                </a:lnTo>
                <a:lnTo>
                  <a:pt x="0" y="403586"/>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49" name="object 349"/>
          <p:cNvSpPr/>
          <p:nvPr/>
        </p:nvSpPr>
        <p:spPr>
          <a:xfrm>
            <a:off x="3252417" y="1599601"/>
            <a:ext cx="6697" cy="4093"/>
          </a:xfrm>
          <a:custGeom>
            <a:avLst/>
            <a:gdLst/>
            <a:ahLst/>
            <a:cxnLst/>
            <a:rect l="l" t="t" r="r" b="b"/>
            <a:pathLst>
              <a:path w="11429" h="6985">
                <a:moveTo>
                  <a:pt x="10965" y="0"/>
                </a:moveTo>
                <a:lnTo>
                  <a:pt x="0" y="0"/>
                </a:lnTo>
                <a:lnTo>
                  <a:pt x="0" y="6694"/>
                </a:lnTo>
                <a:lnTo>
                  <a:pt x="10965" y="6694"/>
                </a:lnTo>
                <a:lnTo>
                  <a:pt x="10965"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50" name="object 350"/>
          <p:cNvSpPr/>
          <p:nvPr/>
        </p:nvSpPr>
        <p:spPr>
          <a:xfrm>
            <a:off x="3287564" y="1846430"/>
            <a:ext cx="6697" cy="6697"/>
          </a:xfrm>
          <a:custGeom>
            <a:avLst/>
            <a:gdLst/>
            <a:ahLst/>
            <a:cxnLst/>
            <a:rect l="l" t="t" r="r" b="b"/>
            <a:pathLst>
              <a:path w="11429" h="11430">
                <a:moveTo>
                  <a:pt x="0" y="10974"/>
                </a:moveTo>
                <a:lnTo>
                  <a:pt x="10964" y="10974"/>
                </a:lnTo>
                <a:lnTo>
                  <a:pt x="10964" y="0"/>
                </a:lnTo>
                <a:lnTo>
                  <a:pt x="0" y="0"/>
                </a:lnTo>
                <a:lnTo>
                  <a:pt x="0" y="10974"/>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51" name="object 351"/>
          <p:cNvSpPr/>
          <p:nvPr/>
        </p:nvSpPr>
        <p:spPr>
          <a:xfrm>
            <a:off x="3290776" y="1609953"/>
            <a:ext cx="0" cy="236637"/>
          </a:xfrm>
          <a:custGeom>
            <a:avLst/>
            <a:gdLst/>
            <a:ahLst/>
            <a:cxnLst/>
            <a:rect l="l" t="t" r="r" b="b"/>
            <a:pathLst>
              <a:path h="403860">
                <a:moveTo>
                  <a:pt x="0" y="403586"/>
                </a:moveTo>
                <a:lnTo>
                  <a:pt x="0" y="0"/>
                </a:lnTo>
                <a:lnTo>
                  <a:pt x="0" y="403586"/>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52" name="object 352"/>
          <p:cNvSpPr/>
          <p:nvPr/>
        </p:nvSpPr>
        <p:spPr>
          <a:xfrm>
            <a:off x="3287564" y="1599601"/>
            <a:ext cx="6697" cy="4093"/>
          </a:xfrm>
          <a:custGeom>
            <a:avLst/>
            <a:gdLst/>
            <a:ahLst/>
            <a:cxnLst/>
            <a:rect l="l" t="t" r="r" b="b"/>
            <a:pathLst>
              <a:path w="11429" h="6985">
                <a:moveTo>
                  <a:pt x="10963" y="0"/>
                </a:moveTo>
                <a:lnTo>
                  <a:pt x="0" y="0"/>
                </a:lnTo>
                <a:lnTo>
                  <a:pt x="0" y="6694"/>
                </a:lnTo>
                <a:lnTo>
                  <a:pt x="10963" y="6694"/>
                </a:lnTo>
                <a:lnTo>
                  <a:pt x="1096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53" name="object 353"/>
          <p:cNvSpPr/>
          <p:nvPr/>
        </p:nvSpPr>
        <p:spPr>
          <a:xfrm>
            <a:off x="3322709" y="1846430"/>
            <a:ext cx="6697" cy="6697"/>
          </a:xfrm>
          <a:custGeom>
            <a:avLst/>
            <a:gdLst/>
            <a:ahLst/>
            <a:cxnLst/>
            <a:rect l="l" t="t" r="r" b="b"/>
            <a:pathLst>
              <a:path w="11429" h="11430">
                <a:moveTo>
                  <a:pt x="0" y="10974"/>
                </a:moveTo>
                <a:lnTo>
                  <a:pt x="10964" y="10974"/>
                </a:lnTo>
                <a:lnTo>
                  <a:pt x="10964" y="0"/>
                </a:lnTo>
                <a:lnTo>
                  <a:pt x="0" y="0"/>
                </a:lnTo>
                <a:lnTo>
                  <a:pt x="0" y="10974"/>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54" name="object 354"/>
          <p:cNvSpPr/>
          <p:nvPr/>
        </p:nvSpPr>
        <p:spPr>
          <a:xfrm>
            <a:off x="3325921" y="1609953"/>
            <a:ext cx="0" cy="236637"/>
          </a:xfrm>
          <a:custGeom>
            <a:avLst/>
            <a:gdLst/>
            <a:ahLst/>
            <a:cxnLst/>
            <a:rect l="l" t="t" r="r" b="b"/>
            <a:pathLst>
              <a:path h="403860">
                <a:moveTo>
                  <a:pt x="0" y="403586"/>
                </a:moveTo>
                <a:lnTo>
                  <a:pt x="0" y="0"/>
                </a:lnTo>
                <a:lnTo>
                  <a:pt x="0" y="403586"/>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55" name="object 355"/>
          <p:cNvSpPr/>
          <p:nvPr/>
        </p:nvSpPr>
        <p:spPr>
          <a:xfrm>
            <a:off x="3322709" y="1599601"/>
            <a:ext cx="6697" cy="4093"/>
          </a:xfrm>
          <a:custGeom>
            <a:avLst/>
            <a:gdLst/>
            <a:ahLst/>
            <a:cxnLst/>
            <a:rect l="l" t="t" r="r" b="b"/>
            <a:pathLst>
              <a:path w="11429" h="6985">
                <a:moveTo>
                  <a:pt x="10965" y="0"/>
                </a:moveTo>
                <a:lnTo>
                  <a:pt x="0" y="0"/>
                </a:lnTo>
                <a:lnTo>
                  <a:pt x="0" y="6694"/>
                </a:lnTo>
                <a:lnTo>
                  <a:pt x="10965" y="6694"/>
                </a:lnTo>
                <a:lnTo>
                  <a:pt x="10965"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56" name="object 356"/>
          <p:cNvSpPr/>
          <p:nvPr/>
        </p:nvSpPr>
        <p:spPr>
          <a:xfrm>
            <a:off x="3357836" y="1846430"/>
            <a:ext cx="6697" cy="6697"/>
          </a:xfrm>
          <a:custGeom>
            <a:avLst/>
            <a:gdLst/>
            <a:ahLst/>
            <a:cxnLst/>
            <a:rect l="l" t="t" r="r" b="b"/>
            <a:pathLst>
              <a:path w="11429" h="11430">
                <a:moveTo>
                  <a:pt x="0" y="10974"/>
                </a:moveTo>
                <a:lnTo>
                  <a:pt x="10964" y="10974"/>
                </a:lnTo>
                <a:lnTo>
                  <a:pt x="10964" y="0"/>
                </a:lnTo>
                <a:lnTo>
                  <a:pt x="0" y="0"/>
                </a:lnTo>
                <a:lnTo>
                  <a:pt x="0" y="10974"/>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57" name="object 357"/>
          <p:cNvSpPr/>
          <p:nvPr/>
        </p:nvSpPr>
        <p:spPr>
          <a:xfrm>
            <a:off x="3361048" y="1609953"/>
            <a:ext cx="0" cy="236637"/>
          </a:xfrm>
          <a:custGeom>
            <a:avLst/>
            <a:gdLst/>
            <a:ahLst/>
            <a:cxnLst/>
            <a:rect l="l" t="t" r="r" b="b"/>
            <a:pathLst>
              <a:path h="403860">
                <a:moveTo>
                  <a:pt x="0" y="403586"/>
                </a:moveTo>
                <a:lnTo>
                  <a:pt x="0" y="0"/>
                </a:lnTo>
                <a:lnTo>
                  <a:pt x="0" y="403586"/>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58" name="object 358"/>
          <p:cNvSpPr/>
          <p:nvPr/>
        </p:nvSpPr>
        <p:spPr>
          <a:xfrm>
            <a:off x="3357836" y="1599601"/>
            <a:ext cx="6697" cy="4093"/>
          </a:xfrm>
          <a:custGeom>
            <a:avLst/>
            <a:gdLst/>
            <a:ahLst/>
            <a:cxnLst/>
            <a:rect l="l" t="t" r="r" b="b"/>
            <a:pathLst>
              <a:path w="11429" h="6985">
                <a:moveTo>
                  <a:pt x="10963" y="0"/>
                </a:moveTo>
                <a:lnTo>
                  <a:pt x="0" y="0"/>
                </a:lnTo>
                <a:lnTo>
                  <a:pt x="0" y="6694"/>
                </a:lnTo>
                <a:lnTo>
                  <a:pt x="10963" y="6694"/>
                </a:lnTo>
                <a:lnTo>
                  <a:pt x="1096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59" name="object 359"/>
          <p:cNvSpPr/>
          <p:nvPr/>
        </p:nvSpPr>
        <p:spPr>
          <a:xfrm>
            <a:off x="3393001" y="1821027"/>
            <a:ext cx="6697" cy="25673"/>
          </a:xfrm>
          <a:custGeom>
            <a:avLst/>
            <a:gdLst/>
            <a:ahLst/>
            <a:cxnLst/>
            <a:rect l="l" t="t" r="r" b="b"/>
            <a:pathLst>
              <a:path w="11429" h="43814">
                <a:moveTo>
                  <a:pt x="0" y="43355"/>
                </a:moveTo>
                <a:lnTo>
                  <a:pt x="10964" y="43355"/>
                </a:lnTo>
                <a:lnTo>
                  <a:pt x="10964" y="0"/>
                </a:lnTo>
                <a:lnTo>
                  <a:pt x="0" y="0"/>
                </a:lnTo>
                <a:lnTo>
                  <a:pt x="0" y="43355"/>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60" name="object 360"/>
          <p:cNvSpPr/>
          <p:nvPr/>
        </p:nvSpPr>
        <p:spPr>
          <a:xfrm>
            <a:off x="3393001" y="1846430"/>
            <a:ext cx="6697" cy="6697"/>
          </a:xfrm>
          <a:custGeom>
            <a:avLst/>
            <a:gdLst/>
            <a:ahLst/>
            <a:cxnLst/>
            <a:rect l="l" t="t" r="r" b="b"/>
            <a:pathLst>
              <a:path w="11429" h="11430">
                <a:moveTo>
                  <a:pt x="0" y="10974"/>
                </a:moveTo>
                <a:lnTo>
                  <a:pt x="10964" y="10974"/>
                </a:lnTo>
                <a:lnTo>
                  <a:pt x="10964" y="0"/>
                </a:lnTo>
                <a:lnTo>
                  <a:pt x="0" y="0"/>
                </a:lnTo>
                <a:lnTo>
                  <a:pt x="0" y="10974"/>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61" name="object 361"/>
          <p:cNvSpPr/>
          <p:nvPr/>
        </p:nvSpPr>
        <p:spPr>
          <a:xfrm>
            <a:off x="3393001" y="1785828"/>
            <a:ext cx="6697" cy="29021"/>
          </a:xfrm>
          <a:custGeom>
            <a:avLst/>
            <a:gdLst/>
            <a:ahLst/>
            <a:cxnLst/>
            <a:rect l="l" t="t" r="r" b="b"/>
            <a:pathLst>
              <a:path w="11429" h="49530">
                <a:moveTo>
                  <a:pt x="10963" y="0"/>
                </a:moveTo>
                <a:lnTo>
                  <a:pt x="0" y="0"/>
                </a:lnTo>
                <a:lnTo>
                  <a:pt x="0" y="49063"/>
                </a:lnTo>
                <a:lnTo>
                  <a:pt x="10963" y="49063"/>
                </a:lnTo>
                <a:lnTo>
                  <a:pt x="1096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62" name="object 362"/>
          <p:cNvSpPr/>
          <p:nvPr/>
        </p:nvSpPr>
        <p:spPr>
          <a:xfrm>
            <a:off x="3393001" y="1750649"/>
            <a:ext cx="6697" cy="29021"/>
          </a:xfrm>
          <a:custGeom>
            <a:avLst/>
            <a:gdLst/>
            <a:ahLst/>
            <a:cxnLst/>
            <a:rect l="l" t="t" r="r" b="b"/>
            <a:pathLst>
              <a:path w="11429" h="49530">
                <a:moveTo>
                  <a:pt x="10963" y="0"/>
                </a:moveTo>
                <a:lnTo>
                  <a:pt x="0" y="0"/>
                </a:lnTo>
                <a:lnTo>
                  <a:pt x="0" y="49063"/>
                </a:lnTo>
                <a:lnTo>
                  <a:pt x="10963" y="49063"/>
                </a:lnTo>
                <a:lnTo>
                  <a:pt x="1096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63" name="object 363"/>
          <p:cNvSpPr/>
          <p:nvPr/>
        </p:nvSpPr>
        <p:spPr>
          <a:xfrm>
            <a:off x="3393001" y="1733687"/>
            <a:ext cx="6697" cy="10790"/>
          </a:xfrm>
          <a:custGeom>
            <a:avLst/>
            <a:gdLst/>
            <a:ahLst/>
            <a:cxnLst/>
            <a:rect l="l" t="t" r="r" b="b"/>
            <a:pathLst>
              <a:path w="11429" h="18414">
                <a:moveTo>
                  <a:pt x="0" y="17974"/>
                </a:moveTo>
                <a:lnTo>
                  <a:pt x="10963" y="17974"/>
                </a:lnTo>
                <a:lnTo>
                  <a:pt x="10963" y="0"/>
                </a:lnTo>
                <a:lnTo>
                  <a:pt x="0" y="0"/>
                </a:lnTo>
                <a:lnTo>
                  <a:pt x="0" y="17974"/>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64" name="object 364"/>
          <p:cNvSpPr/>
          <p:nvPr/>
        </p:nvSpPr>
        <p:spPr>
          <a:xfrm>
            <a:off x="3396213" y="1609953"/>
            <a:ext cx="0" cy="77763"/>
          </a:xfrm>
          <a:custGeom>
            <a:avLst/>
            <a:gdLst/>
            <a:ahLst/>
            <a:cxnLst/>
            <a:rect l="l" t="t" r="r" b="b"/>
            <a:pathLst>
              <a:path h="132714">
                <a:moveTo>
                  <a:pt x="0" y="132343"/>
                </a:moveTo>
                <a:lnTo>
                  <a:pt x="0" y="0"/>
                </a:lnTo>
                <a:lnTo>
                  <a:pt x="0" y="132343"/>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65" name="object 365"/>
          <p:cNvSpPr/>
          <p:nvPr/>
        </p:nvSpPr>
        <p:spPr>
          <a:xfrm>
            <a:off x="3393001" y="1599601"/>
            <a:ext cx="6697" cy="4093"/>
          </a:xfrm>
          <a:custGeom>
            <a:avLst/>
            <a:gdLst/>
            <a:ahLst/>
            <a:cxnLst/>
            <a:rect l="l" t="t" r="r" b="b"/>
            <a:pathLst>
              <a:path w="11429" h="6985">
                <a:moveTo>
                  <a:pt x="10963" y="0"/>
                </a:moveTo>
                <a:lnTo>
                  <a:pt x="0" y="0"/>
                </a:lnTo>
                <a:lnTo>
                  <a:pt x="0" y="6694"/>
                </a:lnTo>
                <a:lnTo>
                  <a:pt x="10963" y="6694"/>
                </a:lnTo>
                <a:lnTo>
                  <a:pt x="1096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66" name="object 366"/>
          <p:cNvSpPr/>
          <p:nvPr/>
        </p:nvSpPr>
        <p:spPr>
          <a:xfrm>
            <a:off x="3428128" y="1821027"/>
            <a:ext cx="6697" cy="25673"/>
          </a:xfrm>
          <a:custGeom>
            <a:avLst/>
            <a:gdLst/>
            <a:ahLst/>
            <a:cxnLst/>
            <a:rect l="l" t="t" r="r" b="b"/>
            <a:pathLst>
              <a:path w="11429" h="43814">
                <a:moveTo>
                  <a:pt x="0" y="43355"/>
                </a:moveTo>
                <a:lnTo>
                  <a:pt x="10964" y="43355"/>
                </a:lnTo>
                <a:lnTo>
                  <a:pt x="10964" y="0"/>
                </a:lnTo>
                <a:lnTo>
                  <a:pt x="0" y="0"/>
                </a:lnTo>
                <a:lnTo>
                  <a:pt x="0" y="43355"/>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67" name="object 367"/>
          <p:cNvSpPr/>
          <p:nvPr/>
        </p:nvSpPr>
        <p:spPr>
          <a:xfrm>
            <a:off x="3428128" y="1846430"/>
            <a:ext cx="6697" cy="6697"/>
          </a:xfrm>
          <a:custGeom>
            <a:avLst/>
            <a:gdLst/>
            <a:ahLst/>
            <a:cxnLst/>
            <a:rect l="l" t="t" r="r" b="b"/>
            <a:pathLst>
              <a:path w="11429" h="11430">
                <a:moveTo>
                  <a:pt x="0" y="10974"/>
                </a:moveTo>
                <a:lnTo>
                  <a:pt x="10964" y="10974"/>
                </a:lnTo>
                <a:lnTo>
                  <a:pt x="10964" y="0"/>
                </a:lnTo>
                <a:lnTo>
                  <a:pt x="0" y="0"/>
                </a:lnTo>
                <a:lnTo>
                  <a:pt x="0" y="10974"/>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68" name="object 368"/>
          <p:cNvSpPr/>
          <p:nvPr/>
        </p:nvSpPr>
        <p:spPr>
          <a:xfrm>
            <a:off x="3428128" y="1599600"/>
            <a:ext cx="6697" cy="215057"/>
          </a:xfrm>
          <a:custGeom>
            <a:avLst/>
            <a:gdLst/>
            <a:ahLst/>
            <a:cxnLst/>
            <a:rect l="l" t="t" r="r" b="b"/>
            <a:pathLst>
              <a:path w="11429" h="367030">
                <a:moveTo>
                  <a:pt x="10963" y="317826"/>
                </a:moveTo>
                <a:lnTo>
                  <a:pt x="0" y="317826"/>
                </a:lnTo>
                <a:lnTo>
                  <a:pt x="0" y="366890"/>
                </a:lnTo>
                <a:lnTo>
                  <a:pt x="10963" y="366890"/>
                </a:lnTo>
                <a:lnTo>
                  <a:pt x="10963" y="317826"/>
                </a:lnTo>
                <a:close/>
              </a:path>
              <a:path w="11429" h="367030">
                <a:moveTo>
                  <a:pt x="10963" y="257788"/>
                </a:moveTo>
                <a:lnTo>
                  <a:pt x="0" y="257788"/>
                </a:lnTo>
                <a:lnTo>
                  <a:pt x="0" y="306852"/>
                </a:lnTo>
                <a:lnTo>
                  <a:pt x="10963" y="306852"/>
                </a:lnTo>
                <a:lnTo>
                  <a:pt x="10963" y="257788"/>
                </a:lnTo>
                <a:close/>
              </a:path>
              <a:path w="11429" h="367030">
                <a:moveTo>
                  <a:pt x="10963" y="197750"/>
                </a:moveTo>
                <a:lnTo>
                  <a:pt x="0" y="197750"/>
                </a:lnTo>
                <a:lnTo>
                  <a:pt x="0" y="246814"/>
                </a:lnTo>
                <a:lnTo>
                  <a:pt x="10963" y="246814"/>
                </a:lnTo>
                <a:lnTo>
                  <a:pt x="10963" y="197750"/>
                </a:lnTo>
                <a:close/>
              </a:path>
              <a:path w="11429" h="367030">
                <a:moveTo>
                  <a:pt x="10963" y="137745"/>
                </a:moveTo>
                <a:lnTo>
                  <a:pt x="0" y="137745"/>
                </a:lnTo>
                <a:lnTo>
                  <a:pt x="0" y="186775"/>
                </a:lnTo>
                <a:lnTo>
                  <a:pt x="10963" y="186775"/>
                </a:lnTo>
                <a:lnTo>
                  <a:pt x="10963" y="137745"/>
                </a:lnTo>
                <a:close/>
              </a:path>
              <a:path w="11429" h="367030">
                <a:moveTo>
                  <a:pt x="10963" y="123271"/>
                </a:moveTo>
                <a:lnTo>
                  <a:pt x="6924" y="126770"/>
                </a:lnTo>
                <a:lnTo>
                  <a:pt x="10963" y="126770"/>
                </a:lnTo>
                <a:lnTo>
                  <a:pt x="10963" y="123271"/>
                </a:lnTo>
                <a:close/>
              </a:path>
              <a:path w="11429" h="367030">
                <a:moveTo>
                  <a:pt x="10963" y="77707"/>
                </a:moveTo>
                <a:lnTo>
                  <a:pt x="0" y="77707"/>
                </a:lnTo>
                <a:lnTo>
                  <a:pt x="0" y="125479"/>
                </a:lnTo>
                <a:lnTo>
                  <a:pt x="10963" y="115999"/>
                </a:lnTo>
                <a:lnTo>
                  <a:pt x="10963" y="77707"/>
                </a:lnTo>
                <a:close/>
              </a:path>
              <a:path w="11429" h="367030">
                <a:moveTo>
                  <a:pt x="10963" y="17668"/>
                </a:moveTo>
                <a:lnTo>
                  <a:pt x="0" y="17668"/>
                </a:lnTo>
                <a:lnTo>
                  <a:pt x="0" y="66732"/>
                </a:lnTo>
                <a:lnTo>
                  <a:pt x="10963" y="66732"/>
                </a:lnTo>
                <a:lnTo>
                  <a:pt x="10963" y="17668"/>
                </a:lnTo>
                <a:close/>
              </a:path>
              <a:path w="11429" h="367030">
                <a:moveTo>
                  <a:pt x="10963" y="0"/>
                </a:moveTo>
                <a:lnTo>
                  <a:pt x="0" y="0"/>
                </a:lnTo>
                <a:lnTo>
                  <a:pt x="0" y="6694"/>
                </a:lnTo>
                <a:lnTo>
                  <a:pt x="10963" y="6694"/>
                </a:lnTo>
                <a:lnTo>
                  <a:pt x="1096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69" name="object 369"/>
          <p:cNvSpPr/>
          <p:nvPr/>
        </p:nvSpPr>
        <p:spPr>
          <a:xfrm>
            <a:off x="3463273" y="1821027"/>
            <a:ext cx="6697" cy="25673"/>
          </a:xfrm>
          <a:custGeom>
            <a:avLst/>
            <a:gdLst/>
            <a:ahLst/>
            <a:cxnLst/>
            <a:rect l="l" t="t" r="r" b="b"/>
            <a:pathLst>
              <a:path w="11429" h="43814">
                <a:moveTo>
                  <a:pt x="0" y="43355"/>
                </a:moveTo>
                <a:lnTo>
                  <a:pt x="10964" y="43355"/>
                </a:lnTo>
                <a:lnTo>
                  <a:pt x="10964" y="0"/>
                </a:lnTo>
                <a:lnTo>
                  <a:pt x="0" y="0"/>
                </a:lnTo>
                <a:lnTo>
                  <a:pt x="0" y="43355"/>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70" name="object 370"/>
          <p:cNvSpPr/>
          <p:nvPr/>
        </p:nvSpPr>
        <p:spPr>
          <a:xfrm>
            <a:off x="3463273" y="1846430"/>
            <a:ext cx="6697" cy="6697"/>
          </a:xfrm>
          <a:custGeom>
            <a:avLst/>
            <a:gdLst/>
            <a:ahLst/>
            <a:cxnLst/>
            <a:rect l="l" t="t" r="r" b="b"/>
            <a:pathLst>
              <a:path w="11429" h="11430">
                <a:moveTo>
                  <a:pt x="0" y="10974"/>
                </a:moveTo>
                <a:lnTo>
                  <a:pt x="10964" y="10974"/>
                </a:lnTo>
                <a:lnTo>
                  <a:pt x="10964" y="0"/>
                </a:lnTo>
                <a:lnTo>
                  <a:pt x="0" y="0"/>
                </a:lnTo>
                <a:lnTo>
                  <a:pt x="0" y="10974"/>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71" name="object 371"/>
          <p:cNvSpPr/>
          <p:nvPr/>
        </p:nvSpPr>
        <p:spPr>
          <a:xfrm>
            <a:off x="3463253" y="1599600"/>
            <a:ext cx="6697" cy="215057"/>
          </a:xfrm>
          <a:custGeom>
            <a:avLst/>
            <a:gdLst/>
            <a:ahLst/>
            <a:cxnLst/>
            <a:rect l="l" t="t" r="r" b="b"/>
            <a:pathLst>
              <a:path w="11429" h="367030">
                <a:moveTo>
                  <a:pt x="10965" y="317826"/>
                </a:moveTo>
                <a:lnTo>
                  <a:pt x="0" y="317826"/>
                </a:lnTo>
                <a:lnTo>
                  <a:pt x="0" y="366890"/>
                </a:lnTo>
                <a:lnTo>
                  <a:pt x="10965" y="366890"/>
                </a:lnTo>
                <a:lnTo>
                  <a:pt x="10965" y="317826"/>
                </a:lnTo>
                <a:close/>
              </a:path>
              <a:path w="11429" h="367030">
                <a:moveTo>
                  <a:pt x="10965" y="257788"/>
                </a:moveTo>
                <a:lnTo>
                  <a:pt x="0" y="257788"/>
                </a:lnTo>
                <a:lnTo>
                  <a:pt x="0" y="306852"/>
                </a:lnTo>
                <a:lnTo>
                  <a:pt x="10965" y="306852"/>
                </a:lnTo>
                <a:lnTo>
                  <a:pt x="10965" y="257788"/>
                </a:lnTo>
                <a:close/>
              </a:path>
              <a:path w="11429" h="367030">
                <a:moveTo>
                  <a:pt x="10965" y="197750"/>
                </a:moveTo>
                <a:lnTo>
                  <a:pt x="0" y="197750"/>
                </a:lnTo>
                <a:lnTo>
                  <a:pt x="0" y="246814"/>
                </a:lnTo>
                <a:lnTo>
                  <a:pt x="10965" y="246814"/>
                </a:lnTo>
                <a:lnTo>
                  <a:pt x="10965" y="197750"/>
                </a:lnTo>
                <a:close/>
              </a:path>
              <a:path w="11429" h="367030">
                <a:moveTo>
                  <a:pt x="10965" y="137745"/>
                </a:moveTo>
                <a:lnTo>
                  <a:pt x="0" y="137745"/>
                </a:lnTo>
                <a:lnTo>
                  <a:pt x="0" y="186775"/>
                </a:lnTo>
                <a:lnTo>
                  <a:pt x="10965" y="186775"/>
                </a:lnTo>
                <a:lnTo>
                  <a:pt x="10965" y="137745"/>
                </a:lnTo>
                <a:close/>
              </a:path>
              <a:path w="11429" h="367030">
                <a:moveTo>
                  <a:pt x="10965" y="119363"/>
                </a:moveTo>
                <a:lnTo>
                  <a:pt x="0" y="126023"/>
                </a:lnTo>
                <a:lnTo>
                  <a:pt x="0" y="126770"/>
                </a:lnTo>
                <a:lnTo>
                  <a:pt x="10965" y="126770"/>
                </a:lnTo>
                <a:lnTo>
                  <a:pt x="10965" y="119363"/>
                </a:lnTo>
                <a:close/>
              </a:path>
              <a:path w="11429" h="367030">
                <a:moveTo>
                  <a:pt x="10965" y="77707"/>
                </a:moveTo>
                <a:lnTo>
                  <a:pt x="3666" y="77707"/>
                </a:lnTo>
                <a:lnTo>
                  <a:pt x="0" y="80867"/>
                </a:lnTo>
                <a:lnTo>
                  <a:pt x="0" y="119600"/>
                </a:lnTo>
                <a:lnTo>
                  <a:pt x="10965" y="112908"/>
                </a:lnTo>
                <a:lnTo>
                  <a:pt x="10965" y="77707"/>
                </a:lnTo>
                <a:close/>
              </a:path>
              <a:path w="11429" h="367030">
                <a:moveTo>
                  <a:pt x="10965" y="17668"/>
                </a:moveTo>
                <a:lnTo>
                  <a:pt x="0" y="17668"/>
                </a:lnTo>
                <a:lnTo>
                  <a:pt x="0" y="66732"/>
                </a:lnTo>
                <a:lnTo>
                  <a:pt x="7943" y="66732"/>
                </a:lnTo>
                <a:lnTo>
                  <a:pt x="10965" y="64115"/>
                </a:lnTo>
                <a:lnTo>
                  <a:pt x="10965" y="17668"/>
                </a:lnTo>
                <a:close/>
              </a:path>
              <a:path w="11429" h="367030">
                <a:moveTo>
                  <a:pt x="10965" y="0"/>
                </a:moveTo>
                <a:lnTo>
                  <a:pt x="0" y="0"/>
                </a:lnTo>
                <a:lnTo>
                  <a:pt x="0" y="6694"/>
                </a:lnTo>
                <a:lnTo>
                  <a:pt x="10965" y="6694"/>
                </a:lnTo>
                <a:lnTo>
                  <a:pt x="10965"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72" name="object 372"/>
          <p:cNvSpPr/>
          <p:nvPr/>
        </p:nvSpPr>
        <p:spPr>
          <a:xfrm>
            <a:off x="3226918" y="1606758"/>
            <a:ext cx="268262" cy="0"/>
          </a:xfrm>
          <a:custGeom>
            <a:avLst/>
            <a:gdLst/>
            <a:ahLst/>
            <a:cxnLst/>
            <a:rect l="l" t="t" r="r" b="b"/>
            <a:pathLst>
              <a:path w="457835">
                <a:moveTo>
                  <a:pt x="0" y="0"/>
                </a:moveTo>
                <a:lnTo>
                  <a:pt x="457523" y="0"/>
                </a:lnTo>
              </a:path>
            </a:pathLst>
          </a:custGeom>
          <a:ln w="10975">
            <a:solidFill>
              <a:srgbClr val="C0BEB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73" name="object 373"/>
          <p:cNvSpPr/>
          <p:nvPr/>
        </p:nvSpPr>
        <p:spPr>
          <a:xfrm>
            <a:off x="3220553" y="1603542"/>
            <a:ext cx="281285" cy="6697"/>
          </a:xfrm>
          <a:custGeom>
            <a:avLst/>
            <a:gdLst/>
            <a:ahLst/>
            <a:cxnLst/>
            <a:rect l="l" t="t" r="r" b="b"/>
            <a:pathLst>
              <a:path w="480060" h="11430">
                <a:moveTo>
                  <a:pt x="479487" y="0"/>
                </a:moveTo>
                <a:lnTo>
                  <a:pt x="468387" y="0"/>
                </a:lnTo>
                <a:lnTo>
                  <a:pt x="468387" y="10975"/>
                </a:lnTo>
                <a:lnTo>
                  <a:pt x="478876" y="10975"/>
                </a:lnTo>
                <a:lnTo>
                  <a:pt x="479487" y="10431"/>
                </a:lnTo>
                <a:lnTo>
                  <a:pt x="479487" y="0"/>
                </a:lnTo>
                <a:close/>
              </a:path>
              <a:path w="480060" h="11430">
                <a:moveTo>
                  <a:pt x="10863" y="0"/>
                </a:moveTo>
                <a:lnTo>
                  <a:pt x="0" y="0"/>
                </a:lnTo>
                <a:lnTo>
                  <a:pt x="0" y="10975"/>
                </a:lnTo>
                <a:lnTo>
                  <a:pt x="10863" y="10975"/>
                </a:lnTo>
                <a:lnTo>
                  <a:pt x="10863"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74" name="object 374"/>
          <p:cNvSpPr/>
          <p:nvPr/>
        </p:nvSpPr>
        <p:spPr>
          <a:xfrm>
            <a:off x="3226918" y="1638702"/>
            <a:ext cx="268262" cy="6697"/>
          </a:xfrm>
          <a:custGeom>
            <a:avLst/>
            <a:gdLst/>
            <a:ahLst/>
            <a:cxnLst/>
            <a:rect l="l" t="t" r="r" b="b"/>
            <a:pathLst>
              <a:path w="457835" h="11430">
                <a:moveTo>
                  <a:pt x="411289" y="0"/>
                </a:moveTo>
                <a:lnTo>
                  <a:pt x="0" y="0"/>
                </a:lnTo>
                <a:lnTo>
                  <a:pt x="0" y="10975"/>
                </a:lnTo>
                <a:lnTo>
                  <a:pt x="398593" y="10975"/>
                </a:lnTo>
                <a:lnTo>
                  <a:pt x="411289" y="0"/>
                </a:lnTo>
                <a:close/>
              </a:path>
              <a:path w="457835" h="11430">
                <a:moveTo>
                  <a:pt x="457523" y="0"/>
                </a:moveTo>
                <a:lnTo>
                  <a:pt x="419708" y="0"/>
                </a:lnTo>
                <a:lnTo>
                  <a:pt x="407012" y="10975"/>
                </a:lnTo>
                <a:lnTo>
                  <a:pt x="457523" y="10975"/>
                </a:lnTo>
                <a:lnTo>
                  <a:pt x="45752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75" name="object 375"/>
          <p:cNvSpPr/>
          <p:nvPr/>
        </p:nvSpPr>
        <p:spPr>
          <a:xfrm>
            <a:off x="3494998" y="1638702"/>
            <a:ext cx="6697" cy="6697"/>
          </a:xfrm>
          <a:custGeom>
            <a:avLst/>
            <a:gdLst/>
            <a:ahLst/>
            <a:cxnLst/>
            <a:rect l="l" t="t" r="r" b="b"/>
            <a:pathLst>
              <a:path w="11429" h="11430">
                <a:moveTo>
                  <a:pt x="11099" y="0"/>
                </a:moveTo>
                <a:lnTo>
                  <a:pt x="0" y="0"/>
                </a:lnTo>
                <a:lnTo>
                  <a:pt x="0" y="10975"/>
                </a:lnTo>
                <a:lnTo>
                  <a:pt x="11099" y="10975"/>
                </a:lnTo>
                <a:lnTo>
                  <a:pt x="11099"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76" name="object 376"/>
          <p:cNvSpPr/>
          <p:nvPr/>
        </p:nvSpPr>
        <p:spPr>
          <a:xfrm>
            <a:off x="3220553" y="1638702"/>
            <a:ext cx="6697" cy="6697"/>
          </a:xfrm>
          <a:custGeom>
            <a:avLst/>
            <a:gdLst/>
            <a:ahLst/>
            <a:cxnLst/>
            <a:rect l="l" t="t" r="r" b="b"/>
            <a:pathLst>
              <a:path w="11429" h="11430">
                <a:moveTo>
                  <a:pt x="10863" y="0"/>
                </a:moveTo>
                <a:lnTo>
                  <a:pt x="0" y="0"/>
                </a:lnTo>
                <a:lnTo>
                  <a:pt x="0" y="10975"/>
                </a:lnTo>
                <a:lnTo>
                  <a:pt x="10863" y="10975"/>
                </a:lnTo>
                <a:lnTo>
                  <a:pt x="10863"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77" name="object 377"/>
          <p:cNvSpPr/>
          <p:nvPr/>
        </p:nvSpPr>
        <p:spPr>
          <a:xfrm>
            <a:off x="3226918" y="1673880"/>
            <a:ext cx="268262" cy="6697"/>
          </a:xfrm>
          <a:custGeom>
            <a:avLst/>
            <a:gdLst/>
            <a:ahLst/>
            <a:cxnLst/>
            <a:rect l="l" t="t" r="r" b="b"/>
            <a:pathLst>
              <a:path w="457835" h="11430">
                <a:moveTo>
                  <a:pt x="341903" y="0"/>
                </a:moveTo>
                <a:lnTo>
                  <a:pt x="0" y="0"/>
                </a:lnTo>
                <a:lnTo>
                  <a:pt x="0" y="10975"/>
                </a:lnTo>
                <a:lnTo>
                  <a:pt x="329208" y="10975"/>
                </a:lnTo>
                <a:lnTo>
                  <a:pt x="341903" y="0"/>
                </a:lnTo>
                <a:close/>
              </a:path>
              <a:path w="457835" h="11430">
                <a:moveTo>
                  <a:pt x="391566" y="0"/>
                </a:moveTo>
                <a:lnTo>
                  <a:pt x="350288" y="0"/>
                </a:lnTo>
                <a:lnTo>
                  <a:pt x="337626" y="10975"/>
                </a:lnTo>
                <a:lnTo>
                  <a:pt x="373506" y="10975"/>
                </a:lnTo>
                <a:lnTo>
                  <a:pt x="391566" y="0"/>
                </a:lnTo>
                <a:close/>
              </a:path>
              <a:path w="457835" h="11430">
                <a:moveTo>
                  <a:pt x="457523" y="0"/>
                </a:moveTo>
                <a:lnTo>
                  <a:pt x="402158" y="0"/>
                </a:lnTo>
                <a:lnTo>
                  <a:pt x="384098" y="10975"/>
                </a:lnTo>
                <a:lnTo>
                  <a:pt x="457523" y="10975"/>
                </a:lnTo>
                <a:lnTo>
                  <a:pt x="45752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78" name="object 378"/>
          <p:cNvSpPr/>
          <p:nvPr/>
        </p:nvSpPr>
        <p:spPr>
          <a:xfrm>
            <a:off x="3494998" y="1673880"/>
            <a:ext cx="6697" cy="6697"/>
          </a:xfrm>
          <a:custGeom>
            <a:avLst/>
            <a:gdLst/>
            <a:ahLst/>
            <a:cxnLst/>
            <a:rect l="l" t="t" r="r" b="b"/>
            <a:pathLst>
              <a:path w="11429" h="11430">
                <a:moveTo>
                  <a:pt x="11099" y="0"/>
                </a:moveTo>
                <a:lnTo>
                  <a:pt x="0" y="0"/>
                </a:lnTo>
                <a:lnTo>
                  <a:pt x="0" y="10975"/>
                </a:lnTo>
                <a:lnTo>
                  <a:pt x="11099" y="10975"/>
                </a:lnTo>
                <a:lnTo>
                  <a:pt x="11099"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79" name="object 379"/>
          <p:cNvSpPr/>
          <p:nvPr/>
        </p:nvSpPr>
        <p:spPr>
          <a:xfrm>
            <a:off x="3220553" y="1673880"/>
            <a:ext cx="6697" cy="6697"/>
          </a:xfrm>
          <a:custGeom>
            <a:avLst/>
            <a:gdLst/>
            <a:ahLst/>
            <a:cxnLst/>
            <a:rect l="l" t="t" r="r" b="b"/>
            <a:pathLst>
              <a:path w="11429" h="11430">
                <a:moveTo>
                  <a:pt x="10863" y="0"/>
                </a:moveTo>
                <a:lnTo>
                  <a:pt x="0" y="0"/>
                </a:lnTo>
                <a:lnTo>
                  <a:pt x="0" y="10975"/>
                </a:lnTo>
                <a:lnTo>
                  <a:pt x="10863" y="10975"/>
                </a:lnTo>
                <a:lnTo>
                  <a:pt x="10863"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80" name="object 380"/>
          <p:cNvSpPr/>
          <p:nvPr/>
        </p:nvSpPr>
        <p:spPr>
          <a:xfrm>
            <a:off x="3437078" y="1712275"/>
            <a:ext cx="58043" cy="0"/>
          </a:xfrm>
          <a:custGeom>
            <a:avLst/>
            <a:gdLst/>
            <a:ahLst/>
            <a:cxnLst/>
            <a:rect l="l" t="t" r="r" b="b"/>
            <a:pathLst>
              <a:path w="99060">
                <a:moveTo>
                  <a:pt x="0" y="0"/>
                </a:moveTo>
                <a:lnTo>
                  <a:pt x="98851" y="0"/>
                </a:lnTo>
              </a:path>
            </a:pathLst>
          </a:custGeom>
          <a:ln w="10974">
            <a:solidFill>
              <a:srgbClr val="C0BEB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81" name="object 381"/>
          <p:cNvSpPr/>
          <p:nvPr/>
        </p:nvSpPr>
        <p:spPr>
          <a:xfrm>
            <a:off x="3226918" y="1712275"/>
            <a:ext cx="164083" cy="0"/>
          </a:xfrm>
          <a:custGeom>
            <a:avLst/>
            <a:gdLst/>
            <a:ahLst/>
            <a:cxnLst/>
            <a:rect l="l" t="t" r="r" b="b"/>
            <a:pathLst>
              <a:path w="280035">
                <a:moveTo>
                  <a:pt x="0" y="0"/>
                </a:moveTo>
                <a:lnTo>
                  <a:pt x="279883" y="0"/>
                </a:lnTo>
              </a:path>
            </a:pathLst>
          </a:custGeom>
          <a:ln w="10974">
            <a:solidFill>
              <a:srgbClr val="C0BEB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82" name="object 382"/>
          <p:cNvSpPr/>
          <p:nvPr/>
        </p:nvSpPr>
        <p:spPr>
          <a:xfrm>
            <a:off x="3494998" y="1709060"/>
            <a:ext cx="6697" cy="6697"/>
          </a:xfrm>
          <a:custGeom>
            <a:avLst/>
            <a:gdLst/>
            <a:ahLst/>
            <a:cxnLst/>
            <a:rect l="l" t="t" r="r" b="b"/>
            <a:pathLst>
              <a:path w="11429" h="11430">
                <a:moveTo>
                  <a:pt x="11099" y="0"/>
                </a:moveTo>
                <a:lnTo>
                  <a:pt x="0" y="0"/>
                </a:lnTo>
                <a:lnTo>
                  <a:pt x="0" y="10974"/>
                </a:lnTo>
                <a:lnTo>
                  <a:pt x="11099" y="10974"/>
                </a:lnTo>
                <a:lnTo>
                  <a:pt x="11099"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83" name="object 383"/>
          <p:cNvSpPr/>
          <p:nvPr/>
        </p:nvSpPr>
        <p:spPr>
          <a:xfrm>
            <a:off x="3220553" y="1709060"/>
            <a:ext cx="6697" cy="6697"/>
          </a:xfrm>
          <a:custGeom>
            <a:avLst/>
            <a:gdLst/>
            <a:ahLst/>
            <a:cxnLst/>
            <a:rect l="l" t="t" r="r" b="b"/>
            <a:pathLst>
              <a:path w="11429" h="11430">
                <a:moveTo>
                  <a:pt x="10863" y="0"/>
                </a:moveTo>
                <a:lnTo>
                  <a:pt x="0" y="0"/>
                </a:lnTo>
                <a:lnTo>
                  <a:pt x="0" y="10974"/>
                </a:lnTo>
                <a:lnTo>
                  <a:pt x="10863" y="10974"/>
                </a:lnTo>
                <a:lnTo>
                  <a:pt x="10863"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84" name="object 384"/>
          <p:cNvSpPr/>
          <p:nvPr/>
        </p:nvSpPr>
        <p:spPr>
          <a:xfrm>
            <a:off x="3226918" y="1747433"/>
            <a:ext cx="268262" cy="0"/>
          </a:xfrm>
          <a:custGeom>
            <a:avLst/>
            <a:gdLst/>
            <a:ahLst/>
            <a:cxnLst/>
            <a:rect l="l" t="t" r="r" b="b"/>
            <a:pathLst>
              <a:path w="457835">
                <a:moveTo>
                  <a:pt x="0" y="0"/>
                </a:moveTo>
                <a:lnTo>
                  <a:pt x="457523" y="0"/>
                </a:lnTo>
              </a:path>
            </a:pathLst>
          </a:custGeom>
          <a:ln w="10974">
            <a:solidFill>
              <a:srgbClr val="C0BEB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85" name="object 385"/>
          <p:cNvSpPr/>
          <p:nvPr/>
        </p:nvSpPr>
        <p:spPr>
          <a:xfrm>
            <a:off x="3494998" y="1744219"/>
            <a:ext cx="6697" cy="6697"/>
          </a:xfrm>
          <a:custGeom>
            <a:avLst/>
            <a:gdLst/>
            <a:ahLst/>
            <a:cxnLst/>
            <a:rect l="l" t="t" r="r" b="b"/>
            <a:pathLst>
              <a:path w="11429" h="11430">
                <a:moveTo>
                  <a:pt x="11099" y="0"/>
                </a:moveTo>
                <a:lnTo>
                  <a:pt x="0" y="0"/>
                </a:lnTo>
                <a:lnTo>
                  <a:pt x="0" y="10974"/>
                </a:lnTo>
                <a:lnTo>
                  <a:pt x="11099" y="10974"/>
                </a:lnTo>
                <a:lnTo>
                  <a:pt x="11099"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86" name="object 386"/>
          <p:cNvSpPr/>
          <p:nvPr/>
        </p:nvSpPr>
        <p:spPr>
          <a:xfrm>
            <a:off x="3220553" y="1744219"/>
            <a:ext cx="6697" cy="6697"/>
          </a:xfrm>
          <a:custGeom>
            <a:avLst/>
            <a:gdLst/>
            <a:ahLst/>
            <a:cxnLst/>
            <a:rect l="l" t="t" r="r" b="b"/>
            <a:pathLst>
              <a:path w="11429" h="11430">
                <a:moveTo>
                  <a:pt x="10863" y="0"/>
                </a:moveTo>
                <a:lnTo>
                  <a:pt x="0" y="0"/>
                </a:lnTo>
                <a:lnTo>
                  <a:pt x="0" y="10974"/>
                </a:lnTo>
                <a:lnTo>
                  <a:pt x="10863" y="10974"/>
                </a:lnTo>
                <a:lnTo>
                  <a:pt x="10863"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87" name="object 387"/>
          <p:cNvSpPr/>
          <p:nvPr/>
        </p:nvSpPr>
        <p:spPr>
          <a:xfrm>
            <a:off x="3226918" y="1782612"/>
            <a:ext cx="268262" cy="0"/>
          </a:xfrm>
          <a:custGeom>
            <a:avLst/>
            <a:gdLst/>
            <a:ahLst/>
            <a:cxnLst/>
            <a:rect l="l" t="t" r="r" b="b"/>
            <a:pathLst>
              <a:path w="457835">
                <a:moveTo>
                  <a:pt x="0" y="0"/>
                </a:moveTo>
                <a:lnTo>
                  <a:pt x="457523" y="0"/>
                </a:lnTo>
              </a:path>
            </a:pathLst>
          </a:custGeom>
          <a:ln w="10974">
            <a:solidFill>
              <a:srgbClr val="C0BEB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88" name="object 388"/>
          <p:cNvSpPr/>
          <p:nvPr/>
        </p:nvSpPr>
        <p:spPr>
          <a:xfrm>
            <a:off x="3494998" y="1779397"/>
            <a:ext cx="6697" cy="6697"/>
          </a:xfrm>
          <a:custGeom>
            <a:avLst/>
            <a:gdLst/>
            <a:ahLst/>
            <a:cxnLst/>
            <a:rect l="l" t="t" r="r" b="b"/>
            <a:pathLst>
              <a:path w="11429" h="11430">
                <a:moveTo>
                  <a:pt x="11099" y="0"/>
                </a:moveTo>
                <a:lnTo>
                  <a:pt x="0" y="0"/>
                </a:lnTo>
                <a:lnTo>
                  <a:pt x="0" y="10974"/>
                </a:lnTo>
                <a:lnTo>
                  <a:pt x="11099" y="10974"/>
                </a:lnTo>
                <a:lnTo>
                  <a:pt x="11099"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89" name="object 389"/>
          <p:cNvSpPr/>
          <p:nvPr/>
        </p:nvSpPr>
        <p:spPr>
          <a:xfrm>
            <a:off x="3220553" y="1779397"/>
            <a:ext cx="6697" cy="6697"/>
          </a:xfrm>
          <a:custGeom>
            <a:avLst/>
            <a:gdLst/>
            <a:ahLst/>
            <a:cxnLst/>
            <a:rect l="l" t="t" r="r" b="b"/>
            <a:pathLst>
              <a:path w="11429" h="11430">
                <a:moveTo>
                  <a:pt x="10863" y="0"/>
                </a:moveTo>
                <a:lnTo>
                  <a:pt x="0" y="0"/>
                </a:lnTo>
                <a:lnTo>
                  <a:pt x="0" y="10974"/>
                </a:lnTo>
                <a:lnTo>
                  <a:pt x="10863" y="10974"/>
                </a:lnTo>
                <a:lnTo>
                  <a:pt x="10863"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90" name="object 390"/>
          <p:cNvSpPr/>
          <p:nvPr/>
        </p:nvSpPr>
        <p:spPr>
          <a:xfrm>
            <a:off x="3226918" y="1817791"/>
            <a:ext cx="268262" cy="0"/>
          </a:xfrm>
          <a:custGeom>
            <a:avLst/>
            <a:gdLst/>
            <a:ahLst/>
            <a:cxnLst/>
            <a:rect l="l" t="t" r="r" b="b"/>
            <a:pathLst>
              <a:path w="457835">
                <a:moveTo>
                  <a:pt x="0" y="0"/>
                </a:moveTo>
                <a:lnTo>
                  <a:pt x="457523" y="0"/>
                </a:lnTo>
              </a:path>
            </a:pathLst>
          </a:custGeom>
          <a:ln w="10975">
            <a:solidFill>
              <a:srgbClr val="C0BEB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91" name="object 391"/>
          <p:cNvSpPr/>
          <p:nvPr/>
        </p:nvSpPr>
        <p:spPr>
          <a:xfrm>
            <a:off x="3494998" y="1814575"/>
            <a:ext cx="6697" cy="6697"/>
          </a:xfrm>
          <a:custGeom>
            <a:avLst/>
            <a:gdLst/>
            <a:ahLst/>
            <a:cxnLst/>
            <a:rect l="l" t="t" r="r" b="b"/>
            <a:pathLst>
              <a:path w="11429" h="11430">
                <a:moveTo>
                  <a:pt x="11099" y="0"/>
                </a:moveTo>
                <a:lnTo>
                  <a:pt x="0" y="0"/>
                </a:lnTo>
                <a:lnTo>
                  <a:pt x="0" y="10975"/>
                </a:lnTo>
                <a:lnTo>
                  <a:pt x="11099" y="10975"/>
                </a:lnTo>
                <a:lnTo>
                  <a:pt x="11099"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92" name="object 392"/>
          <p:cNvSpPr/>
          <p:nvPr/>
        </p:nvSpPr>
        <p:spPr>
          <a:xfrm>
            <a:off x="3220553" y="1814575"/>
            <a:ext cx="6697" cy="6697"/>
          </a:xfrm>
          <a:custGeom>
            <a:avLst/>
            <a:gdLst/>
            <a:ahLst/>
            <a:cxnLst/>
            <a:rect l="l" t="t" r="r" b="b"/>
            <a:pathLst>
              <a:path w="11429" h="11430">
                <a:moveTo>
                  <a:pt x="10863" y="0"/>
                </a:moveTo>
                <a:lnTo>
                  <a:pt x="0" y="0"/>
                </a:lnTo>
                <a:lnTo>
                  <a:pt x="0" y="10975"/>
                </a:lnTo>
                <a:lnTo>
                  <a:pt x="10863" y="10975"/>
                </a:lnTo>
                <a:lnTo>
                  <a:pt x="10863"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93" name="object 393"/>
          <p:cNvSpPr/>
          <p:nvPr/>
        </p:nvSpPr>
        <p:spPr>
          <a:xfrm>
            <a:off x="3220493" y="4516774"/>
            <a:ext cx="281285" cy="281285"/>
          </a:xfrm>
          <a:custGeom>
            <a:avLst/>
            <a:gdLst/>
            <a:ahLst/>
            <a:cxnLst/>
            <a:rect l="l" t="t" r="r" b="b"/>
            <a:pathLst>
              <a:path w="480060" h="480059">
                <a:moveTo>
                  <a:pt x="0" y="479968"/>
                </a:moveTo>
                <a:lnTo>
                  <a:pt x="479487" y="479968"/>
                </a:lnTo>
                <a:lnTo>
                  <a:pt x="479487" y="0"/>
                </a:lnTo>
                <a:lnTo>
                  <a:pt x="0" y="0"/>
                </a:lnTo>
                <a:lnTo>
                  <a:pt x="0" y="479968"/>
                </a:lnTo>
                <a:close/>
              </a:path>
            </a:pathLst>
          </a:custGeom>
          <a:solidFill>
            <a:srgbClr val="CECCCC"/>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94" name="object 394"/>
          <p:cNvSpPr/>
          <p:nvPr/>
        </p:nvSpPr>
        <p:spPr>
          <a:xfrm>
            <a:off x="3214029" y="4801195"/>
            <a:ext cx="293936" cy="0"/>
          </a:xfrm>
          <a:custGeom>
            <a:avLst/>
            <a:gdLst/>
            <a:ahLst/>
            <a:cxnLst/>
            <a:rect l="l" t="t" r="r" b="b"/>
            <a:pathLst>
              <a:path w="501650">
                <a:moveTo>
                  <a:pt x="0" y="0"/>
                </a:moveTo>
                <a:lnTo>
                  <a:pt x="501450" y="0"/>
                </a:lnTo>
              </a:path>
            </a:pathLst>
          </a:custGeom>
          <a:ln w="10159">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95" name="object 395"/>
          <p:cNvSpPr/>
          <p:nvPr/>
        </p:nvSpPr>
        <p:spPr>
          <a:xfrm>
            <a:off x="3214029" y="4791522"/>
            <a:ext cx="281285" cy="6697"/>
          </a:xfrm>
          <a:custGeom>
            <a:avLst/>
            <a:gdLst/>
            <a:ahLst/>
            <a:cxnLst/>
            <a:rect l="l" t="t" r="r" b="b"/>
            <a:pathLst>
              <a:path w="480060" h="11429">
                <a:moveTo>
                  <a:pt x="0" y="11430"/>
                </a:moveTo>
                <a:lnTo>
                  <a:pt x="479521" y="11430"/>
                </a:lnTo>
                <a:lnTo>
                  <a:pt x="479521" y="0"/>
                </a:lnTo>
                <a:lnTo>
                  <a:pt x="0" y="0"/>
                </a:lnTo>
                <a:lnTo>
                  <a:pt x="0" y="1143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96" name="object 396"/>
          <p:cNvSpPr/>
          <p:nvPr/>
        </p:nvSpPr>
        <p:spPr>
          <a:xfrm>
            <a:off x="3220474" y="4522886"/>
            <a:ext cx="0" cy="268635"/>
          </a:xfrm>
          <a:custGeom>
            <a:avLst/>
            <a:gdLst/>
            <a:ahLst/>
            <a:cxnLst/>
            <a:rect l="l" t="t" r="r" b="b"/>
            <a:pathLst>
              <a:path h="458470">
                <a:moveTo>
                  <a:pt x="0" y="0"/>
                </a:moveTo>
                <a:lnTo>
                  <a:pt x="0" y="458470"/>
                </a:lnTo>
              </a:path>
            </a:pathLst>
          </a:custGeom>
          <a:ln w="21997">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97" name="object 397"/>
          <p:cNvSpPr/>
          <p:nvPr/>
        </p:nvSpPr>
        <p:spPr>
          <a:xfrm>
            <a:off x="3214029" y="4510236"/>
            <a:ext cx="293936" cy="12650"/>
          </a:xfrm>
          <a:custGeom>
            <a:avLst/>
            <a:gdLst/>
            <a:ahLst/>
            <a:cxnLst/>
            <a:rect l="l" t="t" r="r" b="b"/>
            <a:pathLst>
              <a:path w="501650" h="21590">
                <a:moveTo>
                  <a:pt x="0" y="21589"/>
                </a:moveTo>
                <a:lnTo>
                  <a:pt x="501450" y="21589"/>
                </a:lnTo>
                <a:lnTo>
                  <a:pt x="501450" y="0"/>
                </a:lnTo>
                <a:lnTo>
                  <a:pt x="0" y="0"/>
                </a:lnTo>
                <a:lnTo>
                  <a:pt x="0" y="21589"/>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98" name="object 398"/>
          <p:cNvSpPr/>
          <p:nvPr/>
        </p:nvSpPr>
        <p:spPr>
          <a:xfrm>
            <a:off x="3494998" y="4791522"/>
            <a:ext cx="6697" cy="6697"/>
          </a:xfrm>
          <a:custGeom>
            <a:avLst/>
            <a:gdLst/>
            <a:ahLst/>
            <a:cxnLst/>
            <a:rect l="l" t="t" r="r" b="b"/>
            <a:pathLst>
              <a:path w="11429" h="11429">
                <a:moveTo>
                  <a:pt x="0" y="11430"/>
                </a:moveTo>
                <a:lnTo>
                  <a:pt x="10963" y="11430"/>
                </a:lnTo>
                <a:lnTo>
                  <a:pt x="10963" y="0"/>
                </a:lnTo>
                <a:lnTo>
                  <a:pt x="0" y="0"/>
                </a:lnTo>
                <a:lnTo>
                  <a:pt x="0" y="1143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99" name="object 399"/>
          <p:cNvSpPr/>
          <p:nvPr/>
        </p:nvSpPr>
        <p:spPr>
          <a:xfrm>
            <a:off x="3501423" y="4522886"/>
            <a:ext cx="0" cy="268635"/>
          </a:xfrm>
          <a:custGeom>
            <a:avLst/>
            <a:gdLst/>
            <a:ahLst/>
            <a:cxnLst/>
            <a:rect l="l" t="t" r="r" b="b"/>
            <a:pathLst>
              <a:path h="458470">
                <a:moveTo>
                  <a:pt x="0" y="0"/>
                </a:moveTo>
                <a:lnTo>
                  <a:pt x="0" y="458470"/>
                </a:lnTo>
              </a:path>
            </a:pathLst>
          </a:custGeom>
          <a:ln w="21929">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00" name="object 400"/>
          <p:cNvSpPr/>
          <p:nvPr/>
        </p:nvSpPr>
        <p:spPr>
          <a:xfrm>
            <a:off x="3501423" y="4791554"/>
            <a:ext cx="6697" cy="6697"/>
          </a:xfrm>
          <a:custGeom>
            <a:avLst/>
            <a:gdLst/>
            <a:ahLst/>
            <a:cxnLst/>
            <a:rect l="l" t="t" r="r" b="b"/>
            <a:pathLst>
              <a:path w="11429" h="11429">
                <a:moveTo>
                  <a:pt x="10965" y="0"/>
                </a:moveTo>
                <a:lnTo>
                  <a:pt x="0" y="0"/>
                </a:lnTo>
                <a:lnTo>
                  <a:pt x="0" y="11009"/>
                </a:lnTo>
                <a:lnTo>
                  <a:pt x="10965" y="11009"/>
                </a:lnTo>
                <a:lnTo>
                  <a:pt x="10965"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01" name="object 401"/>
          <p:cNvSpPr/>
          <p:nvPr/>
        </p:nvSpPr>
        <p:spPr>
          <a:xfrm>
            <a:off x="3220493" y="3338731"/>
            <a:ext cx="281285" cy="281285"/>
          </a:xfrm>
          <a:custGeom>
            <a:avLst/>
            <a:gdLst/>
            <a:ahLst/>
            <a:cxnLst/>
            <a:rect l="l" t="t" r="r" b="b"/>
            <a:pathLst>
              <a:path w="480060" h="480060">
                <a:moveTo>
                  <a:pt x="0" y="479968"/>
                </a:moveTo>
                <a:lnTo>
                  <a:pt x="479487" y="479968"/>
                </a:lnTo>
                <a:lnTo>
                  <a:pt x="479487" y="0"/>
                </a:lnTo>
                <a:lnTo>
                  <a:pt x="0" y="0"/>
                </a:lnTo>
                <a:lnTo>
                  <a:pt x="0" y="479968"/>
                </a:lnTo>
                <a:close/>
              </a:path>
            </a:pathLst>
          </a:custGeom>
          <a:solidFill>
            <a:srgbClr val="CECCCC"/>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02" name="object 402"/>
          <p:cNvSpPr/>
          <p:nvPr/>
        </p:nvSpPr>
        <p:spPr>
          <a:xfrm>
            <a:off x="3214029" y="3623220"/>
            <a:ext cx="293936" cy="0"/>
          </a:xfrm>
          <a:custGeom>
            <a:avLst/>
            <a:gdLst/>
            <a:ahLst/>
            <a:cxnLst/>
            <a:rect l="l" t="t" r="r" b="b"/>
            <a:pathLst>
              <a:path w="501650">
                <a:moveTo>
                  <a:pt x="0" y="0"/>
                </a:moveTo>
                <a:lnTo>
                  <a:pt x="501450" y="0"/>
                </a:lnTo>
              </a:path>
            </a:pathLst>
          </a:custGeom>
          <a:ln w="10160">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03" name="object 403"/>
          <p:cNvSpPr/>
          <p:nvPr/>
        </p:nvSpPr>
        <p:spPr>
          <a:xfrm>
            <a:off x="3214029" y="3613547"/>
            <a:ext cx="281285" cy="6697"/>
          </a:xfrm>
          <a:custGeom>
            <a:avLst/>
            <a:gdLst/>
            <a:ahLst/>
            <a:cxnLst/>
            <a:rect l="l" t="t" r="r" b="b"/>
            <a:pathLst>
              <a:path w="480060" h="11429">
                <a:moveTo>
                  <a:pt x="0" y="11430"/>
                </a:moveTo>
                <a:lnTo>
                  <a:pt x="479521" y="11430"/>
                </a:lnTo>
                <a:lnTo>
                  <a:pt x="479521" y="0"/>
                </a:lnTo>
                <a:lnTo>
                  <a:pt x="0" y="0"/>
                </a:lnTo>
                <a:lnTo>
                  <a:pt x="0" y="1143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04" name="object 404"/>
          <p:cNvSpPr/>
          <p:nvPr/>
        </p:nvSpPr>
        <p:spPr>
          <a:xfrm>
            <a:off x="3220474" y="3344912"/>
            <a:ext cx="0" cy="268635"/>
          </a:xfrm>
          <a:custGeom>
            <a:avLst/>
            <a:gdLst/>
            <a:ahLst/>
            <a:cxnLst/>
            <a:rect l="l" t="t" r="r" b="b"/>
            <a:pathLst>
              <a:path h="458470">
                <a:moveTo>
                  <a:pt x="0" y="0"/>
                </a:moveTo>
                <a:lnTo>
                  <a:pt x="0" y="458469"/>
                </a:lnTo>
              </a:path>
            </a:pathLst>
          </a:custGeom>
          <a:ln w="21997">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05" name="object 405"/>
          <p:cNvSpPr/>
          <p:nvPr/>
        </p:nvSpPr>
        <p:spPr>
          <a:xfrm>
            <a:off x="3214029" y="3332261"/>
            <a:ext cx="293936" cy="12650"/>
          </a:xfrm>
          <a:custGeom>
            <a:avLst/>
            <a:gdLst/>
            <a:ahLst/>
            <a:cxnLst/>
            <a:rect l="l" t="t" r="r" b="b"/>
            <a:pathLst>
              <a:path w="501650" h="21589">
                <a:moveTo>
                  <a:pt x="0" y="21590"/>
                </a:moveTo>
                <a:lnTo>
                  <a:pt x="501450" y="21590"/>
                </a:lnTo>
                <a:lnTo>
                  <a:pt x="501450" y="0"/>
                </a:lnTo>
                <a:lnTo>
                  <a:pt x="0" y="0"/>
                </a:lnTo>
                <a:lnTo>
                  <a:pt x="0" y="2159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06" name="object 406"/>
          <p:cNvSpPr/>
          <p:nvPr/>
        </p:nvSpPr>
        <p:spPr>
          <a:xfrm>
            <a:off x="3494998" y="3613547"/>
            <a:ext cx="6697" cy="6697"/>
          </a:xfrm>
          <a:custGeom>
            <a:avLst/>
            <a:gdLst/>
            <a:ahLst/>
            <a:cxnLst/>
            <a:rect l="l" t="t" r="r" b="b"/>
            <a:pathLst>
              <a:path w="11429" h="11429">
                <a:moveTo>
                  <a:pt x="0" y="11430"/>
                </a:moveTo>
                <a:lnTo>
                  <a:pt x="10963" y="11430"/>
                </a:lnTo>
                <a:lnTo>
                  <a:pt x="10963" y="0"/>
                </a:lnTo>
                <a:lnTo>
                  <a:pt x="0" y="0"/>
                </a:lnTo>
                <a:lnTo>
                  <a:pt x="0" y="1143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07" name="object 407"/>
          <p:cNvSpPr/>
          <p:nvPr/>
        </p:nvSpPr>
        <p:spPr>
          <a:xfrm>
            <a:off x="3501423" y="3344912"/>
            <a:ext cx="0" cy="268635"/>
          </a:xfrm>
          <a:custGeom>
            <a:avLst/>
            <a:gdLst/>
            <a:ahLst/>
            <a:cxnLst/>
            <a:rect l="l" t="t" r="r" b="b"/>
            <a:pathLst>
              <a:path h="458470">
                <a:moveTo>
                  <a:pt x="0" y="0"/>
                </a:moveTo>
                <a:lnTo>
                  <a:pt x="0" y="458469"/>
                </a:lnTo>
              </a:path>
            </a:pathLst>
          </a:custGeom>
          <a:ln w="21929">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08" name="object 408"/>
          <p:cNvSpPr/>
          <p:nvPr/>
        </p:nvSpPr>
        <p:spPr>
          <a:xfrm>
            <a:off x="3501423" y="3613512"/>
            <a:ext cx="6697" cy="6697"/>
          </a:xfrm>
          <a:custGeom>
            <a:avLst/>
            <a:gdLst/>
            <a:ahLst/>
            <a:cxnLst/>
            <a:rect l="l" t="t" r="r" b="b"/>
            <a:pathLst>
              <a:path w="11429" h="11429">
                <a:moveTo>
                  <a:pt x="10965" y="0"/>
                </a:moveTo>
                <a:lnTo>
                  <a:pt x="0" y="0"/>
                </a:lnTo>
                <a:lnTo>
                  <a:pt x="0" y="11008"/>
                </a:lnTo>
                <a:lnTo>
                  <a:pt x="10965" y="11008"/>
                </a:lnTo>
                <a:lnTo>
                  <a:pt x="10965"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09" name="object 409"/>
          <p:cNvSpPr/>
          <p:nvPr/>
        </p:nvSpPr>
        <p:spPr>
          <a:xfrm>
            <a:off x="3252417" y="3588089"/>
            <a:ext cx="6697" cy="25673"/>
          </a:xfrm>
          <a:custGeom>
            <a:avLst/>
            <a:gdLst/>
            <a:ahLst/>
            <a:cxnLst/>
            <a:rect l="l" t="t" r="r" b="b"/>
            <a:pathLst>
              <a:path w="11429" h="43814">
                <a:moveTo>
                  <a:pt x="0" y="43389"/>
                </a:moveTo>
                <a:lnTo>
                  <a:pt x="10964" y="43389"/>
                </a:lnTo>
                <a:lnTo>
                  <a:pt x="10964" y="0"/>
                </a:lnTo>
                <a:lnTo>
                  <a:pt x="0" y="0"/>
                </a:lnTo>
                <a:lnTo>
                  <a:pt x="0" y="43389"/>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10" name="object 410"/>
          <p:cNvSpPr/>
          <p:nvPr/>
        </p:nvSpPr>
        <p:spPr>
          <a:xfrm>
            <a:off x="3252417" y="3613512"/>
            <a:ext cx="6697" cy="6697"/>
          </a:xfrm>
          <a:custGeom>
            <a:avLst/>
            <a:gdLst/>
            <a:ahLst/>
            <a:cxnLst/>
            <a:rect l="l" t="t" r="r" b="b"/>
            <a:pathLst>
              <a:path w="11429" h="11429">
                <a:moveTo>
                  <a:pt x="0" y="11008"/>
                </a:moveTo>
                <a:lnTo>
                  <a:pt x="10964" y="11008"/>
                </a:lnTo>
                <a:lnTo>
                  <a:pt x="10964" y="0"/>
                </a:lnTo>
                <a:lnTo>
                  <a:pt x="0" y="0"/>
                </a:lnTo>
                <a:lnTo>
                  <a:pt x="0" y="11008"/>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11" name="object 411"/>
          <p:cNvSpPr/>
          <p:nvPr/>
        </p:nvSpPr>
        <p:spPr>
          <a:xfrm>
            <a:off x="3252417" y="3552911"/>
            <a:ext cx="6697" cy="29021"/>
          </a:xfrm>
          <a:custGeom>
            <a:avLst/>
            <a:gdLst/>
            <a:ahLst/>
            <a:cxnLst/>
            <a:rect l="l" t="t" r="r" b="b"/>
            <a:pathLst>
              <a:path w="11429" h="49529">
                <a:moveTo>
                  <a:pt x="10965" y="0"/>
                </a:moveTo>
                <a:lnTo>
                  <a:pt x="0" y="0"/>
                </a:lnTo>
                <a:lnTo>
                  <a:pt x="0" y="49029"/>
                </a:lnTo>
                <a:lnTo>
                  <a:pt x="10965" y="49029"/>
                </a:lnTo>
                <a:lnTo>
                  <a:pt x="10965"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12" name="object 412"/>
          <p:cNvSpPr/>
          <p:nvPr/>
        </p:nvSpPr>
        <p:spPr>
          <a:xfrm>
            <a:off x="3252417" y="3517731"/>
            <a:ext cx="6697" cy="29021"/>
          </a:xfrm>
          <a:custGeom>
            <a:avLst/>
            <a:gdLst/>
            <a:ahLst/>
            <a:cxnLst/>
            <a:rect l="l" t="t" r="r" b="b"/>
            <a:pathLst>
              <a:path w="11429" h="49529">
                <a:moveTo>
                  <a:pt x="10965" y="0"/>
                </a:moveTo>
                <a:lnTo>
                  <a:pt x="0" y="0"/>
                </a:lnTo>
                <a:lnTo>
                  <a:pt x="0" y="49063"/>
                </a:lnTo>
                <a:lnTo>
                  <a:pt x="10965" y="49063"/>
                </a:lnTo>
                <a:lnTo>
                  <a:pt x="10965"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13" name="object 413"/>
          <p:cNvSpPr/>
          <p:nvPr/>
        </p:nvSpPr>
        <p:spPr>
          <a:xfrm>
            <a:off x="3252417" y="3482573"/>
            <a:ext cx="6697" cy="29021"/>
          </a:xfrm>
          <a:custGeom>
            <a:avLst/>
            <a:gdLst/>
            <a:ahLst/>
            <a:cxnLst/>
            <a:rect l="l" t="t" r="r" b="b"/>
            <a:pathLst>
              <a:path w="11429" h="49529">
                <a:moveTo>
                  <a:pt x="10965" y="0"/>
                </a:moveTo>
                <a:lnTo>
                  <a:pt x="0" y="0"/>
                </a:lnTo>
                <a:lnTo>
                  <a:pt x="0" y="49029"/>
                </a:lnTo>
                <a:lnTo>
                  <a:pt x="10965" y="49029"/>
                </a:lnTo>
                <a:lnTo>
                  <a:pt x="10965"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14" name="object 414"/>
          <p:cNvSpPr/>
          <p:nvPr/>
        </p:nvSpPr>
        <p:spPr>
          <a:xfrm>
            <a:off x="3252417" y="3447393"/>
            <a:ext cx="6697" cy="29021"/>
          </a:xfrm>
          <a:custGeom>
            <a:avLst/>
            <a:gdLst/>
            <a:ahLst/>
            <a:cxnLst/>
            <a:rect l="l" t="t" r="r" b="b"/>
            <a:pathLst>
              <a:path w="11429" h="49529">
                <a:moveTo>
                  <a:pt x="10965" y="0"/>
                </a:moveTo>
                <a:lnTo>
                  <a:pt x="0" y="0"/>
                </a:lnTo>
                <a:lnTo>
                  <a:pt x="0" y="49063"/>
                </a:lnTo>
                <a:lnTo>
                  <a:pt x="10965" y="49063"/>
                </a:lnTo>
                <a:lnTo>
                  <a:pt x="10965"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15" name="object 415"/>
          <p:cNvSpPr/>
          <p:nvPr/>
        </p:nvSpPr>
        <p:spPr>
          <a:xfrm>
            <a:off x="3252417" y="3412235"/>
            <a:ext cx="6697" cy="29021"/>
          </a:xfrm>
          <a:custGeom>
            <a:avLst/>
            <a:gdLst/>
            <a:ahLst/>
            <a:cxnLst/>
            <a:rect l="l" t="t" r="r" b="b"/>
            <a:pathLst>
              <a:path w="11429" h="49529">
                <a:moveTo>
                  <a:pt x="10965" y="0"/>
                </a:moveTo>
                <a:lnTo>
                  <a:pt x="0" y="0"/>
                </a:lnTo>
                <a:lnTo>
                  <a:pt x="0" y="49029"/>
                </a:lnTo>
                <a:lnTo>
                  <a:pt x="10965" y="49029"/>
                </a:lnTo>
                <a:lnTo>
                  <a:pt x="10965"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16" name="object 416"/>
          <p:cNvSpPr/>
          <p:nvPr/>
        </p:nvSpPr>
        <p:spPr>
          <a:xfrm>
            <a:off x="3252417" y="3377036"/>
            <a:ext cx="6697" cy="29021"/>
          </a:xfrm>
          <a:custGeom>
            <a:avLst/>
            <a:gdLst/>
            <a:ahLst/>
            <a:cxnLst/>
            <a:rect l="l" t="t" r="r" b="b"/>
            <a:pathLst>
              <a:path w="11429" h="49529">
                <a:moveTo>
                  <a:pt x="10965" y="0"/>
                </a:moveTo>
                <a:lnTo>
                  <a:pt x="0" y="0"/>
                </a:lnTo>
                <a:lnTo>
                  <a:pt x="0" y="49096"/>
                </a:lnTo>
                <a:lnTo>
                  <a:pt x="10965" y="49096"/>
                </a:lnTo>
                <a:lnTo>
                  <a:pt x="10965"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17" name="object 417"/>
          <p:cNvSpPr/>
          <p:nvPr/>
        </p:nvSpPr>
        <p:spPr>
          <a:xfrm>
            <a:off x="3252417" y="3345182"/>
            <a:ext cx="6697" cy="25673"/>
          </a:xfrm>
          <a:custGeom>
            <a:avLst/>
            <a:gdLst/>
            <a:ahLst/>
            <a:cxnLst/>
            <a:rect l="l" t="t" r="r" b="b"/>
            <a:pathLst>
              <a:path w="11429" h="43814">
                <a:moveTo>
                  <a:pt x="10965" y="0"/>
                </a:moveTo>
                <a:lnTo>
                  <a:pt x="0" y="0"/>
                </a:lnTo>
                <a:lnTo>
                  <a:pt x="0" y="43389"/>
                </a:lnTo>
                <a:lnTo>
                  <a:pt x="10965" y="43389"/>
                </a:lnTo>
                <a:lnTo>
                  <a:pt x="10965"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18" name="object 418"/>
          <p:cNvSpPr/>
          <p:nvPr/>
        </p:nvSpPr>
        <p:spPr>
          <a:xfrm>
            <a:off x="3252417" y="3338732"/>
            <a:ext cx="6697" cy="6697"/>
          </a:xfrm>
          <a:custGeom>
            <a:avLst/>
            <a:gdLst/>
            <a:ahLst/>
            <a:cxnLst/>
            <a:rect l="l" t="t" r="r" b="b"/>
            <a:pathLst>
              <a:path w="11429" h="11429">
                <a:moveTo>
                  <a:pt x="0" y="11008"/>
                </a:moveTo>
                <a:lnTo>
                  <a:pt x="10964" y="11008"/>
                </a:lnTo>
                <a:lnTo>
                  <a:pt x="10964" y="0"/>
                </a:lnTo>
                <a:lnTo>
                  <a:pt x="0" y="0"/>
                </a:lnTo>
                <a:lnTo>
                  <a:pt x="0" y="11008"/>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19" name="object 419"/>
          <p:cNvSpPr/>
          <p:nvPr/>
        </p:nvSpPr>
        <p:spPr>
          <a:xfrm>
            <a:off x="3287564" y="3588089"/>
            <a:ext cx="6697" cy="25673"/>
          </a:xfrm>
          <a:custGeom>
            <a:avLst/>
            <a:gdLst/>
            <a:ahLst/>
            <a:cxnLst/>
            <a:rect l="l" t="t" r="r" b="b"/>
            <a:pathLst>
              <a:path w="11429" h="43814">
                <a:moveTo>
                  <a:pt x="0" y="43389"/>
                </a:moveTo>
                <a:lnTo>
                  <a:pt x="10964" y="43389"/>
                </a:lnTo>
                <a:lnTo>
                  <a:pt x="10964" y="0"/>
                </a:lnTo>
                <a:lnTo>
                  <a:pt x="0" y="0"/>
                </a:lnTo>
                <a:lnTo>
                  <a:pt x="0" y="43389"/>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20" name="object 420"/>
          <p:cNvSpPr/>
          <p:nvPr/>
        </p:nvSpPr>
        <p:spPr>
          <a:xfrm>
            <a:off x="3287564" y="3613512"/>
            <a:ext cx="6697" cy="6697"/>
          </a:xfrm>
          <a:custGeom>
            <a:avLst/>
            <a:gdLst/>
            <a:ahLst/>
            <a:cxnLst/>
            <a:rect l="l" t="t" r="r" b="b"/>
            <a:pathLst>
              <a:path w="11429" h="11429">
                <a:moveTo>
                  <a:pt x="0" y="11008"/>
                </a:moveTo>
                <a:lnTo>
                  <a:pt x="10964" y="11008"/>
                </a:lnTo>
                <a:lnTo>
                  <a:pt x="10964" y="0"/>
                </a:lnTo>
                <a:lnTo>
                  <a:pt x="0" y="0"/>
                </a:lnTo>
                <a:lnTo>
                  <a:pt x="0" y="11008"/>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21" name="object 421"/>
          <p:cNvSpPr/>
          <p:nvPr/>
        </p:nvSpPr>
        <p:spPr>
          <a:xfrm>
            <a:off x="3287564" y="3552911"/>
            <a:ext cx="6697" cy="29021"/>
          </a:xfrm>
          <a:custGeom>
            <a:avLst/>
            <a:gdLst/>
            <a:ahLst/>
            <a:cxnLst/>
            <a:rect l="l" t="t" r="r" b="b"/>
            <a:pathLst>
              <a:path w="11429" h="49529">
                <a:moveTo>
                  <a:pt x="10963" y="0"/>
                </a:moveTo>
                <a:lnTo>
                  <a:pt x="0" y="0"/>
                </a:lnTo>
                <a:lnTo>
                  <a:pt x="0" y="49029"/>
                </a:lnTo>
                <a:lnTo>
                  <a:pt x="10963" y="49029"/>
                </a:lnTo>
                <a:lnTo>
                  <a:pt x="1096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22" name="object 422"/>
          <p:cNvSpPr/>
          <p:nvPr/>
        </p:nvSpPr>
        <p:spPr>
          <a:xfrm>
            <a:off x="3287564" y="3517731"/>
            <a:ext cx="6697" cy="29021"/>
          </a:xfrm>
          <a:custGeom>
            <a:avLst/>
            <a:gdLst/>
            <a:ahLst/>
            <a:cxnLst/>
            <a:rect l="l" t="t" r="r" b="b"/>
            <a:pathLst>
              <a:path w="11429" h="49529">
                <a:moveTo>
                  <a:pt x="10963" y="0"/>
                </a:moveTo>
                <a:lnTo>
                  <a:pt x="0" y="0"/>
                </a:lnTo>
                <a:lnTo>
                  <a:pt x="0" y="49063"/>
                </a:lnTo>
                <a:lnTo>
                  <a:pt x="10963" y="49063"/>
                </a:lnTo>
                <a:lnTo>
                  <a:pt x="1096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23" name="object 423"/>
          <p:cNvSpPr/>
          <p:nvPr/>
        </p:nvSpPr>
        <p:spPr>
          <a:xfrm>
            <a:off x="3287564" y="3482573"/>
            <a:ext cx="6697" cy="29021"/>
          </a:xfrm>
          <a:custGeom>
            <a:avLst/>
            <a:gdLst/>
            <a:ahLst/>
            <a:cxnLst/>
            <a:rect l="l" t="t" r="r" b="b"/>
            <a:pathLst>
              <a:path w="11429" h="49529">
                <a:moveTo>
                  <a:pt x="10963" y="0"/>
                </a:moveTo>
                <a:lnTo>
                  <a:pt x="0" y="0"/>
                </a:lnTo>
                <a:lnTo>
                  <a:pt x="0" y="49029"/>
                </a:lnTo>
                <a:lnTo>
                  <a:pt x="10963" y="49029"/>
                </a:lnTo>
                <a:lnTo>
                  <a:pt x="1096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24" name="object 424"/>
          <p:cNvSpPr/>
          <p:nvPr/>
        </p:nvSpPr>
        <p:spPr>
          <a:xfrm>
            <a:off x="3287564" y="3447393"/>
            <a:ext cx="6697" cy="29021"/>
          </a:xfrm>
          <a:custGeom>
            <a:avLst/>
            <a:gdLst/>
            <a:ahLst/>
            <a:cxnLst/>
            <a:rect l="l" t="t" r="r" b="b"/>
            <a:pathLst>
              <a:path w="11429" h="49529">
                <a:moveTo>
                  <a:pt x="10963" y="0"/>
                </a:moveTo>
                <a:lnTo>
                  <a:pt x="0" y="0"/>
                </a:lnTo>
                <a:lnTo>
                  <a:pt x="0" y="49063"/>
                </a:lnTo>
                <a:lnTo>
                  <a:pt x="10963" y="49063"/>
                </a:lnTo>
                <a:lnTo>
                  <a:pt x="1096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25" name="object 425"/>
          <p:cNvSpPr/>
          <p:nvPr/>
        </p:nvSpPr>
        <p:spPr>
          <a:xfrm>
            <a:off x="3287564" y="3412235"/>
            <a:ext cx="6697" cy="29021"/>
          </a:xfrm>
          <a:custGeom>
            <a:avLst/>
            <a:gdLst/>
            <a:ahLst/>
            <a:cxnLst/>
            <a:rect l="l" t="t" r="r" b="b"/>
            <a:pathLst>
              <a:path w="11429" h="49529">
                <a:moveTo>
                  <a:pt x="10963" y="0"/>
                </a:moveTo>
                <a:lnTo>
                  <a:pt x="0" y="0"/>
                </a:lnTo>
                <a:lnTo>
                  <a:pt x="0" y="49029"/>
                </a:lnTo>
                <a:lnTo>
                  <a:pt x="10963" y="49029"/>
                </a:lnTo>
                <a:lnTo>
                  <a:pt x="1096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26" name="object 426"/>
          <p:cNvSpPr/>
          <p:nvPr/>
        </p:nvSpPr>
        <p:spPr>
          <a:xfrm>
            <a:off x="3287564" y="3377036"/>
            <a:ext cx="6697" cy="29021"/>
          </a:xfrm>
          <a:custGeom>
            <a:avLst/>
            <a:gdLst/>
            <a:ahLst/>
            <a:cxnLst/>
            <a:rect l="l" t="t" r="r" b="b"/>
            <a:pathLst>
              <a:path w="11429" h="49529">
                <a:moveTo>
                  <a:pt x="10963" y="0"/>
                </a:moveTo>
                <a:lnTo>
                  <a:pt x="0" y="0"/>
                </a:lnTo>
                <a:lnTo>
                  <a:pt x="0" y="49096"/>
                </a:lnTo>
                <a:lnTo>
                  <a:pt x="10963" y="49096"/>
                </a:lnTo>
                <a:lnTo>
                  <a:pt x="1096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27" name="object 427"/>
          <p:cNvSpPr/>
          <p:nvPr/>
        </p:nvSpPr>
        <p:spPr>
          <a:xfrm>
            <a:off x="3287564" y="3345182"/>
            <a:ext cx="6697" cy="25673"/>
          </a:xfrm>
          <a:custGeom>
            <a:avLst/>
            <a:gdLst/>
            <a:ahLst/>
            <a:cxnLst/>
            <a:rect l="l" t="t" r="r" b="b"/>
            <a:pathLst>
              <a:path w="11429" h="43814">
                <a:moveTo>
                  <a:pt x="10963" y="0"/>
                </a:moveTo>
                <a:lnTo>
                  <a:pt x="0" y="0"/>
                </a:lnTo>
                <a:lnTo>
                  <a:pt x="0" y="43389"/>
                </a:lnTo>
                <a:lnTo>
                  <a:pt x="10963" y="43389"/>
                </a:lnTo>
                <a:lnTo>
                  <a:pt x="1096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28" name="object 428"/>
          <p:cNvSpPr/>
          <p:nvPr/>
        </p:nvSpPr>
        <p:spPr>
          <a:xfrm>
            <a:off x="3287564" y="3338732"/>
            <a:ext cx="6697" cy="6697"/>
          </a:xfrm>
          <a:custGeom>
            <a:avLst/>
            <a:gdLst/>
            <a:ahLst/>
            <a:cxnLst/>
            <a:rect l="l" t="t" r="r" b="b"/>
            <a:pathLst>
              <a:path w="11429" h="11429">
                <a:moveTo>
                  <a:pt x="0" y="11008"/>
                </a:moveTo>
                <a:lnTo>
                  <a:pt x="10964" y="11008"/>
                </a:lnTo>
                <a:lnTo>
                  <a:pt x="10964" y="0"/>
                </a:lnTo>
                <a:lnTo>
                  <a:pt x="0" y="0"/>
                </a:lnTo>
                <a:lnTo>
                  <a:pt x="0" y="11008"/>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29" name="object 429"/>
          <p:cNvSpPr/>
          <p:nvPr/>
        </p:nvSpPr>
        <p:spPr>
          <a:xfrm>
            <a:off x="3322709" y="3588089"/>
            <a:ext cx="6697" cy="25673"/>
          </a:xfrm>
          <a:custGeom>
            <a:avLst/>
            <a:gdLst/>
            <a:ahLst/>
            <a:cxnLst/>
            <a:rect l="l" t="t" r="r" b="b"/>
            <a:pathLst>
              <a:path w="11429" h="43814">
                <a:moveTo>
                  <a:pt x="0" y="43389"/>
                </a:moveTo>
                <a:lnTo>
                  <a:pt x="10964" y="43389"/>
                </a:lnTo>
                <a:lnTo>
                  <a:pt x="10964" y="0"/>
                </a:lnTo>
                <a:lnTo>
                  <a:pt x="0" y="0"/>
                </a:lnTo>
                <a:lnTo>
                  <a:pt x="0" y="43389"/>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30" name="object 430"/>
          <p:cNvSpPr/>
          <p:nvPr/>
        </p:nvSpPr>
        <p:spPr>
          <a:xfrm>
            <a:off x="3322709" y="3613512"/>
            <a:ext cx="6697" cy="6697"/>
          </a:xfrm>
          <a:custGeom>
            <a:avLst/>
            <a:gdLst/>
            <a:ahLst/>
            <a:cxnLst/>
            <a:rect l="l" t="t" r="r" b="b"/>
            <a:pathLst>
              <a:path w="11429" h="11429">
                <a:moveTo>
                  <a:pt x="0" y="11008"/>
                </a:moveTo>
                <a:lnTo>
                  <a:pt x="10964" y="11008"/>
                </a:lnTo>
                <a:lnTo>
                  <a:pt x="10964" y="0"/>
                </a:lnTo>
                <a:lnTo>
                  <a:pt x="0" y="0"/>
                </a:lnTo>
                <a:lnTo>
                  <a:pt x="0" y="11008"/>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31" name="object 431"/>
          <p:cNvSpPr/>
          <p:nvPr/>
        </p:nvSpPr>
        <p:spPr>
          <a:xfrm>
            <a:off x="3322709" y="3552911"/>
            <a:ext cx="6697" cy="29021"/>
          </a:xfrm>
          <a:custGeom>
            <a:avLst/>
            <a:gdLst/>
            <a:ahLst/>
            <a:cxnLst/>
            <a:rect l="l" t="t" r="r" b="b"/>
            <a:pathLst>
              <a:path w="11429" h="49529">
                <a:moveTo>
                  <a:pt x="10965" y="0"/>
                </a:moveTo>
                <a:lnTo>
                  <a:pt x="0" y="0"/>
                </a:lnTo>
                <a:lnTo>
                  <a:pt x="0" y="49029"/>
                </a:lnTo>
                <a:lnTo>
                  <a:pt x="10965" y="49029"/>
                </a:lnTo>
                <a:lnTo>
                  <a:pt x="10965"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32" name="object 432"/>
          <p:cNvSpPr/>
          <p:nvPr/>
        </p:nvSpPr>
        <p:spPr>
          <a:xfrm>
            <a:off x="3322709" y="3517731"/>
            <a:ext cx="6697" cy="29021"/>
          </a:xfrm>
          <a:custGeom>
            <a:avLst/>
            <a:gdLst/>
            <a:ahLst/>
            <a:cxnLst/>
            <a:rect l="l" t="t" r="r" b="b"/>
            <a:pathLst>
              <a:path w="11429" h="49529">
                <a:moveTo>
                  <a:pt x="10965" y="0"/>
                </a:moveTo>
                <a:lnTo>
                  <a:pt x="0" y="0"/>
                </a:lnTo>
                <a:lnTo>
                  <a:pt x="0" y="49063"/>
                </a:lnTo>
                <a:lnTo>
                  <a:pt x="10965" y="49063"/>
                </a:lnTo>
                <a:lnTo>
                  <a:pt x="10965"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33" name="object 433"/>
          <p:cNvSpPr/>
          <p:nvPr/>
        </p:nvSpPr>
        <p:spPr>
          <a:xfrm>
            <a:off x="3322709" y="3482573"/>
            <a:ext cx="6697" cy="29021"/>
          </a:xfrm>
          <a:custGeom>
            <a:avLst/>
            <a:gdLst/>
            <a:ahLst/>
            <a:cxnLst/>
            <a:rect l="l" t="t" r="r" b="b"/>
            <a:pathLst>
              <a:path w="11429" h="49529">
                <a:moveTo>
                  <a:pt x="10965" y="0"/>
                </a:moveTo>
                <a:lnTo>
                  <a:pt x="0" y="0"/>
                </a:lnTo>
                <a:lnTo>
                  <a:pt x="0" y="49029"/>
                </a:lnTo>
                <a:lnTo>
                  <a:pt x="10965" y="49029"/>
                </a:lnTo>
                <a:lnTo>
                  <a:pt x="10965"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34" name="object 434"/>
          <p:cNvSpPr/>
          <p:nvPr/>
        </p:nvSpPr>
        <p:spPr>
          <a:xfrm>
            <a:off x="3322709" y="3447393"/>
            <a:ext cx="6697" cy="29021"/>
          </a:xfrm>
          <a:custGeom>
            <a:avLst/>
            <a:gdLst/>
            <a:ahLst/>
            <a:cxnLst/>
            <a:rect l="l" t="t" r="r" b="b"/>
            <a:pathLst>
              <a:path w="11429" h="49529">
                <a:moveTo>
                  <a:pt x="10965" y="0"/>
                </a:moveTo>
                <a:lnTo>
                  <a:pt x="0" y="0"/>
                </a:lnTo>
                <a:lnTo>
                  <a:pt x="0" y="49063"/>
                </a:lnTo>
                <a:lnTo>
                  <a:pt x="10965" y="49063"/>
                </a:lnTo>
                <a:lnTo>
                  <a:pt x="10965"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35" name="object 435"/>
          <p:cNvSpPr/>
          <p:nvPr/>
        </p:nvSpPr>
        <p:spPr>
          <a:xfrm>
            <a:off x="3322709" y="3412235"/>
            <a:ext cx="6697" cy="29021"/>
          </a:xfrm>
          <a:custGeom>
            <a:avLst/>
            <a:gdLst/>
            <a:ahLst/>
            <a:cxnLst/>
            <a:rect l="l" t="t" r="r" b="b"/>
            <a:pathLst>
              <a:path w="11429" h="49529">
                <a:moveTo>
                  <a:pt x="10965" y="0"/>
                </a:moveTo>
                <a:lnTo>
                  <a:pt x="0" y="0"/>
                </a:lnTo>
                <a:lnTo>
                  <a:pt x="0" y="49029"/>
                </a:lnTo>
                <a:lnTo>
                  <a:pt x="10965" y="49029"/>
                </a:lnTo>
                <a:lnTo>
                  <a:pt x="10965"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36" name="object 436"/>
          <p:cNvSpPr/>
          <p:nvPr/>
        </p:nvSpPr>
        <p:spPr>
          <a:xfrm>
            <a:off x="3322709" y="3377036"/>
            <a:ext cx="6697" cy="29021"/>
          </a:xfrm>
          <a:custGeom>
            <a:avLst/>
            <a:gdLst/>
            <a:ahLst/>
            <a:cxnLst/>
            <a:rect l="l" t="t" r="r" b="b"/>
            <a:pathLst>
              <a:path w="11429" h="49529">
                <a:moveTo>
                  <a:pt x="10965" y="0"/>
                </a:moveTo>
                <a:lnTo>
                  <a:pt x="0" y="0"/>
                </a:lnTo>
                <a:lnTo>
                  <a:pt x="0" y="49096"/>
                </a:lnTo>
                <a:lnTo>
                  <a:pt x="10965" y="49096"/>
                </a:lnTo>
                <a:lnTo>
                  <a:pt x="10965"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37" name="object 437"/>
          <p:cNvSpPr/>
          <p:nvPr/>
        </p:nvSpPr>
        <p:spPr>
          <a:xfrm>
            <a:off x="3322709" y="3345182"/>
            <a:ext cx="6697" cy="25673"/>
          </a:xfrm>
          <a:custGeom>
            <a:avLst/>
            <a:gdLst/>
            <a:ahLst/>
            <a:cxnLst/>
            <a:rect l="l" t="t" r="r" b="b"/>
            <a:pathLst>
              <a:path w="11429" h="43814">
                <a:moveTo>
                  <a:pt x="10965" y="0"/>
                </a:moveTo>
                <a:lnTo>
                  <a:pt x="0" y="0"/>
                </a:lnTo>
                <a:lnTo>
                  <a:pt x="0" y="43389"/>
                </a:lnTo>
                <a:lnTo>
                  <a:pt x="10965" y="43389"/>
                </a:lnTo>
                <a:lnTo>
                  <a:pt x="10965"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38" name="object 438"/>
          <p:cNvSpPr/>
          <p:nvPr/>
        </p:nvSpPr>
        <p:spPr>
          <a:xfrm>
            <a:off x="3322709" y="3338732"/>
            <a:ext cx="6697" cy="6697"/>
          </a:xfrm>
          <a:custGeom>
            <a:avLst/>
            <a:gdLst/>
            <a:ahLst/>
            <a:cxnLst/>
            <a:rect l="l" t="t" r="r" b="b"/>
            <a:pathLst>
              <a:path w="11429" h="11429">
                <a:moveTo>
                  <a:pt x="0" y="11008"/>
                </a:moveTo>
                <a:lnTo>
                  <a:pt x="10964" y="11008"/>
                </a:lnTo>
                <a:lnTo>
                  <a:pt x="10964" y="0"/>
                </a:lnTo>
                <a:lnTo>
                  <a:pt x="0" y="0"/>
                </a:lnTo>
                <a:lnTo>
                  <a:pt x="0" y="11008"/>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39" name="object 439"/>
          <p:cNvSpPr/>
          <p:nvPr/>
        </p:nvSpPr>
        <p:spPr>
          <a:xfrm>
            <a:off x="3357836" y="3588089"/>
            <a:ext cx="6697" cy="25673"/>
          </a:xfrm>
          <a:custGeom>
            <a:avLst/>
            <a:gdLst/>
            <a:ahLst/>
            <a:cxnLst/>
            <a:rect l="l" t="t" r="r" b="b"/>
            <a:pathLst>
              <a:path w="11429" h="43814">
                <a:moveTo>
                  <a:pt x="0" y="43389"/>
                </a:moveTo>
                <a:lnTo>
                  <a:pt x="10964" y="43389"/>
                </a:lnTo>
                <a:lnTo>
                  <a:pt x="10964" y="0"/>
                </a:lnTo>
                <a:lnTo>
                  <a:pt x="0" y="0"/>
                </a:lnTo>
                <a:lnTo>
                  <a:pt x="0" y="43389"/>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40" name="object 440"/>
          <p:cNvSpPr/>
          <p:nvPr/>
        </p:nvSpPr>
        <p:spPr>
          <a:xfrm>
            <a:off x="3357836" y="3613512"/>
            <a:ext cx="6697" cy="6697"/>
          </a:xfrm>
          <a:custGeom>
            <a:avLst/>
            <a:gdLst/>
            <a:ahLst/>
            <a:cxnLst/>
            <a:rect l="l" t="t" r="r" b="b"/>
            <a:pathLst>
              <a:path w="11429" h="11429">
                <a:moveTo>
                  <a:pt x="0" y="11008"/>
                </a:moveTo>
                <a:lnTo>
                  <a:pt x="10964" y="11008"/>
                </a:lnTo>
                <a:lnTo>
                  <a:pt x="10964" y="0"/>
                </a:lnTo>
                <a:lnTo>
                  <a:pt x="0" y="0"/>
                </a:lnTo>
                <a:lnTo>
                  <a:pt x="0" y="11008"/>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41" name="object 441"/>
          <p:cNvSpPr/>
          <p:nvPr/>
        </p:nvSpPr>
        <p:spPr>
          <a:xfrm>
            <a:off x="3357836" y="3552911"/>
            <a:ext cx="6697" cy="29021"/>
          </a:xfrm>
          <a:custGeom>
            <a:avLst/>
            <a:gdLst/>
            <a:ahLst/>
            <a:cxnLst/>
            <a:rect l="l" t="t" r="r" b="b"/>
            <a:pathLst>
              <a:path w="11429" h="49529">
                <a:moveTo>
                  <a:pt x="10963" y="0"/>
                </a:moveTo>
                <a:lnTo>
                  <a:pt x="0" y="0"/>
                </a:lnTo>
                <a:lnTo>
                  <a:pt x="0" y="49029"/>
                </a:lnTo>
                <a:lnTo>
                  <a:pt x="10963" y="49029"/>
                </a:lnTo>
                <a:lnTo>
                  <a:pt x="1096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42" name="object 442"/>
          <p:cNvSpPr/>
          <p:nvPr/>
        </p:nvSpPr>
        <p:spPr>
          <a:xfrm>
            <a:off x="3357836" y="3517731"/>
            <a:ext cx="6697" cy="29021"/>
          </a:xfrm>
          <a:custGeom>
            <a:avLst/>
            <a:gdLst/>
            <a:ahLst/>
            <a:cxnLst/>
            <a:rect l="l" t="t" r="r" b="b"/>
            <a:pathLst>
              <a:path w="11429" h="49529">
                <a:moveTo>
                  <a:pt x="10963" y="0"/>
                </a:moveTo>
                <a:lnTo>
                  <a:pt x="0" y="0"/>
                </a:lnTo>
                <a:lnTo>
                  <a:pt x="0" y="49063"/>
                </a:lnTo>
                <a:lnTo>
                  <a:pt x="10963" y="49063"/>
                </a:lnTo>
                <a:lnTo>
                  <a:pt x="1096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43" name="object 443"/>
          <p:cNvSpPr/>
          <p:nvPr/>
        </p:nvSpPr>
        <p:spPr>
          <a:xfrm>
            <a:off x="3357836" y="3482573"/>
            <a:ext cx="6697" cy="29021"/>
          </a:xfrm>
          <a:custGeom>
            <a:avLst/>
            <a:gdLst/>
            <a:ahLst/>
            <a:cxnLst/>
            <a:rect l="l" t="t" r="r" b="b"/>
            <a:pathLst>
              <a:path w="11429" h="49529">
                <a:moveTo>
                  <a:pt x="10963" y="0"/>
                </a:moveTo>
                <a:lnTo>
                  <a:pt x="0" y="0"/>
                </a:lnTo>
                <a:lnTo>
                  <a:pt x="0" y="49029"/>
                </a:lnTo>
                <a:lnTo>
                  <a:pt x="10963" y="49029"/>
                </a:lnTo>
                <a:lnTo>
                  <a:pt x="1096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44" name="object 444"/>
          <p:cNvSpPr/>
          <p:nvPr/>
        </p:nvSpPr>
        <p:spPr>
          <a:xfrm>
            <a:off x="3357836" y="3447393"/>
            <a:ext cx="6697" cy="29021"/>
          </a:xfrm>
          <a:custGeom>
            <a:avLst/>
            <a:gdLst/>
            <a:ahLst/>
            <a:cxnLst/>
            <a:rect l="l" t="t" r="r" b="b"/>
            <a:pathLst>
              <a:path w="11429" h="49529">
                <a:moveTo>
                  <a:pt x="10963" y="0"/>
                </a:moveTo>
                <a:lnTo>
                  <a:pt x="0" y="0"/>
                </a:lnTo>
                <a:lnTo>
                  <a:pt x="0" y="49063"/>
                </a:lnTo>
                <a:lnTo>
                  <a:pt x="10963" y="49063"/>
                </a:lnTo>
                <a:lnTo>
                  <a:pt x="1096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45" name="object 445"/>
          <p:cNvSpPr/>
          <p:nvPr/>
        </p:nvSpPr>
        <p:spPr>
          <a:xfrm>
            <a:off x="3357836" y="3412235"/>
            <a:ext cx="6697" cy="29021"/>
          </a:xfrm>
          <a:custGeom>
            <a:avLst/>
            <a:gdLst/>
            <a:ahLst/>
            <a:cxnLst/>
            <a:rect l="l" t="t" r="r" b="b"/>
            <a:pathLst>
              <a:path w="11429" h="49529">
                <a:moveTo>
                  <a:pt x="10963" y="0"/>
                </a:moveTo>
                <a:lnTo>
                  <a:pt x="0" y="0"/>
                </a:lnTo>
                <a:lnTo>
                  <a:pt x="0" y="49029"/>
                </a:lnTo>
                <a:lnTo>
                  <a:pt x="10963" y="49029"/>
                </a:lnTo>
                <a:lnTo>
                  <a:pt x="1096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46" name="object 446"/>
          <p:cNvSpPr/>
          <p:nvPr/>
        </p:nvSpPr>
        <p:spPr>
          <a:xfrm>
            <a:off x="3357836" y="3377036"/>
            <a:ext cx="6697" cy="29021"/>
          </a:xfrm>
          <a:custGeom>
            <a:avLst/>
            <a:gdLst/>
            <a:ahLst/>
            <a:cxnLst/>
            <a:rect l="l" t="t" r="r" b="b"/>
            <a:pathLst>
              <a:path w="11429" h="49529">
                <a:moveTo>
                  <a:pt x="10963" y="0"/>
                </a:moveTo>
                <a:lnTo>
                  <a:pt x="0" y="0"/>
                </a:lnTo>
                <a:lnTo>
                  <a:pt x="0" y="49096"/>
                </a:lnTo>
                <a:lnTo>
                  <a:pt x="10963" y="49096"/>
                </a:lnTo>
                <a:lnTo>
                  <a:pt x="1096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47" name="object 447"/>
          <p:cNvSpPr/>
          <p:nvPr/>
        </p:nvSpPr>
        <p:spPr>
          <a:xfrm>
            <a:off x="3357836" y="3345182"/>
            <a:ext cx="6697" cy="25673"/>
          </a:xfrm>
          <a:custGeom>
            <a:avLst/>
            <a:gdLst/>
            <a:ahLst/>
            <a:cxnLst/>
            <a:rect l="l" t="t" r="r" b="b"/>
            <a:pathLst>
              <a:path w="11429" h="43814">
                <a:moveTo>
                  <a:pt x="10963" y="0"/>
                </a:moveTo>
                <a:lnTo>
                  <a:pt x="0" y="0"/>
                </a:lnTo>
                <a:lnTo>
                  <a:pt x="0" y="43389"/>
                </a:lnTo>
                <a:lnTo>
                  <a:pt x="10963" y="43389"/>
                </a:lnTo>
                <a:lnTo>
                  <a:pt x="1096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48" name="object 448"/>
          <p:cNvSpPr/>
          <p:nvPr/>
        </p:nvSpPr>
        <p:spPr>
          <a:xfrm>
            <a:off x="3357836" y="3338732"/>
            <a:ext cx="6697" cy="6697"/>
          </a:xfrm>
          <a:custGeom>
            <a:avLst/>
            <a:gdLst/>
            <a:ahLst/>
            <a:cxnLst/>
            <a:rect l="l" t="t" r="r" b="b"/>
            <a:pathLst>
              <a:path w="11429" h="11429">
                <a:moveTo>
                  <a:pt x="0" y="11008"/>
                </a:moveTo>
                <a:lnTo>
                  <a:pt x="10964" y="11008"/>
                </a:lnTo>
                <a:lnTo>
                  <a:pt x="10964" y="0"/>
                </a:lnTo>
                <a:lnTo>
                  <a:pt x="0" y="0"/>
                </a:lnTo>
                <a:lnTo>
                  <a:pt x="0" y="11008"/>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49" name="object 449"/>
          <p:cNvSpPr/>
          <p:nvPr/>
        </p:nvSpPr>
        <p:spPr>
          <a:xfrm>
            <a:off x="3393001" y="3588089"/>
            <a:ext cx="6697" cy="25673"/>
          </a:xfrm>
          <a:custGeom>
            <a:avLst/>
            <a:gdLst/>
            <a:ahLst/>
            <a:cxnLst/>
            <a:rect l="l" t="t" r="r" b="b"/>
            <a:pathLst>
              <a:path w="11429" h="43814">
                <a:moveTo>
                  <a:pt x="0" y="43389"/>
                </a:moveTo>
                <a:lnTo>
                  <a:pt x="10964" y="43389"/>
                </a:lnTo>
                <a:lnTo>
                  <a:pt x="10964" y="0"/>
                </a:lnTo>
                <a:lnTo>
                  <a:pt x="0" y="0"/>
                </a:lnTo>
                <a:lnTo>
                  <a:pt x="0" y="43389"/>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50" name="object 450"/>
          <p:cNvSpPr/>
          <p:nvPr/>
        </p:nvSpPr>
        <p:spPr>
          <a:xfrm>
            <a:off x="3393001" y="3613512"/>
            <a:ext cx="6697" cy="6697"/>
          </a:xfrm>
          <a:custGeom>
            <a:avLst/>
            <a:gdLst/>
            <a:ahLst/>
            <a:cxnLst/>
            <a:rect l="l" t="t" r="r" b="b"/>
            <a:pathLst>
              <a:path w="11429" h="11429">
                <a:moveTo>
                  <a:pt x="0" y="11008"/>
                </a:moveTo>
                <a:lnTo>
                  <a:pt x="10964" y="11008"/>
                </a:lnTo>
                <a:lnTo>
                  <a:pt x="10964" y="0"/>
                </a:lnTo>
                <a:lnTo>
                  <a:pt x="0" y="0"/>
                </a:lnTo>
                <a:lnTo>
                  <a:pt x="0" y="11008"/>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51" name="object 451"/>
          <p:cNvSpPr/>
          <p:nvPr/>
        </p:nvSpPr>
        <p:spPr>
          <a:xfrm>
            <a:off x="3393001" y="3552911"/>
            <a:ext cx="6697" cy="29021"/>
          </a:xfrm>
          <a:custGeom>
            <a:avLst/>
            <a:gdLst/>
            <a:ahLst/>
            <a:cxnLst/>
            <a:rect l="l" t="t" r="r" b="b"/>
            <a:pathLst>
              <a:path w="11429" h="49529">
                <a:moveTo>
                  <a:pt x="10963" y="0"/>
                </a:moveTo>
                <a:lnTo>
                  <a:pt x="0" y="0"/>
                </a:lnTo>
                <a:lnTo>
                  <a:pt x="0" y="49029"/>
                </a:lnTo>
                <a:lnTo>
                  <a:pt x="10963" y="49029"/>
                </a:lnTo>
                <a:lnTo>
                  <a:pt x="1096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52" name="object 452"/>
          <p:cNvSpPr/>
          <p:nvPr/>
        </p:nvSpPr>
        <p:spPr>
          <a:xfrm>
            <a:off x="3393001" y="3517731"/>
            <a:ext cx="6697" cy="29021"/>
          </a:xfrm>
          <a:custGeom>
            <a:avLst/>
            <a:gdLst/>
            <a:ahLst/>
            <a:cxnLst/>
            <a:rect l="l" t="t" r="r" b="b"/>
            <a:pathLst>
              <a:path w="11429" h="49529">
                <a:moveTo>
                  <a:pt x="10963" y="0"/>
                </a:moveTo>
                <a:lnTo>
                  <a:pt x="0" y="0"/>
                </a:lnTo>
                <a:lnTo>
                  <a:pt x="0" y="49063"/>
                </a:lnTo>
                <a:lnTo>
                  <a:pt x="10963" y="49063"/>
                </a:lnTo>
                <a:lnTo>
                  <a:pt x="1096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53" name="object 453"/>
          <p:cNvSpPr/>
          <p:nvPr/>
        </p:nvSpPr>
        <p:spPr>
          <a:xfrm>
            <a:off x="3393001" y="3501725"/>
            <a:ext cx="6697" cy="9674"/>
          </a:xfrm>
          <a:custGeom>
            <a:avLst/>
            <a:gdLst/>
            <a:ahLst/>
            <a:cxnLst/>
            <a:rect l="l" t="t" r="r" b="b"/>
            <a:pathLst>
              <a:path w="11429" h="16510">
                <a:moveTo>
                  <a:pt x="0" y="16343"/>
                </a:moveTo>
                <a:lnTo>
                  <a:pt x="10963" y="16343"/>
                </a:lnTo>
                <a:lnTo>
                  <a:pt x="10963" y="0"/>
                </a:lnTo>
                <a:lnTo>
                  <a:pt x="0" y="0"/>
                </a:lnTo>
                <a:lnTo>
                  <a:pt x="0" y="16343"/>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54" name="object 454"/>
          <p:cNvSpPr/>
          <p:nvPr/>
        </p:nvSpPr>
        <p:spPr>
          <a:xfrm>
            <a:off x="3393001" y="3447393"/>
            <a:ext cx="6697" cy="8186"/>
          </a:xfrm>
          <a:custGeom>
            <a:avLst/>
            <a:gdLst/>
            <a:ahLst/>
            <a:cxnLst/>
            <a:rect l="l" t="t" r="r" b="b"/>
            <a:pathLst>
              <a:path w="11429" h="13970">
                <a:moveTo>
                  <a:pt x="0" y="13897"/>
                </a:moveTo>
                <a:lnTo>
                  <a:pt x="10963" y="13897"/>
                </a:lnTo>
                <a:lnTo>
                  <a:pt x="10963" y="0"/>
                </a:lnTo>
                <a:lnTo>
                  <a:pt x="0" y="0"/>
                </a:lnTo>
                <a:lnTo>
                  <a:pt x="0" y="13897"/>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55" name="object 455"/>
          <p:cNvSpPr/>
          <p:nvPr/>
        </p:nvSpPr>
        <p:spPr>
          <a:xfrm>
            <a:off x="3393001" y="3412235"/>
            <a:ext cx="6697" cy="29021"/>
          </a:xfrm>
          <a:custGeom>
            <a:avLst/>
            <a:gdLst/>
            <a:ahLst/>
            <a:cxnLst/>
            <a:rect l="l" t="t" r="r" b="b"/>
            <a:pathLst>
              <a:path w="11429" h="49529">
                <a:moveTo>
                  <a:pt x="10963" y="0"/>
                </a:moveTo>
                <a:lnTo>
                  <a:pt x="0" y="0"/>
                </a:lnTo>
                <a:lnTo>
                  <a:pt x="0" y="49029"/>
                </a:lnTo>
                <a:lnTo>
                  <a:pt x="10963" y="49029"/>
                </a:lnTo>
                <a:lnTo>
                  <a:pt x="1096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56" name="object 456"/>
          <p:cNvSpPr/>
          <p:nvPr/>
        </p:nvSpPr>
        <p:spPr>
          <a:xfrm>
            <a:off x="3393001" y="3377036"/>
            <a:ext cx="6697" cy="29021"/>
          </a:xfrm>
          <a:custGeom>
            <a:avLst/>
            <a:gdLst/>
            <a:ahLst/>
            <a:cxnLst/>
            <a:rect l="l" t="t" r="r" b="b"/>
            <a:pathLst>
              <a:path w="11429" h="49529">
                <a:moveTo>
                  <a:pt x="10963" y="0"/>
                </a:moveTo>
                <a:lnTo>
                  <a:pt x="0" y="0"/>
                </a:lnTo>
                <a:lnTo>
                  <a:pt x="0" y="49096"/>
                </a:lnTo>
                <a:lnTo>
                  <a:pt x="10963" y="49096"/>
                </a:lnTo>
                <a:lnTo>
                  <a:pt x="1096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57" name="object 457"/>
          <p:cNvSpPr/>
          <p:nvPr/>
        </p:nvSpPr>
        <p:spPr>
          <a:xfrm>
            <a:off x="3393001" y="3345182"/>
            <a:ext cx="6697" cy="25673"/>
          </a:xfrm>
          <a:custGeom>
            <a:avLst/>
            <a:gdLst/>
            <a:ahLst/>
            <a:cxnLst/>
            <a:rect l="l" t="t" r="r" b="b"/>
            <a:pathLst>
              <a:path w="11429" h="43814">
                <a:moveTo>
                  <a:pt x="10963" y="0"/>
                </a:moveTo>
                <a:lnTo>
                  <a:pt x="0" y="0"/>
                </a:lnTo>
                <a:lnTo>
                  <a:pt x="0" y="43389"/>
                </a:lnTo>
                <a:lnTo>
                  <a:pt x="10963" y="43389"/>
                </a:lnTo>
                <a:lnTo>
                  <a:pt x="1096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58" name="object 458"/>
          <p:cNvSpPr/>
          <p:nvPr/>
        </p:nvSpPr>
        <p:spPr>
          <a:xfrm>
            <a:off x="3393001" y="3338732"/>
            <a:ext cx="6697" cy="6697"/>
          </a:xfrm>
          <a:custGeom>
            <a:avLst/>
            <a:gdLst/>
            <a:ahLst/>
            <a:cxnLst/>
            <a:rect l="l" t="t" r="r" b="b"/>
            <a:pathLst>
              <a:path w="11429" h="11429">
                <a:moveTo>
                  <a:pt x="0" y="11008"/>
                </a:moveTo>
                <a:lnTo>
                  <a:pt x="10964" y="11008"/>
                </a:lnTo>
                <a:lnTo>
                  <a:pt x="10964" y="0"/>
                </a:lnTo>
                <a:lnTo>
                  <a:pt x="0" y="0"/>
                </a:lnTo>
                <a:lnTo>
                  <a:pt x="0" y="11008"/>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59" name="object 459"/>
          <p:cNvSpPr/>
          <p:nvPr/>
        </p:nvSpPr>
        <p:spPr>
          <a:xfrm>
            <a:off x="3428128" y="3588089"/>
            <a:ext cx="6697" cy="25673"/>
          </a:xfrm>
          <a:custGeom>
            <a:avLst/>
            <a:gdLst/>
            <a:ahLst/>
            <a:cxnLst/>
            <a:rect l="l" t="t" r="r" b="b"/>
            <a:pathLst>
              <a:path w="11429" h="43814">
                <a:moveTo>
                  <a:pt x="0" y="43389"/>
                </a:moveTo>
                <a:lnTo>
                  <a:pt x="10964" y="43389"/>
                </a:lnTo>
                <a:lnTo>
                  <a:pt x="10964" y="0"/>
                </a:lnTo>
                <a:lnTo>
                  <a:pt x="0" y="0"/>
                </a:lnTo>
                <a:lnTo>
                  <a:pt x="0" y="43389"/>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60" name="object 460"/>
          <p:cNvSpPr/>
          <p:nvPr/>
        </p:nvSpPr>
        <p:spPr>
          <a:xfrm>
            <a:off x="3428128" y="3613512"/>
            <a:ext cx="6697" cy="6697"/>
          </a:xfrm>
          <a:custGeom>
            <a:avLst/>
            <a:gdLst/>
            <a:ahLst/>
            <a:cxnLst/>
            <a:rect l="l" t="t" r="r" b="b"/>
            <a:pathLst>
              <a:path w="11429" h="11429">
                <a:moveTo>
                  <a:pt x="0" y="11008"/>
                </a:moveTo>
                <a:lnTo>
                  <a:pt x="10964" y="11008"/>
                </a:lnTo>
                <a:lnTo>
                  <a:pt x="10964" y="0"/>
                </a:lnTo>
                <a:lnTo>
                  <a:pt x="0" y="0"/>
                </a:lnTo>
                <a:lnTo>
                  <a:pt x="0" y="11008"/>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61" name="object 461"/>
          <p:cNvSpPr/>
          <p:nvPr/>
        </p:nvSpPr>
        <p:spPr>
          <a:xfrm>
            <a:off x="3428128" y="3552911"/>
            <a:ext cx="6697" cy="29021"/>
          </a:xfrm>
          <a:custGeom>
            <a:avLst/>
            <a:gdLst/>
            <a:ahLst/>
            <a:cxnLst/>
            <a:rect l="l" t="t" r="r" b="b"/>
            <a:pathLst>
              <a:path w="11429" h="49529">
                <a:moveTo>
                  <a:pt x="10963" y="0"/>
                </a:moveTo>
                <a:lnTo>
                  <a:pt x="0" y="0"/>
                </a:lnTo>
                <a:lnTo>
                  <a:pt x="0" y="49029"/>
                </a:lnTo>
                <a:lnTo>
                  <a:pt x="10963" y="49029"/>
                </a:lnTo>
                <a:lnTo>
                  <a:pt x="1096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62" name="object 462"/>
          <p:cNvSpPr/>
          <p:nvPr/>
        </p:nvSpPr>
        <p:spPr>
          <a:xfrm>
            <a:off x="3428128" y="3517731"/>
            <a:ext cx="6697" cy="29021"/>
          </a:xfrm>
          <a:custGeom>
            <a:avLst/>
            <a:gdLst/>
            <a:ahLst/>
            <a:cxnLst/>
            <a:rect l="l" t="t" r="r" b="b"/>
            <a:pathLst>
              <a:path w="11429" h="49529">
                <a:moveTo>
                  <a:pt x="10963" y="0"/>
                </a:moveTo>
                <a:lnTo>
                  <a:pt x="0" y="0"/>
                </a:lnTo>
                <a:lnTo>
                  <a:pt x="0" y="49063"/>
                </a:lnTo>
                <a:lnTo>
                  <a:pt x="10963" y="49063"/>
                </a:lnTo>
                <a:lnTo>
                  <a:pt x="1096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63" name="object 463"/>
          <p:cNvSpPr/>
          <p:nvPr/>
        </p:nvSpPr>
        <p:spPr>
          <a:xfrm>
            <a:off x="3428128" y="3501725"/>
            <a:ext cx="6697" cy="9674"/>
          </a:xfrm>
          <a:custGeom>
            <a:avLst/>
            <a:gdLst/>
            <a:ahLst/>
            <a:cxnLst/>
            <a:rect l="l" t="t" r="r" b="b"/>
            <a:pathLst>
              <a:path w="11429" h="16510">
                <a:moveTo>
                  <a:pt x="0" y="16343"/>
                </a:moveTo>
                <a:lnTo>
                  <a:pt x="10963" y="16343"/>
                </a:lnTo>
                <a:lnTo>
                  <a:pt x="10963" y="0"/>
                </a:lnTo>
                <a:lnTo>
                  <a:pt x="0" y="0"/>
                </a:lnTo>
                <a:lnTo>
                  <a:pt x="0" y="16343"/>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64" name="object 464"/>
          <p:cNvSpPr/>
          <p:nvPr/>
        </p:nvSpPr>
        <p:spPr>
          <a:xfrm>
            <a:off x="3428128" y="3447393"/>
            <a:ext cx="6697" cy="8186"/>
          </a:xfrm>
          <a:custGeom>
            <a:avLst/>
            <a:gdLst/>
            <a:ahLst/>
            <a:cxnLst/>
            <a:rect l="l" t="t" r="r" b="b"/>
            <a:pathLst>
              <a:path w="11429" h="13970">
                <a:moveTo>
                  <a:pt x="0" y="13897"/>
                </a:moveTo>
                <a:lnTo>
                  <a:pt x="10963" y="13897"/>
                </a:lnTo>
                <a:lnTo>
                  <a:pt x="10963" y="0"/>
                </a:lnTo>
                <a:lnTo>
                  <a:pt x="0" y="0"/>
                </a:lnTo>
                <a:lnTo>
                  <a:pt x="0" y="13897"/>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65" name="object 465"/>
          <p:cNvSpPr/>
          <p:nvPr/>
        </p:nvSpPr>
        <p:spPr>
          <a:xfrm>
            <a:off x="3428128" y="3412235"/>
            <a:ext cx="6697" cy="29021"/>
          </a:xfrm>
          <a:custGeom>
            <a:avLst/>
            <a:gdLst/>
            <a:ahLst/>
            <a:cxnLst/>
            <a:rect l="l" t="t" r="r" b="b"/>
            <a:pathLst>
              <a:path w="11429" h="49529">
                <a:moveTo>
                  <a:pt x="10963" y="0"/>
                </a:moveTo>
                <a:lnTo>
                  <a:pt x="0" y="0"/>
                </a:lnTo>
                <a:lnTo>
                  <a:pt x="0" y="49029"/>
                </a:lnTo>
                <a:lnTo>
                  <a:pt x="10963" y="49029"/>
                </a:lnTo>
                <a:lnTo>
                  <a:pt x="1096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66" name="object 466"/>
          <p:cNvSpPr/>
          <p:nvPr/>
        </p:nvSpPr>
        <p:spPr>
          <a:xfrm>
            <a:off x="3428128" y="3377036"/>
            <a:ext cx="6697" cy="29021"/>
          </a:xfrm>
          <a:custGeom>
            <a:avLst/>
            <a:gdLst/>
            <a:ahLst/>
            <a:cxnLst/>
            <a:rect l="l" t="t" r="r" b="b"/>
            <a:pathLst>
              <a:path w="11429" h="49529">
                <a:moveTo>
                  <a:pt x="10963" y="0"/>
                </a:moveTo>
                <a:lnTo>
                  <a:pt x="0" y="0"/>
                </a:lnTo>
                <a:lnTo>
                  <a:pt x="0" y="49096"/>
                </a:lnTo>
                <a:lnTo>
                  <a:pt x="10963" y="49096"/>
                </a:lnTo>
                <a:lnTo>
                  <a:pt x="1096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67" name="object 467"/>
          <p:cNvSpPr/>
          <p:nvPr/>
        </p:nvSpPr>
        <p:spPr>
          <a:xfrm>
            <a:off x="3428128" y="3345182"/>
            <a:ext cx="6697" cy="25673"/>
          </a:xfrm>
          <a:custGeom>
            <a:avLst/>
            <a:gdLst/>
            <a:ahLst/>
            <a:cxnLst/>
            <a:rect l="l" t="t" r="r" b="b"/>
            <a:pathLst>
              <a:path w="11429" h="43814">
                <a:moveTo>
                  <a:pt x="10963" y="0"/>
                </a:moveTo>
                <a:lnTo>
                  <a:pt x="0" y="0"/>
                </a:lnTo>
                <a:lnTo>
                  <a:pt x="0" y="43389"/>
                </a:lnTo>
                <a:lnTo>
                  <a:pt x="10963" y="43389"/>
                </a:lnTo>
                <a:lnTo>
                  <a:pt x="1096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68" name="object 468"/>
          <p:cNvSpPr/>
          <p:nvPr/>
        </p:nvSpPr>
        <p:spPr>
          <a:xfrm>
            <a:off x="3428128" y="3338732"/>
            <a:ext cx="6697" cy="6697"/>
          </a:xfrm>
          <a:custGeom>
            <a:avLst/>
            <a:gdLst/>
            <a:ahLst/>
            <a:cxnLst/>
            <a:rect l="l" t="t" r="r" b="b"/>
            <a:pathLst>
              <a:path w="11429" h="11429">
                <a:moveTo>
                  <a:pt x="0" y="11008"/>
                </a:moveTo>
                <a:lnTo>
                  <a:pt x="10964" y="11008"/>
                </a:lnTo>
                <a:lnTo>
                  <a:pt x="10964" y="0"/>
                </a:lnTo>
                <a:lnTo>
                  <a:pt x="0" y="0"/>
                </a:lnTo>
                <a:lnTo>
                  <a:pt x="0" y="11008"/>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69" name="object 469"/>
          <p:cNvSpPr/>
          <p:nvPr/>
        </p:nvSpPr>
        <p:spPr>
          <a:xfrm>
            <a:off x="3463273" y="3588089"/>
            <a:ext cx="6697" cy="25673"/>
          </a:xfrm>
          <a:custGeom>
            <a:avLst/>
            <a:gdLst/>
            <a:ahLst/>
            <a:cxnLst/>
            <a:rect l="l" t="t" r="r" b="b"/>
            <a:pathLst>
              <a:path w="11429" h="43814">
                <a:moveTo>
                  <a:pt x="0" y="43389"/>
                </a:moveTo>
                <a:lnTo>
                  <a:pt x="10964" y="43389"/>
                </a:lnTo>
                <a:lnTo>
                  <a:pt x="10964" y="0"/>
                </a:lnTo>
                <a:lnTo>
                  <a:pt x="0" y="0"/>
                </a:lnTo>
                <a:lnTo>
                  <a:pt x="0" y="43389"/>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70" name="object 470"/>
          <p:cNvSpPr/>
          <p:nvPr/>
        </p:nvSpPr>
        <p:spPr>
          <a:xfrm>
            <a:off x="3463273" y="3613512"/>
            <a:ext cx="6697" cy="6697"/>
          </a:xfrm>
          <a:custGeom>
            <a:avLst/>
            <a:gdLst/>
            <a:ahLst/>
            <a:cxnLst/>
            <a:rect l="l" t="t" r="r" b="b"/>
            <a:pathLst>
              <a:path w="11429" h="11429">
                <a:moveTo>
                  <a:pt x="0" y="11008"/>
                </a:moveTo>
                <a:lnTo>
                  <a:pt x="10964" y="11008"/>
                </a:lnTo>
                <a:lnTo>
                  <a:pt x="10964" y="0"/>
                </a:lnTo>
                <a:lnTo>
                  <a:pt x="0" y="0"/>
                </a:lnTo>
                <a:lnTo>
                  <a:pt x="0" y="11008"/>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71" name="object 471"/>
          <p:cNvSpPr/>
          <p:nvPr/>
        </p:nvSpPr>
        <p:spPr>
          <a:xfrm>
            <a:off x="3463253" y="3552911"/>
            <a:ext cx="6697" cy="29021"/>
          </a:xfrm>
          <a:custGeom>
            <a:avLst/>
            <a:gdLst/>
            <a:ahLst/>
            <a:cxnLst/>
            <a:rect l="l" t="t" r="r" b="b"/>
            <a:pathLst>
              <a:path w="11429" h="49529">
                <a:moveTo>
                  <a:pt x="10965" y="0"/>
                </a:moveTo>
                <a:lnTo>
                  <a:pt x="0" y="0"/>
                </a:lnTo>
                <a:lnTo>
                  <a:pt x="0" y="49029"/>
                </a:lnTo>
                <a:lnTo>
                  <a:pt x="10965" y="49029"/>
                </a:lnTo>
                <a:lnTo>
                  <a:pt x="10965"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72" name="object 472"/>
          <p:cNvSpPr/>
          <p:nvPr/>
        </p:nvSpPr>
        <p:spPr>
          <a:xfrm>
            <a:off x="3463253" y="3517731"/>
            <a:ext cx="6697" cy="29021"/>
          </a:xfrm>
          <a:custGeom>
            <a:avLst/>
            <a:gdLst/>
            <a:ahLst/>
            <a:cxnLst/>
            <a:rect l="l" t="t" r="r" b="b"/>
            <a:pathLst>
              <a:path w="11429" h="49529">
                <a:moveTo>
                  <a:pt x="10965" y="0"/>
                </a:moveTo>
                <a:lnTo>
                  <a:pt x="0" y="0"/>
                </a:lnTo>
                <a:lnTo>
                  <a:pt x="0" y="49063"/>
                </a:lnTo>
                <a:lnTo>
                  <a:pt x="10965" y="49063"/>
                </a:lnTo>
                <a:lnTo>
                  <a:pt x="10965"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73" name="object 473"/>
          <p:cNvSpPr/>
          <p:nvPr/>
        </p:nvSpPr>
        <p:spPr>
          <a:xfrm>
            <a:off x="3463253" y="3482573"/>
            <a:ext cx="6697" cy="29021"/>
          </a:xfrm>
          <a:custGeom>
            <a:avLst/>
            <a:gdLst/>
            <a:ahLst/>
            <a:cxnLst/>
            <a:rect l="l" t="t" r="r" b="b"/>
            <a:pathLst>
              <a:path w="11429" h="49529">
                <a:moveTo>
                  <a:pt x="10965" y="0"/>
                </a:moveTo>
                <a:lnTo>
                  <a:pt x="0" y="0"/>
                </a:lnTo>
                <a:lnTo>
                  <a:pt x="0" y="49029"/>
                </a:lnTo>
                <a:lnTo>
                  <a:pt x="10965" y="49029"/>
                </a:lnTo>
                <a:lnTo>
                  <a:pt x="10965"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74" name="object 474"/>
          <p:cNvSpPr/>
          <p:nvPr/>
        </p:nvSpPr>
        <p:spPr>
          <a:xfrm>
            <a:off x="3463253" y="3447393"/>
            <a:ext cx="6697" cy="29021"/>
          </a:xfrm>
          <a:custGeom>
            <a:avLst/>
            <a:gdLst/>
            <a:ahLst/>
            <a:cxnLst/>
            <a:rect l="l" t="t" r="r" b="b"/>
            <a:pathLst>
              <a:path w="11429" h="49529">
                <a:moveTo>
                  <a:pt x="10965" y="0"/>
                </a:moveTo>
                <a:lnTo>
                  <a:pt x="0" y="0"/>
                </a:lnTo>
                <a:lnTo>
                  <a:pt x="0" y="49063"/>
                </a:lnTo>
                <a:lnTo>
                  <a:pt x="10965" y="49063"/>
                </a:lnTo>
                <a:lnTo>
                  <a:pt x="10965"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75" name="object 475"/>
          <p:cNvSpPr/>
          <p:nvPr/>
        </p:nvSpPr>
        <p:spPr>
          <a:xfrm>
            <a:off x="3463253" y="3412235"/>
            <a:ext cx="6697" cy="29021"/>
          </a:xfrm>
          <a:custGeom>
            <a:avLst/>
            <a:gdLst/>
            <a:ahLst/>
            <a:cxnLst/>
            <a:rect l="l" t="t" r="r" b="b"/>
            <a:pathLst>
              <a:path w="11429" h="49529">
                <a:moveTo>
                  <a:pt x="10965" y="0"/>
                </a:moveTo>
                <a:lnTo>
                  <a:pt x="0" y="0"/>
                </a:lnTo>
                <a:lnTo>
                  <a:pt x="0" y="49029"/>
                </a:lnTo>
                <a:lnTo>
                  <a:pt x="10965" y="49029"/>
                </a:lnTo>
                <a:lnTo>
                  <a:pt x="10965"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76" name="object 476"/>
          <p:cNvSpPr/>
          <p:nvPr/>
        </p:nvSpPr>
        <p:spPr>
          <a:xfrm>
            <a:off x="3463253" y="3377036"/>
            <a:ext cx="6697" cy="29021"/>
          </a:xfrm>
          <a:custGeom>
            <a:avLst/>
            <a:gdLst/>
            <a:ahLst/>
            <a:cxnLst/>
            <a:rect l="l" t="t" r="r" b="b"/>
            <a:pathLst>
              <a:path w="11429" h="49529">
                <a:moveTo>
                  <a:pt x="10965" y="0"/>
                </a:moveTo>
                <a:lnTo>
                  <a:pt x="0" y="0"/>
                </a:lnTo>
                <a:lnTo>
                  <a:pt x="0" y="49096"/>
                </a:lnTo>
                <a:lnTo>
                  <a:pt x="10965" y="49096"/>
                </a:lnTo>
                <a:lnTo>
                  <a:pt x="10965"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77" name="object 477"/>
          <p:cNvSpPr/>
          <p:nvPr/>
        </p:nvSpPr>
        <p:spPr>
          <a:xfrm>
            <a:off x="3463253" y="3345182"/>
            <a:ext cx="6697" cy="25673"/>
          </a:xfrm>
          <a:custGeom>
            <a:avLst/>
            <a:gdLst/>
            <a:ahLst/>
            <a:cxnLst/>
            <a:rect l="l" t="t" r="r" b="b"/>
            <a:pathLst>
              <a:path w="11429" h="43814">
                <a:moveTo>
                  <a:pt x="10965" y="0"/>
                </a:moveTo>
                <a:lnTo>
                  <a:pt x="0" y="0"/>
                </a:lnTo>
                <a:lnTo>
                  <a:pt x="0" y="43389"/>
                </a:lnTo>
                <a:lnTo>
                  <a:pt x="10965" y="43389"/>
                </a:lnTo>
                <a:lnTo>
                  <a:pt x="10965"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78" name="object 478"/>
          <p:cNvSpPr/>
          <p:nvPr/>
        </p:nvSpPr>
        <p:spPr>
          <a:xfrm>
            <a:off x="3463273" y="3338732"/>
            <a:ext cx="6697" cy="6697"/>
          </a:xfrm>
          <a:custGeom>
            <a:avLst/>
            <a:gdLst/>
            <a:ahLst/>
            <a:cxnLst/>
            <a:rect l="l" t="t" r="r" b="b"/>
            <a:pathLst>
              <a:path w="11429" h="11429">
                <a:moveTo>
                  <a:pt x="0" y="11008"/>
                </a:moveTo>
                <a:lnTo>
                  <a:pt x="10964" y="11008"/>
                </a:lnTo>
                <a:lnTo>
                  <a:pt x="10964" y="0"/>
                </a:lnTo>
                <a:lnTo>
                  <a:pt x="0" y="0"/>
                </a:lnTo>
                <a:lnTo>
                  <a:pt x="0" y="11008"/>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79" name="object 479"/>
          <p:cNvSpPr/>
          <p:nvPr/>
        </p:nvSpPr>
        <p:spPr>
          <a:xfrm>
            <a:off x="3226918" y="3373821"/>
            <a:ext cx="268262" cy="0"/>
          </a:xfrm>
          <a:custGeom>
            <a:avLst/>
            <a:gdLst/>
            <a:ahLst/>
            <a:cxnLst/>
            <a:rect l="l" t="t" r="r" b="b"/>
            <a:pathLst>
              <a:path w="457835">
                <a:moveTo>
                  <a:pt x="0" y="0"/>
                </a:moveTo>
                <a:lnTo>
                  <a:pt x="457523" y="0"/>
                </a:lnTo>
              </a:path>
            </a:pathLst>
          </a:custGeom>
          <a:ln w="10975">
            <a:solidFill>
              <a:srgbClr val="C0BEB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80" name="object 480"/>
          <p:cNvSpPr/>
          <p:nvPr/>
        </p:nvSpPr>
        <p:spPr>
          <a:xfrm>
            <a:off x="3494998" y="3370606"/>
            <a:ext cx="6697" cy="6697"/>
          </a:xfrm>
          <a:custGeom>
            <a:avLst/>
            <a:gdLst/>
            <a:ahLst/>
            <a:cxnLst/>
            <a:rect l="l" t="t" r="r" b="b"/>
            <a:pathLst>
              <a:path w="11429" h="11429">
                <a:moveTo>
                  <a:pt x="11099" y="0"/>
                </a:moveTo>
                <a:lnTo>
                  <a:pt x="0" y="0"/>
                </a:lnTo>
                <a:lnTo>
                  <a:pt x="0" y="10975"/>
                </a:lnTo>
                <a:lnTo>
                  <a:pt x="11099" y="10975"/>
                </a:lnTo>
                <a:lnTo>
                  <a:pt x="11099"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81" name="object 481"/>
          <p:cNvSpPr/>
          <p:nvPr/>
        </p:nvSpPr>
        <p:spPr>
          <a:xfrm>
            <a:off x="3220553" y="3370606"/>
            <a:ext cx="6697" cy="6697"/>
          </a:xfrm>
          <a:custGeom>
            <a:avLst/>
            <a:gdLst/>
            <a:ahLst/>
            <a:cxnLst/>
            <a:rect l="l" t="t" r="r" b="b"/>
            <a:pathLst>
              <a:path w="11429" h="11429">
                <a:moveTo>
                  <a:pt x="10863" y="0"/>
                </a:moveTo>
                <a:lnTo>
                  <a:pt x="0" y="0"/>
                </a:lnTo>
                <a:lnTo>
                  <a:pt x="0" y="10975"/>
                </a:lnTo>
                <a:lnTo>
                  <a:pt x="10863" y="10975"/>
                </a:lnTo>
                <a:lnTo>
                  <a:pt x="10863"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82" name="object 482"/>
          <p:cNvSpPr/>
          <p:nvPr/>
        </p:nvSpPr>
        <p:spPr>
          <a:xfrm>
            <a:off x="3226918" y="3409020"/>
            <a:ext cx="268262" cy="0"/>
          </a:xfrm>
          <a:custGeom>
            <a:avLst/>
            <a:gdLst/>
            <a:ahLst/>
            <a:cxnLst/>
            <a:rect l="l" t="t" r="r" b="b"/>
            <a:pathLst>
              <a:path w="457835">
                <a:moveTo>
                  <a:pt x="0" y="0"/>
                </a:moveTo>
                <a:lnTo>
                  <a:pt x="457523" y="0"/>
                </a:lnTo>
              </a:path>
            </a:pathLst>
          </a:custGeom>
          <a:ln w="10975">
            <a:solidFill>
              <a:srgbClr val="C0BEB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83" name="object 483"/>
          <p:cNvSpPr/>
          <p:nvPr/>
        </p:nvSpPr>
        <p:spPr>
          <a:xfrm>
            <a:off x="3494998" y="3405804"/>
            <a:ext cx="6697" cy="6697"/>
          </a:xfrm>
          <a:custGeom>
            <a:avLst/>
            <a:gdLst/>
            <a:ahLst/>
            <a:cxnLst/>
            <a:rect l="l" t="t" r="r" b="b"/>
            <a:pathLst>
              <a:path w="11429" h="11429">
                <a:moveTo>
                  <a:pt x="11099" y="0"/>
                </a:moveTo>
                <a:lnTo>
                  <a:pt x="0" y="0"/>
                </a:lnTo>
                <a:lnTo>
                  <a:pt x="0" y="10975"/>
                </a:lnTo>
                <a:lnTo>
                  <a:pt x="11099" y="10975"/>
                </a:lnTo>
                <a:lnTo>
                  <a:pt x="11099"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84" name="object 484"/>
          <p:cNvSpPr/>
          <p:nvPr/>
        </p:nvSpPr>
        <p:spPr>
          <a:xfrm>
            <a:off x="3220553" y="3405804"/>
            <a:ext cx="6697" cy="6697"/>
          </a:xfrm>
          <a:custGeom>
            <a:avLst/>
            <a:gdLst/>
            <a:ahLst/>
            <a:cxnLst/>
            <a:rect l="l" t="t" r="r" b="b"/>
            <a:pathLst>
              <a:path w="11429" h="11429">
                <a:moveTo>
                  <a:pt x="10863" y="0"/>
                </a:moveTo>
                <a:lnTo>
                  <a:pt x="0" y="0"/>
                </a:lnTo>
                <a:lnTo>
                  <a:pt x="0" y="10975"/>
                </a:lnTo>
                <a:lnTo>
                  <a:pt x="10863" y="10975"/>
                </a:lnTo>
                <a:lnTo>
                  <a:pt x="10863"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85" name="object 485"/>
          <p:cNvSpPr/>
          <p:nvPr/>
        </p:nvSpPr>
        <p:spPr>
          <a:xfrm>
            <a:off x="3226918" y="3444178"/>
            <a:ext cx="268262" cy="0"/>
          </a:xfrm>
          <a:custGeom>
            <a:avLst/>
            <a:gdLst/>
            <a:ahLst/>
            <a:cxnLst/>
            <a:rect l="l" t="t" r="r" b="b"/>
            <a:pathLst>
              <a:path w="457835">
                <a:moveTo>
                  <a:pt x="0" y="0"/>
                </a:moveTo>
                <a:lnTo>
                  <a:pt x="457523" y="0"/>
                </a:lnTo>
              </a:path>
            </a:pathLst>
          </a:custGeom>
          <a:ln w="10974">
            <a:solidFill>
              <a:srgbClr val="C0BEB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86" name="object 486"/>
          <p:cNvSpPr/>
          <p:nvPr/>
        </p:nvSpPr>
        <p:spPr>
          <a:xfrm>
            <a:off x="3494998" y="3440963"/>
            <a:ext cx="6697" cy="6697"/>
          </a:xfrm>
          <a:custGeom>
            <a:avLst/>
            <a:gdLst/>
            <a:ahLst/>
            <a:cxnLst/>
            <a:rect l="l" t="t" r="r" b="b"/>
            <a:pathLst>
              <a:path w="11429" h="11429">
                <a:moveTo>
                  <a:pt x="11099" y="0"/>
                </a:moveTo>
                <a:lnTo>
                  <a:pt x="0" y="0"/>
                </a:lnTo>
                <a:lnTo>
                  <a:pt x="0" y="10974"/>
                </a:lnTo>
                <a:lnTo>
                  <a:pt x="11099" y="10974"/>
                </a:lnTo>
                <a:lnTo>
                  <a:pt x="11099"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87" name="object 487"/>
          <p:cNvSpPr/>
          <p:nvPr/>
        </p:nvSpPr>
        <p:spPr>
          <a:xfrm>
            <a:off x="3220553" y="3440963"/>
            <a:ext cx="6697" cy="6697"/>
          </a:xfrm>
          <a:custGeom>
            <a:avLst/>
            <a:gdLst/>
            <a:ahLst/>
            <a:cxnLst/>
            <a:rect l="l" t="t" r="r" b="b"/>
            <a:pathLst>
              <a:path w="11429" h="11429">
                <a:moveTo>
                  <a:pt x="10863" y="0"/>
                </a:moveTo>
                <a:lnTo>
                  <a:pt x="0" y="0"/>
                </a:lnTo>
                <a:lnTo>
                  <a:pt x="0" y="10974"/>
                </a:lnTo>
                <a:lnTo>
                  <a:pt x="10863" y="10974"/>
                </a:lnTo>
                <a:lnTo>
                  <a:pt x="10863"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88" name="object 488"/>
          <p:cNvSpPr/>
          <p:nvPr/>
        </p:nvSpPr>
        <p:spPr>
          <a:xfrm>
            <a:off x="3437078" y="3479357"/>
            <a:ext cx="58043" cy="0"/>
          </a:xfrm>
          <a:custGeom>
            <a:avLst/>
            <a:gdLst/>
            <a:ahLst/>
            <a:cxnLst/>
            <a:rect l="l" t="t" r="r" b="b"/>
            <a:pathLst>
              <a:path w="99060">
                <a:moveTo>
                  <a:pt x="0" y="0"/>
                </a:moveTo>
                <a:lnTo>
                  <a:pt x="98851" y="0"/>
                </a:lnTo>
              </a:path>
            </a:pathLst>
          </a:custGeom>
          <a:ln w="10975">
            <a:solidFill>
              <a:srgbClr val="C0BEB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89" name="object 489"/>
          <p:cNvSpPr/>
          <p:nvPr/>
        </p:nvSpPr>
        <p:spPr>
          <a:xfrm>
            <a:off x="3226918" y="3479357"/>
            <a:ext cx="164083" cy="0"/>
          </a:xfrm>
          <a:custGeom>
            <a:avLst/>
            <a:gdLst/>
            <a:ahLst/>
            <a:cxnLst/>
            <a:rect l="l" t="t" r="r" b="b"/>
            <a:pathLst>
              <a:path w="280035">
                <a:moveTo>
                  <a:pt x="0" y="0"/>
                </a:moveTo>
                <a:lnTo>
                  <a:pt x="279883" y="0"/>
                </a:lnTo>
              </a:path>
            </a:pathLst>
          </a:custGeom>
          <a:ln w="10975">
            <a:solidFill>
              <a:srgbClr val="C0BEB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90" name="object 490"/>
          <p:cNvSpPr/>
          <p:nvPr/>
        </p:nvSpPr>
        <p:spPr>
          <a:xfrm>
            <a:off x="3494998" y="3476142"/>
            <a:ext cx="6697" cy="6697"/>
          </a:xfrm>
          <a:custGeom>
            <a:avLst/>
            <a:gdLst/>
            <a:ahLst/>
            <a:cxnLst/>
            <a:rect l="l" t="t" r="r" b="b"/>
            <a:pathLst>
              <a:path w="11429" h="11429">
                <a:moveTo>
                  <a:pt x="11099" y="0"/>
                </a:moveTo>
                <a:lnTo>
                  <a:pt x="0" y="0"/>
                </a:lnTo>
                <a:lnTo>
                  <a:pt x="0" y="10975"/>
                </a:lnTo>
                <a:lnTo>
                  <a:pt x="11099" y="10975"/>
                </a:lnTo>
                <a:lnTo>
                  <a:pt x="11099"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91" name="object 491"/>
          <p:cNvSpPr/>
          <p:nvPr/>
        </p:nvSpPr>
        <p:spPr>
          <a:xfrm>
            <a:off x="3220553" y="3476142"/>
            <a:ext cx="6697" cy="6697"/>
          </a:xfrm>
          <a:custGeom>
            <a:avLst/>
            <a:gdLst/>
            <a:ahLst/>
            <a:cxnLst/>
            <a:rect l="l" t="t" r="r" b="b"/>
            <a:pathLst>
              <a:path w="11429" h="11429">
                <a:moveTo>
                  <a:pt x="10863" y="0"/>
                </a:moveTo>
                <a:lnTo>
                  <a:pt x="0" y="0"/>
                </a:lnTo>
                <a:lnTo>
                  <a:pt x="0" y="10975"/>
                </a:lnTo>
                <a:lnTo>
                  <a:pt x="10863" y="10975"/>
                </a:lnTo>
                <a:lnTo>
                  <a:pt x="10863"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92" name="object 492"/>
          <p:cNvSpPr/>
          <p:nvPr/>
        </p:nvSpPr>
        <p:spPr>
          <a:xfrm>
            <a:off x="3226918" y="3514516"/>
            <a:ext cx="268262" cy="0"/>
          </a:xfrm>
          <a:custGeom>
            <a:avLst/>
            <a:gdLst/>
            <a:ahLst/>
            <a:cxnLst/>
            <a:rect l="l" t="t" r="r" b="b"/>
            <a:pathLst>
              <a:path w="457835">
                <a:moveTo>
                  <a:pt x="0" y="0"/>
                </a:moveTo>
                <a:lnTo>
                  <a:pt x="457523" y="0"/>
                </a:lnTo>
              </a:path>
            </a:pathLst>
          </a:custGeom>
          <a:ln w="10974">
            <a:solidFill>
              <a:srgbClr val="C0BEB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93" name="object 493"/>
          <p:cNvSpPr/>
          <p:nvPr/>
        </p:nvSpPr>
        <p:spPr>
          <a:xfrm>
            <a:off x="3494998" y="3511301"/>
            <a:ext cx="6697" cy="6697"/>
          </a:xfrm>
          <a:custGeom>
            <a:avLst/>
            <a:gdLst/>
            <a:ahLst/>
            <a:cxnLst/>
            <a:rect l="l" t="t" r="r" b="b"/>
            <a:pathLst>
              <a:path w="11429" h="11429">
                <a:moveTo>
                  <a:pt x="11099" y="0"/>
                </a:moveTo>
                <a:lnTo>
                  <a:pt x="0" y="0"/>
                </a:lnTo>
                <a:lnTo>
                  <a:pt x="0" y="10974"/>
                </a:lnTo>
                <a:lnTo>
                  <a:pt x="11099" y="10974"/>
                </a:lnTo>
                <a:lnTo>
                  <a:pt x="11099"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94" name="object 494"/>
          <p:cNvSpPr/>
          <p:nvPr/>
        </p:nvSpPr>
        <p:spPr>
          <a:xfrm>
            <a:off x="3220553" y="3511301"/>
            <a:ext cx="6697" cy="6697"/>
          </a:xfrm>
          <a:custGeom>
            <a:avLst/>
            <a:gdLst/>
            <a:ahLst/>
            <a:cxnLst/>
            <a:rect l="l" t="t" r="r" b="b"/>
            <a:pathLst>
              <a:path w="11429" h="11429">
                <a:moveTo>
                  <a:pt x="10863" y="0"/>
                </a:moveTo>
                <a:lnTo>
                  <a:pt x="0" y="0"/>
                </a:lnTo>
                <a:lnTo>
                  <a:pt x="0" y="10974"/>
                </a:lnTo>
                <a:lnTo>
                  <a:pt x="10863" y="10974"/>
                </a:lnTo>
                <a:lnTo>
                  <a:pt x="10863"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95" name="object 495"/>
          <p:cNvSpPr/>
          <p:nvPr/>
        </p:nvSpPr>
        <p:spPr>
          <a:xfrm>
            <a:off x="3226918" y="3549695"/>
            <a:ext cx="268262" cy="0"/>
          </a:xfrm>
          <a:custGeom>
            <a:avLst/>
            <a:gdLst/>
            <a:ahLst/>
            <a:cxnLst/>
            <a:rect l="l" t="t" r="r" b="b"/>
            <a:pathLst>
              <a:path w="457835">
                <a:moveTo>
                  <a:pt x="0" y="0"/>
                </a:moveTo>
                <a:lnTo>
                  <a:pt x="457523" y="0"/>
                </a:lnTo>
              </a:path>
            </a:pathLst>
          </a:custGeom>
          <a:ln w="10975">
            <a:solidFill>
              <a:srgbClr val="C0BEB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96" name="object 496"/>
          <p:cNvSpPr/>
          <p:nvPr/>
        </p:nvSpPr>
        <p:spPr>
          <a:xfrm>
            <a:off x="3494998" y="3546479"/>
            <a:ext cx="6697" cy="6697"/>
          </a:xfrm>
          <a:custGeom>
            <a:avLst/>
            <a:gdLst/>
            <a:ahLst/>
            <a:cxnLst/>
            <a:rect l="l" t="t" r="r" b="b"/>
            <a:pathLst>
              <a:path w="11429" h="11429">
                <a:moveTo>
                  <a:pt x="11099" y="0"/>
                </a:moveTo>
                <a:lnTo>
                  <a:pt x="0" y="0"/>
                </a:lnTo>
                <a:lnTo>
                  <a:pt x="0" y="10975"/>
                </a:lnTo>
                <a:lnTo>
                  <a:pt x="11099" y="10975"/>
                </a:lnTo>
                <a:lnTo>
                  <a:pt x="11099"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97" name="object 497"/>
          <p:cNvSpPr/>
          <p:nvPr/>
        </p:nvSpPr>
        <p:spPr>
          <a:xfrm>
            <a:off x="3220553" y="3546479"/>
            <a:ext cx="6697" cy="6697"/>
          </a:xfrm>
          <a:custGeom>
            <a:avLst/>
            <a:gdLst/>
            <a:ahLst/>
            <a:cxnLst/>
            <a:rect l="l" t="t" r="r" b="b"/>
            <a:pathLst>
              <a:path w="11429" h="11429">
                <a:moveTo>
                  <a:pt x="10863" y="0"/>
                </a:moveTo>
                <a:lnTo>
                  <a:pt x="0" y="0"/>
                </a:lnTo>
                <a:lnTo>
                  <a:pt x="0" y="10975"/>
                </a:lnTo>
                <a:lnTo>
                  <a:pt x="10863" y="10975"/>
                </a:lnTo>
                <a:lnTo>
                  <a:pt x="10863"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98" name="object 498"/>
          <p:cNvSpPr/>
          <p:nvPr/>
        </p:nvSpPr>
        <p:spPr>
          <a:xfrm>
            <a:off x="3226918" y="3584864"/>
            <a:ext cx="268262" cy="0"/>
          </a:xfrm>
          <a:custGeom>
            <a:avLst/>
            <a:gdLst/>
            <a:ahLst/>
            <a:cxnLst/>
            <a:rect l="l" t="t" r="r" b="b"/>
            <a:pathLst>
              <a:path w="457835">
                <a:moveTo>
                  <a:pt x="0" y="0"/>
                </a:moveTo>
                <a:lnTo>
                  <a:pt x="457523" y="0"/>
                </a:lnTo>
              </a:path>
            </a:pathLst>
          </a:custGeom>
          <a:ln w="11008">
            <a:solidFill>
              <a:srgbClr val="C0BEB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99" name="object 499"/>
          <p:cNvSpPr/>
          <p:nvPr/>
        </p:nvSpPr>
        <p:spPr>
          <a:xfrm>
            <a:off x="3494998" y="3581639"/>
            <a:ext cx="6697" cy="6697"/>
          </a:xfrm>
          <a:custGeom>
            <a:avLst/>
            <a:gdLst/>
            <a:ahLst/>
            <a:cxnLst/>
            <a:rect l="l" t="t" r="r" b="b"/>
            <a:pathLst>
              <a:path w="11429" h="11429">
                <a:moveTo>
                  <a:pt x="11099" y="0"/>
                </a:moveTo>
                <a:lnTo>
                  <a:pt x="0" y="0"/>
                </a:lnTo>
                <a:lnTo>
                  <a:pt x="0" y="11008"/>
                </a:lnTo>
                <a:lnTo>
                  <a:pt x="11099" y="11008"/>
                </a:lnTo>
                <a:lnTo>
                  <a:pt x="11099"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00" name="object 500"/>
          <p:cNvSpPr/>
          <p:nvPr/>
        </p:nvSpPr>
        <p:spPr>
          <a:xfrm>
            <a:off x="3220553" y="3581639"/>
            <a:ext cx="6697" cy="6697"/>
          </a:xfrm>
          <a:custGeom>
            <a:avLst/>
            <a:gdLst/>
            <a:ahLst/>
            <a:cxnLst/>
            <a:rect l="l" t="t" r="r" b="b"/>
            <a:pathLst>
              <a:path w="11429" h="11429">
                <a:moveTo>
                  <a:pt x="10863" y="0"/>
                </a:moveTo>
                <a:lnTo>
                  <a:pt x="0" y="0"/>
                </a:lnTo>
                <a:lnTo>
                  <a:pt x="0" y="11008"/>
                </a:lnTo>
                <a:lnTo>
                  <a:pt x="10863" y="11008"/>
                </a:lnTo>
                <a:lnTo>
                  <a:pt x="10863"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01" name="object 501"/>
          <p:cNvSpPr/>
          <p:nvPr/>
        </p:nvSpPr>
        <p:spPr>
          <a:xfrm>
            <a:off x="3220493" y="3927773"/>
            <a:ext cx="281285" cy="281285"/>
          </a:xfrm>
          <a:custGeom>
            <a:avLst/>
            <a:gdLst/>
            <a:ahLst/>
            <a:cxnLst/>
            <a:rect l="l" t="t" r="r" b="b"/>
            <a:pathLst>
              <a:path w="480060" h="480059">
                <a:moveTo>
                  <a:pt x="0" y="479934"/>
                </a:moveTo>
                <a:lnTo>
                  <a:pt x="479487" y="479934"/>
                </a:lnTo>
                <a:lnTo>
                  <a:pt x="479487" y="0"/>
                </a:lnTo>
                <a:lnTo>
                  <a:pt x="0" y="0"/>
                </a:lnTo>
                <a:lnTo>
                  <a:pt x="0" y="479934"/>
                </a:lnTo>
                <a:close/>
              </a:path>
            </a:pathLst>
          </a:custGeom>
          <a:solidFill>
            <a:srgbClr val="CECCCC"/>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02" name="object 502"/>
          <p:cNvSpPr/>
          <p:nvPr/>
        </p:nvSpPr>
        <p:spPr>
          <a:xfrm>
            <a:off x="3214029" y="4212207"/>
            <a:ext cx="293936" cy="0"/>
          </a:xfrm>
          <a:custGeom>
            <a:avLst/>
            <a:gdLst/>
            <a:ahLst/>
            <a:cxnLst/>
            <a:rect l="l" t="t" r="r" b="b"/>
            <a:pathLst>
              <a:path w="501650">
                <a:moveTo>
                  <a:pt x="0" y="0"/>
                </a:moveTo>
                <a:lnTo>
                  <a:pt x="501450" y="0"/>
                </a:lnTo>
              </a:path>
            </a:pathLst>
          </a:custGeom>
          <a:ln w="11430">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03" name="object 503"/>
          <p:cNvSpPr/>
          <p:nvPr/>
        </p:nvSpPr>
        <p:spPr>
          <a:xfrm>
            <a:off x="3214029" y="4205883"/>
            <a:ext cx="281285" cy="0"/>
          </a:xfrm>
          <a:custGeom>
            <a:avLst/>
            <a:gdLst/>
            <a:ahLst/>
            <a:cxnLst/>
            <a:rect l="l" t="t" r="r" b="b"/>
            <a:pathLst>
              <a:path w="480060">
                <a:moveTo>
                  <a:pt x="0" y="0"/>
                </a:moveTo>
                <a:lnTo>
                  <a:pt x="479521" y="0"/>
                </a:lnTo>
              </a:path>
            </a:pathLst>
          </a:custGeom>
          <a:ln w="10160">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04" name="object 504"/>
          <p:cNvSpPr/>
          <p:nvPr/>
        </p:nvSpPr>
        <p:spPr>
          <a:xfrm>
            <a:off x="3220474" y="3934271"/>
            <a:ext cx="0" cy="268635"/>
          </a:xfrm>
          <a:custGeom>
            <a:avLst/>
            <a:gdLst/>
            <a:ahLst/>
            <a:cxnLst/>
            <a:rect l="l" t="t" r="r" b="b"/>
            <a:pathLst>
              <a:path h="458470">
                <a:moveTo>
                  <a:pt x="0" y="0"/>
                </a:moveTo>
                <a:lnTo>
                  <a:pt x="0" y="458469"/>
                </a:lnTo>
              </a:path>
            </a:pathLst>
          </a:custGeom>
          <a:ln w="21997">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05" name="object 505"/>
          <p:cNvSpPr/>
          <p:nvPr/>
        </p:nvSpPr>
        <p:spPr>
          <a:xfrm>
            <a:off x="3214029" y="3921621"/>
            <a:ext cx="293936" cy="12650"/>
          </a:xfrm>
          <a:custGeom>
            <a:avLst/>
            <a:gdLst/>
            <a:ahLst/>
            <a:cxnLst/>
            <a:rect l="l" t="t" r="r" b="b"/>
            <a:pathLst>
              <a:path w="501650" h="21590">
                <a:moveTo>
                  <a:pt x="0" y="21589"/>
                </a:moveTo>
                <a:lnTo>
                  <a:pt x="501450" y="21589"/>
                </a:lnTo>
                <a:lnTo>
                  <a:pt x="501450" y="0"/>
                </a:lnTo>
                <a:lnTo>
                  <a:pt x="0" y="0"/>
                </a:lnTo>
                <a:lnTo>
                  <a:pt x="0" y="21589"/>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06" name="object 506"/>
          <p:cNvSpPr/>
          <p:nvPr/>
        </p:nvSpPr>
        <p:spPr>
          <a:xfrm>
            <a:off x="3494998" y="4202906"/>
            <a:ext cx="6697" cy="5953"/>
          </a:xfrm>
          <a:custGeom>
            <a:avLst/>
            <a:gdLst/>
            <a:ahLst/>
            <a:cxnLst/>
            <a:rect l="l" t="t" r="r" b="b"/>
            <a:pathLst>
              <a:path w="11429" h="10159">
                <a:moveTo>
                  <a:pt x="0" y="10160"/>
                </a:moveTo>
                <a:lnTo>
                  <a:pt x="10963" y="10160"/>
                </a:lnTo>
                <a:lnTo>
                  <a:pt x="10963" y="0"/>
                </a:lnTo>
                <a:lnTo>
                  <a:pt x="0" y="0"/>
                </a:lnTo>
                <a:lnTo>
                  <a:pt x="0" y="1016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07" name="object 507"/>
          <p:cNvSpPr/>
          <p:nvPr/>
        </p:nvSpPr>
        <p:spPr>
          <a:xfrm>
            <a:off x="3501423" y="3934271"/>
            <a:ext cx="0" cy="268635"/>
          </a:xfrm>
          <a:custGeom>
            <a:avLst/>
            <a:gdLst/>
            <a:ahLst/>
            <a:cxnLst/>
            <a:rect l="l" t="t" r="r" b="b"/>
            <a:pathLst>
              <a:path h="458470">
                <a:moveTo>
                  <a:pt x="0" y="0"/>
                </a:moveTo>
                <a:lnTo>
                  <a:pt x="0" y="458469"/>
                </a:lnTo>
              </a:path>
            </a:pathLst>
          </a:custGeom>
          <a:ln w="21929">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08" name="object 508"/>
          <p:cNvSpPr/>
          <p:nvPr/>
        </p:nvSpPr>
        <p:spPr>
          <a:xfrm>
            <a:off x="3501423" y="4202554"/>
            <a:ext cx="6697" cy="6697"/>
          </a:xfrm>
          <a:custGeom>
            <a:avLst/>
            <a:gdLst/>
            <a:ahLst/>
            <a:cxnLst/>
            <a:rect l="l" t="t" r="r" b="b"/>
            <a:pathLst>
              <a:path w="11429" h="11429">
                <a:moveTo>
                  <a:pt x="10965" y="0"/>
                </a:moveTo>
                <a:lnTo>
                  <a:pt x="0" y="0"/>
                </a:lnTo>
                <a:lnTo>
                  <a:pt x="0" y="10975"/>
                </a:lnTo>
                <a:lnTo>
                  <a:pt x="10965" y="10975"/>
                </a:lnTo>
                <a:lnTo>
                  <a:pt x="10965"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09" name="object 509"/>
          <p:cNvSpPr/>
          <p:nvPr/>
        </p:nvSpPr>
        <p:spPr>
          <a:xfrm>
            <a:off x="3252417" y="4141931"/>
            <a:ext cx="6697" cy="25673"/>
          </a:xfrm>
          <a:custGeom>
            <a:avLst/>
            <a:gdLst/>
            <a:ahLst/>
            <a:cxnLst/>
            <a:rect l="l" t="t" r="r" b="b"/>
            <a:pathLst>
              <a:path w="11429" h="43815">
                <a:moveTo>
                  <a:pt x="10965" y="0"/>
                </a:moveTo>
                <a:lnTo>
                  <a:pt x="0" y="0"/>
                </a:lnTo>
                <a:lnTo>
                  <a:pt x="0" y="43219"/>
                </a:lnTo>
                <a:lnTo>
                  <a:pt x="10965" y="43219"/>
                </a:lnTo>
                <a:lnTo>
                  <a:pt x="10965"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10" name="object 510"/>
          <p:cNvSpPr/>
          <p:nvPr/>
        </p:nvSpPr>
        <p:spPr>
          <a:xfrm>
            <a:off x="3252417" y="4106753"/>
            <a:ext cx="6697" cy="29021"/>
          </a:xfrm>
          <a:custGeom>
            <a:avLst/>
            <a:gdLst/>
            <a:ahLst/>
            <a:cxnLst/>
            <a:rect l="l" t="t" r="r" b="b"/>
            <a:pathLst>
              <a:path w="11429" h="49529">
                <a:moveTo>
                  <a:pt x="10965" y="0"/>
                </a:moveTo>
                <a:lnTo>
                  <a:pt x="0" y="0"/>
                </a:lnTo>
                <a:lnTo>
                  <a:pt x="0" y="49062"/>
                </a:lnTo>
                <a:lnTo>
                  <a:pt x="10965" y="49062"/>
                </a:lnTo>
                <a:lnTo>
                  <a:pt x="10965"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11" name="object 511"/>
          <p:cNvSpPr/>
          <p:nvPr/>
        </p:nvSpPr>
        <p:spPr>
          <a:xfrm>
            <a:off x="3252417" y="4071614"/>
            <a:ext cx="6697" cy="29021"/>
          </a:xfrm>
          <a:custGeom>
            <a:avLst/>
            <a:gdLst/>
            <a:ahLst/>
            <a:cxnLst/>
            <a:rect l="l" t="t" r="r" b="b"/>
            <a:pathLst>
              <a:path w="11429" h="49529">
                <a:moveTo>
                  <a:pt x="10965" y="0"/>
                </a:moveTo>
                <a:lnTo>
                  <a:pt x="0" y="0"/>
                </a:lnTo>
                <a:lnTo>
                  <a:pt x="0" y="48995"/>
                </a:lnTo>
                <a:lnTo>
                  <a:pt x="10965" y="48995"/>
                </a:lnTo>
                <a:lnTo>
                  <a:pt x="10965"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12" name="object 512"/>
          <p:cNvSpPr/>
          <p:nvPr/>
        </p:nvSpPr>
        <p:spPr>
          <a:xfrm>
            <a:off x="3252417" y="4036435"/>
            <a:ext cx="6697" cy="29021"/>
          </a:xfrm>
          <a:custGeom>
            <a:avLst/>
            <a:gdLst/>
            <a:ahLst/>
            <a:cxnLst/>
            <a:rect l="l" t="t" r="r" b="b"/>
            <a:pathLst>
              <a:path w="11429" h="49529">
                <a:moveTo>
                  <a:pt x="10965" y="0"/>
                </a:moveTo>
                <a:lnTo>
                  <a:pt x="0" y="0"/>
                </a:lnTo>
                <a:lnTo>
                  <a:pt x="0" y="49063"/>
                </a:lnTo>
                <a:lnTo>
                  <a:pt x="10965" y="49063"/>
                </a:lnTo>
                <a:lnTo>
                  <a:pt x="10965"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13" name="object 513"/>
          <p:cNvSpPr/>
          <p:nvPr/>
        </p:nvSpPr>
        <p:spPr>
          <a:xfrm>
            <a:off x="3252417" y="4001256"/>
            <a:ext cx="6697" cy="29021"/>
          </a:xfrm>
          <a:custGeom>
            <a:avLst/>
            <a:gdLst/>
            <a:ahLst/>
            <a:cxnLst/>
            <a:rect l="l" t="t" r="r" b="b"/>
            <a:pathLst>
              <a:path w="11429" h="49529">
                <a:moveTo>
                  <a:pt x="10965" y="0"/>
                </a:moveTo>
                <a:lnTo>
                  <a:pt x="0" y="0"/>
                </a:lnTo>
                <a:lnTo>
                  <a:pt x="0" y="49063"/>
                </a:lnTo>
                <a:lnTo>
                  <a:pt x="10965" y="49063"/>
                </a:lnTo>
                <a:lnTo>
                  <a:pt x="10965"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14" name="object 514"/>
          <p:cNvSpPr/>
          <p:nvPr/>
        </p:nvSpPr>
        <p:spPr>
          <a:xfrm>
            <a:off x="3252417" y="3966077"/>
            <a:ext cx="6697" cy="29021"/>
          </a:xfrm>
          <a:custGeom>
            <a:avLst/>
            <a:gdLst/>
            <a:ahLst/>
            <a:cxnLst/>
            <a:rect l="l" t="t" r="r" b="b"/>
            <a:pathLst>
              <a:path w="11429" h="49529">
                <a:moveTo>
                  <a:pt x="10965" y="0"/>
                </a:moveTo>
                <a:lnTo>
                  <a:pt x="0" y="0"/>
                </a:lnTo>
                <a:lnTo>
                  <a:pt x="0" y="49063"/>
                </a:lnTo>
                <a:lnTo>
                  <a:pt x="10965" y="49063"/>
                </a:lnTo>
                <a:lnTo>
                  <a:pt x="10965"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15" name="object 515"/>
          <p:cNvSpPr/>
          <p:nvPr/>
        </p:nvSpPr>
        <p:spPr>
          <a:xfrm>
            <a:off x="3252417" y="3934203"/>
            <a:ext cx="6697" cy="25673"/>
          </a:xfrm>
          <a:custGeom>
            <a:avLst/>
            <a:gdLst/>
            <a:ahLst/>
            <a:cxnLst/>
            <a:rect l="l" t="t" r="r" b="b"/>
            <a:pathLst>
              <a:path w="11429" h="43815">
                <a:moveTo>
                  <a:pt x="10965" y="0"/>
                </a:moveTo>
                <a:lnTo>
                  <a:pt x="0" y="0"/>
                </a:lnTo>
                <a:lnTo>
                  <a:pt x="0" y="43423"/>
                </a:lnTo>
                <a:lnTo>
                  <a:pt x="10965" y="43423"/>
                </a:lnTo>
                <a:lnTo>
                  <a:pt x="10965"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16" name="object 516"/>
          <p:cNvSpPr/>
          <p:nvPr/>
        </p:nvSpPr>
        <p:spPr>
          <a:xfrm>
            <a:off x="3252417" y="3927772"/>
            <a:ext cx="6697" cy="6697"/>
          </a:xfrm>
          <a:custGeom>
            <a:avLst/>
            <a:gdLst/>
            <a:ahLst/>
            <a:cxnLst/>
            <a:rect l="l" t="t" r="r" b="b"/>
            <a:pathLst>
              <a:path w="11429" h="11429">
                <a:moveTo>
                  <a:pt x="0" y="10974"/>
                </a:moveTo>
                <a:lnTo>
                  <a:pt x="10964" y="10974"/>
                </a:lnTo>
                <a:lnTo>
                  <a:pt x="10964" y="0"/>
                </a:lnTo>
                <a:lnTo>
                  <a:pt x="0" y="0"/>
                </a:lnTo>
                <a:lnTo>
                  <a:pt x="0" y="10974"/>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17" name="object 517"/>
          <p:cNvSpPr/>
          <p:nvPr/>
        </p:nvSpPr>
        <p:spPr>
          <a:xfrm>
            <a:off x="3287564" y="4141931"/>
            <a:ext cx="6697" cy="25673"/>
          </a:xfrm>
          <a:custGeom>
            <a:avLst/>
            <a:gdLst/>
            <a:ahLst/>
            <a:cxnLst/>
            <a:rect l="l" t="t" r="r" b="b"/>
            <a:pathLst>
              <a:path w="11429" h="43815">
                <a:moveTo>
                  <a:pt x="10963" y="0"/>
                </a:moveTo>
                <a:lnTo>
                  <a:pt x="0" y="0"/>
                </a:lnTo>
                <a:lnTo>
                  <a:pt x="0" y="43219"/>
                </a:lnTo>
                <a:lnTo>
                  <a:pt x="10963" y="43219"/>
                </a:lnTo>
                <a:lnTo>
                  <a:pt x="1096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18" name="object 518"/>
          <p:cNvSpPr/>
          <p:nvPr/>
        </p:nvSpPr>
        <p:spPr>
          <a:xfrm>
            <a:off x="3287564" y="4106753"/>
            <a:ext cx="6697" cy="29021"/>
          </a:xfrm>
          <a:custGeom>
            <a:avLst/>
            <a:gdLst/>
            <a:ahLst/>
            <a:cxnLst/>
            <a:rect l="l" t="t" r="r" b="b"/>
            <a:pathLst>
              <a:path w="11429" h="49529">
                <a:moveTo>
                  <a:pt x="10963" y="0"/>
                </a:moveTo>
                <a:lnTo>
                  <a:pt x="0" y="0"/>
                </a:lnTo>
                <a:lnTo>
                  <a:pt x="0" y="49062"/>
                </a:lnTo>
                <a:lnTo>
                  <a:pt x="10963" y="49062"/>
                </a:lnTo>
                <a:lnTo>
                  <a:pt x="1096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19" name="object 519"/>
          <p:cNvSpPr/>
          <p:nvPr/>
        </p:nvSpPr>
        <p:spPr>
          <a:xfrm>
            <a:off x="3287564" y="4071614"/>
            <a:ext cx="6697" cy="29021"/>
          </a:xfrm>
          <a:custGeom>
            <a:avLst/>
            <a:gdLst/>
            <a:ahLst/>
            <a:cxnLst/>
            <a:rect l="l" t="t" r="r" b="b"/>
            <a:pathLst>
              <a:path w="11429" h="49529">
                <a:moveTo>
                  <a:pt x="10963" y="0"/>
                </a:moveTo>
                <a:lnTo>
                  <a:pt x="0" y="0"/>
                </a:lnTo>
                <a:lnTo>
                  <a:pt x="0" y="48995"/>
                </a:lnTo>
                <a:lnTo>
                  <a:pt x="10963" y="48995"/>
                </a:lnTo>
                <a:lnTo>
                  <a:pt x="1096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20" name="object 520"/>
          <p:cNvSpPr/>
          <p:nvPr/>
        </p:nvSpPr>
        <p:spPr>
          <a:xfrm>
            <a:off x="3287564" y="4036435"/>
            <a:ext cx="6697" cy="29021"/>
          </a:xfrm>
          <a:custGeom>
            <a:avLst/>
            <a:gdLst/>
            <a:ahLst/>
            <a:cxnLst/>
            <a:rect l="l" t="t" r="r" b="b"/>
            <a:pathLst>
              <a:path w="11429" h="49529">
                <a:moveTo>
                  <a:pt x="10963" y="0"/>
                </a:moveTo>
                <a:lnTo>
                  <a:pt x="0" y="0"/>
                </a:lnTo>
                <a:lnTo>
                  <a:pt x="0" y="49063"/>
                </a:lnTo>
                <a:lnTo>
                  <a:pt x="10963" y="49063"/>
                </a:lnTo>
                <a:lnTo>
                  <a:pt x="1096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21" name="object 521"/>
          <p:cNvSpPr/>
          <p:nvPr/>
        </p:nvSpPr>
        <p:spPr>
          <a:xfrm>
            <a:off x="3287564" y="4001256"/>
            <a:ext cx="6697" cy="29021"/>
          </a:xfrm>
          <a:custGeom>
            <a:avLst/>
            <a:gdLst/>
            <a:ahLst/>
            <a:cxnLst/>
            <a:rect l="l" t="t" r="r" b="b"/>
            <a:pathLst>
              <a:path w="11429" h="49529">
                <a:moveTo>
                  <a:pt x="10963" y="0"/>
                </a:moveTo>
                <a:lnTo>
                  <a:pt x="0" y="0"/>
                </a:lnTo>
                <a:lnTo>
                  <a:pt x="0" y="49063"/>
                </a:lnTo>
                <a:lnTo>
                  <a:pt x="10963" y="49063"/>
                </a:lnTo>
                <a:lnTo>
                  <a:pt x="1096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22" name="object 522"/>
          <p:cNvSpPr/>
          <p:nvPr/>
        </p:nvSpPr>
        <p:spPr>
          <a:xfrm>
            <a:off x="3287564" y="3966077"/>
            <a:ext cx="6697" cy="29021"/>
          </a:xfrm>
          <a:custGeom>
            <a:avLst/>
            <a:gdLst/>
            <a:ahLst/>
            <a:cxnLst/>
            <a:rect l="l" t="t" r="r" b="b"/>
            <a:pathLst>
              <a:path w="11429" h="49529">
                <a:moveTo>
                  <a:pt x="10963" y="0"/>
                </a:moveTo>
                <a:lnTo>
                  <a:pt x="0" y="0"/>
                </a:lnTo>
                <a:lnTo>
                  <a:pt x="0" y="49063"/>
                </a:lnTo>
                <a:lnTo>
                  <a:pt x="10963" y="49063"/>
                </a:lnTo>
                <a:lnTo>
                  <a:pt x="1096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23" name="object 523"/>
          <p:cNvSpPr/>
          <p:nvPr/>
        </p:nvSpPr>
        <p:spPr>
          <a:xfrm>
            <a:off x="3287564" y="3934203"/>
            <a:ext cx="6697" cy="25673"/>
          </a:xfrm>
          <a:custGeom>
            <a:avLst/>
            <a:gdLst/>
            <a:ahLst/>
            <a:cxnLst/>
            <a:rect l="l" t="t" r="r" b="b"/>
            <a:pathLst>
              <a:path w="11429" h="43815">
                <a:moveTo>
                  <a:pt x="10963" y="0"/>
                </a:moveTo>
                <a:lnTo>
                  <a:pt x="0" y="0"/>
                </a:lnTo>
                <a:lnTo>
                  <a:pt x="0" y="43423"/>
                </a:lnTo>
                <a:lnTo>
                  <a:pt x="10963" y="43423"/>
                </a:lnTo>
                <a:lnTo>
                  <a:pt x="1096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24" name="object 524"/>
          <p:cNvSpPr/>
          <p:nvPr/>
        </p:nvSpPr>
        <p:spPr>
          <a:xfrm>
            <a:off x="3287564" y="3927772"/>
            <a:ext cx="6697" cy="6697"/>
          </a:xfrm>
          <a:custGeom>
            <a:avLst/>
            <a:gdLst/>
            <a:ahLst/>
            <a:cxnLst/>
            <a:rect l="l" t="t" r="r" b="b"/>
            <a:pathLst>
              <a:path w="11429" h="11429">
                <a:moveTo>
                  <a:pt x="0" y="10974"/>
                </a:moveTo>
                <a:lnTo>
                  <a:pt x="10964" y="10974"/>
                </a:lnTo>
                <a:lnTo>
                  <a:pt x="10964" y="0"/>
                </a:lnTo>
                <a:lnTo>
                  <a:pt x="0" y="0"/>
                </a:lnTo>
                <a:lnTo>
                  <a:pt x="0" y="10974"/>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25" name="object 525"/>
          <p:cNvSpPr/>
          <p:nvPr/>
        </p:nvSpPr>
        <p:spPr>
          <a:xfrm>
            <a:off x="3322709" y="4141931"/>
            <a:ext cx="6697" cy="25673"/>
          </a:xfrm>
          <a:custGeom>
            <a:avLst/>
            <a:gdLst/>
            <a:ahLst/>
            <a:cxnLst/>
            <a:rect l="l" t="t" r="r" b="b"/>
            <a:pathLst>
              <a:path w="11429" h="43815">
                <a:moveTo>
                  <a:pt x="10965" y="0"/>
                </a:moveTo>
                <a:lnTo>
                  <a:pt x="0" y="0"/>
                </a:lnTo>
                <a:lnTo>
                  <a:pt x="0" y="43219"/>
                </a:lnTo>
                <a:lnTo>
                  <a:pt x="10965" y="43219"/>
                </a:lnTo>
                <a:lnTo>
                  <a:pt x="10965"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26" name="object 526"/>
          <p:cNvSpPr/>
          <p:nvPr/>
        </p:nvSpPr>
        <p:spPr>
          <a:xfrm>
            <a:off x="3322709" y="4106753"/>
            <a:ext cx="6697" cy="29021"/>
          </a:xfrm>
          <a:custGeom>
            <a:avLst/>
            <a:gdLst/>
            <a:ahLst/>
            <a:cxnLst/>
            <a:rect l="l" t="t" r="r" b="b"/>
            <a:pathLst>
              <a:path w="11429" h="49529">
                <a:moveTo>
                  <a:pt x="10965" y="0"/>
                </a:moveTo>
                <a:lnTo>
                  <a:pt x="0" y="0"/>
                </a:lnTo>
                <a:lnTo>
                  <a:pt x="0" y="49062"/>
                </a:lnTo>
                <a:lnTo>
                  <a:pt x="10965" y="49062"/>
                </a:lnTo>
                <a:lnTo>
                  <a:pt x="10965"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27" name="object 527"/>
          <p:cNvSpPr/>
          <p:nvPr/>
        </p:nvSpPr>
        <p:spPr>
          <a:xfrm>
            <a:off x="3322709" y="4071614"/>
            <a:ext cx="6697" cy="29021"/>
          </a:xfrm>
          <a:custGeom>
            <a:avLst/>
            <a:gdLst/>
            <a:ahLst/>
            <a:cxnLst/>
            <a:rect l="l" t="t" r="r" b="b"/>
            <a:pathLst>
              <a:path w="11429" h="49529">
                <a:moveTo>
                  <a:pt x="10965" y="0"/>
                </a:moveTo>
                <a:lnTo>
                  <a:pt x="0" y="0"/>
                </a:lnTo>
                <a:lnTo>
                  <a:pt x="0" y="48995"/>
                </a:lnTo>
                <a:lnTo>
                  <a:pt x="10965" y="48995"/>
                </a:lnTo>
                <a:lnTo>
                  <a:pt x="10965"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28" name="object 528"/>
          <p:cNvSpPr/>
          <p:nvPr/>
        </p:nvSpPr>
        <p:spPr>
          <a:xfrm>
            <a:off x="3322709" y="4036435"/>
            <a:ext cx="6697" cy="29021"/>
          </a:xfrm>
          <a:custGeom>
            <a:avLst/>
            <a:gdLst/>
            <a:ahLst/>
            <a:cxnLst/>
            <a:rect l="l" t="t" r="r" b="b"/>
            <a:pathLst>
              <a:path w="11429" h="49529">
                <a:moveTo>
                  <a:pt x="10965" y="0"/>
                </a:moveTo>
                <a:lnTo>
                  <a:pt x="0" y="0"/>
                </a:lnTo>
                <a:lnTo>
                  <a:pt x="0" y="49063"/>
                </a:lnTo>
                <a:lnTo>
                  <a:pt x="10965" y="49063"/>
                </a:lnTo>
                <a:lnTo>
                  <a:pt x="10965"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29" name="object 529"/>
          <p:cNvSpPr/>
          <p:nvPr/>
        </p:nvSpPr>
        <p:spPr>
          <a:xfrm>
            <a:off x="3322709" y="4001256"/>
            <a:ext cx="6697" cy="29021"/>
          </a:xfrm>
          <a:custGeom>
            <a:avLst/>
            <a:gdLst/>
            <a:ahLst/>
            <a:cxnLst/>
            <a:rect l="l" t="t" r="r" b="b"/>
            <a:pathLst>
              <a:path w="11429" h="49529">
                <a:moveTo>
                  <a:pt x="10965" y="0"/>
                </a:moveTo>
                <a:lnTo>
                  <a:pt x="0" y="0"/>
                </a:lnTo>
                <a:lnTo>
                  <a:pt x="0" y="49063"/>
                </a:lnTo>
                <a:lnTo>
                  <a:pt x="10965" y="49063"/>
                </a:lnTo>
                <a:lnTo>
                  <a:pt x="10965"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30" name="object 530"/>
          <p:cNvSpPr/>
          <p:nvPr/>
        </p:nvSpPr>
        <p:spPr>
          <a:xfrm>
            <a:off x="3322709" y="3966077"/>
            <a:ext cx="6697" cy="29021"/>
          </a:xfrm>
          <a:custGeom>
            <a:avLst/>
            <a:gdLst/>
            <a:ahLst/>
            <a:cxnLst/>
            <a:rect l="l" t="t" r="r" b="b"/>
            <a:pathLst>
              <a:path w="11429" h="49529">
                <a:moveTo>
                  <a:pt x="10965" y="0"/>
                </a:moveTo>
                <a:lnTo>
                  <a:pt x="0" y="0"/>
                </a:lnTo>
                <a:lnTo>
                  <a:pt x="0" y="49063"/>
                </a:lnTo>
                <a:lnTo>
                  <a:pt x="10965" y="49063"/>
                </a:lnTo>
                <a:lnTo>
                  <a:pt x="10965"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31" name="object 531"/>
          <p:cNvSpPr/>
          <p:nvPr/>
        </p:nvSpPr>
        <p:spPr>
          <a:xfrm>
            <a:off x="3322709" y="3934203"/>
            <a:ext cx="6697" cy="25673"/>
          </a:xfrm>
          <a:custGeom>
            <a:avLst/>
            <a:gdLst/>
            <a:ahLst/>
            <a:cxnLst/>
            <a:rect l="l" t="t" r="r" b="b"/>
            <a:pathLst>
              <a:path w="11429" h="43815">
                <a:moveTo>
                  <a:pt x="10965" y="0"/>
                </a:moveTo>
                <a:lnTo>
                  <a:pt x="0" y="0"/>
                </a:lnTo>
                <a:lnTo>
                  <a:pt x="0" y="43423"/>
                </a:lnTo>
                <a:lnTo>
                  <a:pt x="10965" y="43423"/>
                </a:lnTo>
                <a:lnTo>
                  <a:pt x="10965"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32" name="object 532"/>
          <p:cNvSpPr/>
          <p:nvPr/>
        </p:nvSpPr>
        <p:spPr>
          <a:xfrm>
            <a:off x="3322709" y="3927772"/>
            <a:ext cx="6697" cy="6697"/>
          </a:xfrm>
          <a:custGeom>
            <a:avLst/>
            <a:gdLst/>
            <a:ahLst/>
            <a:cxnLst/>
            <a:rect l="l" t="t" r="r" b="b"/>
            <a:pathLst>
              <a:path w="11429" h="11429">
                <a:moveTo>
                  <a:pt x="0" y="10974"/>
                </a:moveTo>
                <a:lnTo>
                  <a:pt x="10964" y="10974"/>
                </a:lnTo>
                <a:lnTo>
                  <a:pt x="10964" y="0"/>
                </a:lnTo>
                <a:lnTo>
                  <a:pt x="0" y="0"/>
                </a:lnTo>
                <a:lnTo>
                  <a:pt x="0" y="10974"/>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33" name="object 533"/>
          <p:cNvSpPr/>
          <p:nvPr/>
        </p:nvSpPr>
        <p:spPr>
          <a:xfrm>
            <a:off x="3357836" y="4141931"/>
            <a:ext cx="6697" cy="25673"/>
          </a:xfrm>
          <a:custGeom>
            <a:avLst/>
            <a:gdLst/>
            <a:ahLst/>
            <a:cxnLst/>
            <a:rect l="l" t="t" r="r" b="b"/>
            <a:pathLst>
              <a:path w="11429" h="43815">
                <a:moveTo>
                  <a:pt x="10963" y="0"/>
                </a:moveTo>
                <a:lnTo>
                  <a:pt x="0" y="0"/>
                </a:lnTo>
                <a:lnTo>
                  <a:pt x="0" y="43219"/>
                </a:lnTo>
                <a:lnTo>
                  <a:pt x="10963" y="43219"/>
                </a:lnTo>
                <a:lnTo>
                  <a:pt x="1096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34" name="object 534"/>
          <p:cNvSpPr/>
          <p:nvPr/>
        </p:nvSpPr>
        <p:spPr>
          <a:xfrm>
            <a:off x="3357836" y="4106753"/>
            <a:ext cx="6697" cy="29021"/>
          </a:xfrm>
          <a:custGeom>
            <a:avLst/>
            <a:gdLst/>
            <a:ahLst/>
            <a:cxnLst/>
            <a:rect l="l" t="t" r="r" b="b"/>
            <a:pathLst>
              <a:path w="11429" h="49529">
                <a:moveTo>
                  <a:pt x="10963" y="0"/>
                </a:moveTo>
                <a:lnTo>
                  <a:pt x="0" y="0"/>
                </a:lnTo>
                <a:lnTo>
                  <a:pt x="0" y="49062"/>
                </a:lnTo>
                <a:lnTo>
                  <a:pt x="10963" y="49062"/>
                </a:lnTo>
                <a:lnTo>
                  <a:pt x="1096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35" name="object 535"/>
          <p:cNvSpPr/>
          <p:nvPr/>
        </p:nvSpPr>
        <p:spPr>
          <a:xfrm>
            <a:off x="3357836" y="4071614"/>
            <a:ext cx="6697" cy="29021"/>
          </a:xfrm>
          <a:custGeom>
            <a:avLst/>
            <a:gdLst/>
            <a:ahLst/>
            <a:cxnLst/>
            <a:rect l="l" t="t" r="r" b="b"/>
            <a:pathLst>
              <a:path w="11429" h="49529">
                <a:moveTo>
                  <a:pt x="10963" y="0"/>
                </a:moveTo>
                <a:lnTo>
                  <a:pt x="0" y="0"/>
                </a:lnTo>
                <a:lnTo>
                  <a:pt x="0" y="48995"/>
                </a:lnTo>
                <a:lnTo>
                  <a:pt x="10963" y="48995"/>
                </a:lnTo>
                <a:lnTo>
                  <a:pt x="1096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36" name="object 536"/>
          <p:cNvSpPr/>
          <p:nvPr/>
        </p:nvSpPr>
        <p:spPr>
          <a:xfrm>
            <a:off x="3357836" y="4036435"/>
            <a:ext cx="6697" cy="29021"/>
          </a:xfrm>
          <a:custGeom>
            <a:avLst/>
            <a:gdLst/>
            <a:ahLst/>
            <a:cxnLst/>
            <a:rect l="l" t="t" r="r" b="b"/>
            <a:pathLst>
              <a:path w="11429" h="49529">
                <a:moveTo>
                  <a:pt x="10963" y="0"/>
                </a:moveTo>
                <a:lnTo>
                  <a:pt x="0" y="0"/>
                </a:lnTo>
                <a:lnTo>
                  <a:pt x="0" y="49063"/>
                </a:lnTo>
                <a:lnTo>
                  <a:pt x="10963" y="49063"/>
                </a:lnTo>
                <a:lnTo>
                  <a:pt x="1096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37" name="object 537"/>
          <p:cNvSpPr/>
          <p:nvPr/>
        </p:nvSpPr>
        <p:spPr>
          <a:xfrm>
            <a:off x="3357836" y="4001256"/>
            <a:ext cx="6697" cy="29021"/>
          </a:xfrm>
          <a:custGeom>
            <a:avLst/>
            <a:gdLst/>
            <a:ahLst/>
            <a:cxnLst/>
            <a:rect l="l" t="t" r="r" b="b"/>
            <a:pathLst>
              <a:path w="11429" h="49529">
                <a:moveTo>
                  <a:pt x="10963" y="0"/>
                </a:moveTo>
                <a:lnTo>
                  <a:pt x="0" y="0"/>
                </a:lnTo>
                <a:lnTo>
                  <a:pt x="0" y="49063"/>
                </a:lnTo>
                <a:lnTo>
                  <a:pt x="10963" y="49063"/>
                </a:lnTo>
                <a:lnTo>
                  <a:pt x="1096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38" name="object 538"/>
          <p:cNvSpPr/>
          <p:nvPr/>
        </p:nvSpPr>
        <p:spPr>
          <a:xfrm>
            <a:off x="3357836" y="3966077"/>
            <a:ext cx="6697" cy="29021"/>
          </a:xfrm>
          <a:custGeom>
            <a:avLst/>
            <a:gdLst/>
            <a:ahLst/>
            <a:cxnLst/>
            <a:rect l="l" t="t" r="r" b="b"/>
            <a:pathLst>
              <a:path w="11429" h="49529">
                <a:moveTo>
                  <a:pt x="10963" y="0"/>
                </a:moveTo>
                <a:lnTo>
                  <a:pt x="0" y="0"/>
                </a:lnTo>
                <a:lnTo>
                  <a:pt x="0" y="49063"/>
                </a:lnTo>
                <a:lnTo>
                  <a:pt x="10963" y="49063"/>
                </a:lnTo>
                <a:lnTo>
                  <a:pt x="1096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39" name="object 539"/>
          <p:cNvSpPr/>
          <p:nvPr/>
        </p:nvSpPr>
        <p:spPr>
          <a:xfrm>
            <a:off x="3357836" y="3934203"/>
            <a:ext cx="6697" cy="25673"/>
          </a:xfrm>
          <a:custGeom>
            <a:avLst/>
            <a:gdLst/>
            <a:ahLst/>
            <a:cxnLst/>
            <a:rect l="l" t="t" r="r" b="b"/>
            <a:pathLst>
              <a:path w="11429" h="43815">
                <a:moveTo>
                  <a:pt x="10963" y="0"/>
                </a:moveTo>
                <a:lnTo>
                  <a:pt x="0" y="0"/>
                </a:lnTo>
                <a:lnTo>
                  <a:pt x="0" y="43423"/>
                </a:lnTo>
                <a:lnTo>
                  <a:pt x="10963" y="43423"/>
                </a:lnTo>
                <a:lnTo>
                  <a:pt x="1096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40" name="object 540"/>
          <p:cNvSpPr/>
          <p:nvPr/>
        </p:nvSpPr>
        <p:spPr>
          <a:xfrm>
            <a:off x="3357836" y="3927772"/>
            <a:ext cx="6697" cy="6697"/>
          </a:xfrm>
          <a:custGeom>
            <a:avLst/>
            <a:gdLst/>
            <a:ahLst/>
            <a:cxnLst/>
            <a:rect l="l" t="t" r="r" b="b"/>
            <a:pathLst>
              <a:path w="11429" h="11429">
                <a:moveTo>
                  <a:pt x="0" y="10974"/>
                </a:moveTo>
                <a:lnTo>
                  <a:pt x="10964" y="10974"/>
                </a:lnTo>
                <a:lnTo>
                  <a:pt x="10964" y="0"/>
                </a:lnTo>
                <a:lnTo>
                  <a:pt x="0" y="0"/>
                </a:lnTo>
                <a:lnTo>
                  <a:pt x="0" y="10974"/>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41" name="object 541"/>
          <p:cNvSpPr/>
          <p:nvPr/>
        </p:nvSpPr>
        <p:spPr>
          <a:xfrm>
            <a:off x="3393001" y="4141931"/>
            <a:ext cx="6697" cy="25673"/>
          </a:xfrm>
          <a:custGeom>
            <a:avLst/>
            <a:gdLst/>
            <a:ahLst/>
            <a:cxnLst/>
            <a:rect l="l" t="t" r="r" b="b"/>
            <a:pathLst>
              <a:path w="11429" h="43815">
                <a:moveTo>
                  <a:pt x="10963" y="0"/>
                </a:moveTo>
                <a:lnTo>
                  <a:pt x="0" y="0"/>
                </a:lnTo>
                <a:lnTo>
                  <a:pt x="0" y="43219"/>
                </a:lnTo>
                <a:lnTo>
                  <a:pt x="10963" y="43219"/>
                </a:lnTo>
                <a:lnTo>
                  <a:pt x="1096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42" name="object 542"/>
          <p:cNvSpPr/>
          <p:nvPr/>
        </p:nvSpPr>
        <p:spPr>
          <a:xfrm>
            <a:off x="3393001" y="4106753"/>
            <a:ext cx="6697" cy="29021"/>
          </a:xfrm>
          <a:custGeom>
            <a:avLst/>
            <a:gdLst/>
            <a:ahLst/>
            <a:cxnLst/>
            <a:rect l="l" t="t" r="r" b="b"/>
            <a:pathLst>
              <a:path w="11429" h="49529">
                <a:moveTo>
                  <a:pt x="10963" y="0"/>
                </a:moveTo>
                <a:lnTo>
                  <a:pt x="0" y="0"/>
                </a:lnTo>
                <a:lnTo>
                  <a:pt x="0" y="49062"/>
                </a:lnTo>
                <a:lnTo>
                  <a:pt x="10963" y="49062"/>
                </a:lnTo>
                <a:lnTo>
                  <a:pt x="1096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43" name="object 543"/>
          <p:cNvSpPr/>
          <p:nvPr/>
        </p:nvSpPr>
        <p:spPr>
          <a:xfrm>
            <a:off x="3393001" y="4090586"/>
            <a:ext cx="6697" cy="10046"/>
          </a:xfrm>
          <a:custGeom>
            <a:avLst/>
            <a:gdLst/>
            <a:ahLst/>
            <a:cxnLst/>
            <a:rect l="l" t="t" r="r" b="b"/>
            <a:pathLst>
              <a:path w="11429" h="17145">
                <a:moveTo>
                  <a:pt x="0" y="16615"/>
                </a:moveTo>
                <a:lnTo>
                  <a:pt x="10963" y="16615"/>
                </a:lnTo>
                <a:lnTo>
                  <a:pt x="10963" y="0"/>
                </a:lnTo>
                <a:lnTo>
                  <a:pt x="0" y="0"/>
                </a:lnTo>
                <a:lnTo>
                  <a:pt x="0" y="16615"/>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44" name="object 544"/>
          <p:cNvSpPr/>
          <p:nvPr/>
        </p:nvSpPr>
        <p:spPr>
          <a:xfrm>
            <a:off x="3393001" y="4036434"/>
            <a:ext cx="6697" cy="8186"/>
          </a:xfrm>
          <a:custGeom>
            <a:avLst/>
            <a:gdLst/>
            <a:ahLst/>
            <a:cxnLst/>
            <a:rect l="l" t="t" r="r" b="b"/>
            <a:pathLst>
              <a:path w="11429" h="13970">
                <a:moveTo>
                  <a:pt x="0" y="13557"/>
                </a:moveTo>
                <a:lnTo>
                  <a:pt x="10963" y="13557"/>
                </a:lnTo>
                <a:lnTo>
                  <a:pt x="10963" y="0"/>
                </a:lnTo>
                <a:lnTo>
                  <a:pt x="0" y="0"/>
                </a:lnTo>
                <a:lnTo>
                  <a:pt x="0" y="13557"/>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45" name="object 545"/>
          <p:cNvSpPr/>
          <p:nvPr/>
        </p:nvSpPr>
        <p:spPr>
          <a:xfrm>
            <a:off x="3393001" y="4001256"/>
            <a:ext cx="6697" cy="29021"/>
          </a:xfrm>
          <a:custGeom>
            <a:avLst/>
            <a:gdLst/>
            <a:ahLst/>
            <a:cxnLst/>
            <a:rect l="l" t="t" r="r" b="b"/>
            <a:pathLst>
              <a:path w="11429" h="49529">
                <a:moveTo>
                  <a:pt x="10963" y="0"/>
                </a:moveTo>
                <a:lnTo>
                  <a:pt x="0" y="0"/>
                </a:lnTo>
                <a:lnTo>
                  <a:pt x="0" y="49063"/>
                </a:lnTo>
                <a:lnTo>
                  <a:pt x="10963" y="49063"/>
                </a:lnTo>
                <a:lnTo>
                  <a:pt x="1096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46" name="object 546"/>
          <p:cNvSpPr/>
          <p:nvPr/>
        </p:nvSpPr>
        <p:spPr>
          <a:xfrm>
            <a:off x="3393001" y="3966077"/>
            <a:ext cx="6697" cy="29021"/>
          </a:xfrm>
          <a:custGeom>
            <a:avLst/>
            <a:gdLst/>
            <a:ahLst/>
            <a:cxnLst/>
            <a:rect l="l" t="t" r="r" b="b"/>
            <a:pathLst>
              <a:path w="11429" h="49529">
                <a:moveTo>
                  <a:pt x="10963" y="0"/>
                </a:moveTo>
                <a:lnTo>
                  <a:pt x="0" y="0"/>
                </a:lnTo>
                <a:lnTo>
                  <a:pt x="0" y="49063"/>
                </a:lnTo>
                <a:lnTo>
                  <a:pt x="10963" y="49063"/>
                </a:lnTo>
                <a:lnTo>
                  <a:pt x="1096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47" name="object 547"/>
          <p:cNvSpPr/>
          <p:nvPr/>
        </p:nvSpPr>
        <p:spPr>
          <a:xfrm>
            <a:off x="3393001" y="3934203"/>
            <a:ext cx="6697" cy="25673"/>
          </a:xfrm>
          <a:custGeom>
            <a:avLst/>
            <a:gdLst/>
            <a:ahLst/>
            <a:cxnLst/>
            <a:rect l="l" t="t" r="r" b="b"/>
            <a:pathLst>
              <a:path w="11429" h="43815">
                <a:moveTo>
                  <a:pt x="10963" y="0"/>
                </a:moveTo>
                <a:lnTo>
                  <a:pt x="0" y="0"/>
                </a:lnTo>
                <a:lnTo>
                  <a:pt x="0" y="43423"/>
                </a:lnTo>
                <a:lnTo>
                  <a:pt x="10963" y="43423"/>
                </a:lnTo>
                <a:lnTo>
                  <a:pt x="1096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48" name="object 548"/>
          <p:cNvSpPr/>
          <p:nvPr/>
        </p:nvSpPr>
        <p:spPr>
          <a:xfrm>
            <a:off x="3393001" y="3927772"/>
            <a:ext cx="6697" cy="6697"/>
          </a:xfrm>
          <a:custGeom>
            <a:avLst/>
            <a:gdLst/>
            <a:ahLst/>
            <a:cxnLst/>
            <a:rect l="l" t="t" r="r" b="b"/>
            <a:pathLst>
              <a:path w="11429" h="11429">
                <a:moveTo>
                  <a:pt x="0" y="10974"/>
                </a:moveTo>
                <a:lnTo>
                  <a:pt x="10964" y="10974"/>
                </a:lnTo>
                <a:lnTo>
                  <a:pt x="10964" y="0"/>
                </a:lnTo>
                <a:lnTo>
                  <a:pt x="0" y="0"/>
                </a:lnTo>
                <a:lnTo>
                  <a:pt x="0" y="10974"/>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49" name="object 549"/>
          <p:cNvSpPr/>
          <p:nvPr/>
        </p:nvSpPr>
        <p:spPr>
          <a:xfrm>
            <a:off x="3428128" y="3934203"/>
            <a:ext cx="6697" cy="233288"/>
          </a:xfrm>
          <a:custGeom>
            <a:avLst/>
            <a:gdLst/>
            <a:ahLst/>
            <a:cxnLst/>
            <a:rect l="l" t="t" r="r" b="b"/>
            <a:pathLst>
              <a:path w="11429" h="398145">
                <a:moveTo>
                  <a:pt x="10963" y="354523"/>
                </a:moveTo>
                <a:lnTo>
                  <a:pt x="0" y="354523"/>
                </a:lnTo>
                <a:lnTo>
                  <a:pt x="0" y="397742"/>
                </a:lnTo>
                <a:lnTo>
                  <a:pt x="10963" y="397742"/>
                </a:lnTo>
                <a:lnTo>
                  <a:pt x="10963" y="354523"/>
                </a:lnTo>
                <a:close/>
              </a:path>
              <a:path w="11429" h="398145">
                <a:moveTo>
                  <a:pt x="3632" y="294485"/>
                </a:moveTo>
                <a:lnTo>
                  <a:pt x="0" y="294485"/>
                </a:lnTo>
                <a:lnTo>
                  <a:pt x="0" y="343547"/>
                </a:lnTo>
                <a:lnTo>
                  <a:pt x="10963" y="343547"/>
                </a:lnTo>
                <a:lnTo>
                  <a:pt x="10963" y="300838"/>
                </a:lnTo>
                <a:lnTo>
                  <a:pt x="3632" y="294485"/>
                </a:lnTo>
                <a:close/>
              </a:path>
              <a:path w="11429" h="398145">
                <a:moveTo>
                  <a:pt x="10963" y="234514"/>
                </a:moveTo>
                <a:lnTo>
                  <a:pt x="0" y="234514"/>
                </a:lnTo>
                <a:lnTo>
                  <a:pt x="0" y="283509"/>
                </a:lnTo>
                <a:lnTo>
                  <a:pt x="10963" y="283509"/>
                </a:lnTo>
                <a:lnTo>
                  <a:pt x="10963" y="234514"/>
                </a:lnTo>
                <a:close/>
              </a:path>
              <a:path w="11429" h="398145">
                <a:moveTo>
                  <a:pt x="10963" y="174475"/>
                </a:moveTo>
                <a:lnTo>
                  <a:pt x="0" y="174475"/>
                </a:lnTo>
                <a:lnTo>
                  <a:pt x="0" y="223539"/>
                </a:lnTo>
                <a:lnTo>
                  <a:pt x="10963" y="223539"/>
                </a:lnTo>
                <a:lnTo>
                  <a:pt x="10963" y="174475"/>
                </a:lnTo>
                <a:close/>
              </a:path>
              <a:path w="11429" h="398145">
                <a:moveTo>
                  <a:pt x="10963" y="114437"/>
                </a:moveTo>
                <a:lnTo>
                  <a:pt x="0" y="114437"/>
                </a:lnTo>
                <a:lnTo>
                  <a:pt x="0" y="163501"/>
                </a:lnTo>
                <a:lnTo>
                  <a:pt x="10963" y="163501"/>
                </a:lnTo>
                <a:lnTo>
                  <a:pt x="10963" y="114437"/>
                </a:lnTo>
                <a:close/>
              </a:path>
              <a:path w="11429" h="398145">
                <a:moveTo>
                  <a:pt x="10963" y="54397"/>
                </a:moveTo>
                <a:lnTo>
                  <a:pt x="0" y="54397"/>
                </a:lnTo>
                <a:lnTo>
                  <a:pt x="0" y="103461"/>
                </a:lnTo>
                <a:lnTo>
                  <a:pt x="10963" y="103461"/>
                </a:lnTo>
                <a:lnTo>
                  <a:pt x="10963" y="54397"/>
                </a:lnTo>
                <a:close/>
              </a:path>
              <a:path w="11429" h="398145">
                <a:moveTo>
                  <a:pt x="10963" y="0"/>
                </a:moveTo>
                <a:lnTo>
                  <a:pt x="0" y="0"/>
                </a:lnTo>
                <a:lnTo>
                  <a:pt x="0" y="43423"/>
                </a:lnTo>
                <a:lnTo>
                  <a:pt x="10963" y="43423"/>
                </a:lnTo>
                <a:lnTo>
                  <a:pt x="1096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50" name="object 550"/>
          <p:cNvSpPr/>
          <p:nvPr/>
        </p:nvSpPr>
        <p:spPr>
          <a:xfrm>
            <a:off x="3428128" y="3927772"/>
            <a:ext cx="6697" cy="6697"/>
          </a:xfrm>
          <a:custGeom>
            <a:avLst/>
            <a:gdLst/>
            <a:ahLst/>
            <a:cxnLst/>
            <a:rect l="l" t="t" r="r" b="b"/>
            <a:pathLst>
              <a:path w="11429" h="11429">
                <a:moveTo>
                  <a:pt x="0" y="10974"/>
                </a:moveTo>
                <a:lnTo>
                  <a:pt x="10964" y="10974"/>
                </a:lnTo>
                <a:lnTo>
                  <a:pt x="10964" y="0"/>
                </a:lnTo>
                <a:lnTo>
                  <a:pt x="0" y="0"/>
                </a:lnTo>
                <a:lnTo>
                  <a:pt x="0" y="10974"/>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51" name="object 551"/>
          <p:cNvSpPr/>
          <p:nvPr/>
        </p:nvSpPr>
        <p:spPr>
          <a:xfrm>
            <a:off x="3463253" y="3934203"/>
            <a:ext cx="6697" cy="233288"/>
          </a:xfrm>
          <a:custGeom>
            <a:avLst/>
            <a:gdLst/>
            <a:ahLst/>
            <a:cxnLst/>
            <a:rect l="l" t="t" r="r" b="b"/>
            <a:pathLst>
              <a:path w="11429" h="398145">
                <a:moveTo>
                  <a:pt x="10965" y="354523"/>
                </a:moveTo>
                <a:lnTo>
                  <a:pt x="0" y="354523"/>
                </a:lnTo>
                <a:lnTo>
                  <a:pt x="0" y="397742"/>
                </a:lnTo>
                <a:lnTo>
                  <a:pt x="10965" y="397742"/>
                </a:lnTo>
                <a:lnTo>
                  <a:pt x="10965" y="354523"/>
                </a:lnTo>
                <a:close/>
              </a:path>
              <a:path w="11429" h="398145">
                <a:moveTo>
                  <a:pt x="0" y="343242"/>
                </a:moveTo>
                <a:lnTo>
                  <a:pt x="0" y="343547"/>
                </a:lnTo>
                <a:lnTo>
                  <a:pt x="373" y="343547"/>
                </a:lnTo>
                <a:lnTo>
                  <a:pt x="0" y="343242"/>
                </a:lnTo>
                <a:close/>
              </a:path>
              <a:path w="11429" h="398145">
                <a:moveTo>
                  <a:pt x="0" y="297270"/>
                </a:moveTo>
                <a:lnTo>
                  <a:pt x="0" y="335970"/>
                </a:lnTo>
                <a:lnTo>
                  <a:pt x="8757" y="343547"/>
                </a:lnTo>
                <a:lnTo>
                  <a:pt x="10965" y="343547"/>
                </a:lnTo>
                <a:lnTo>
                  <a:pt x="10965" y="303930"/>
                </a:lnTo>
                <a:lnTo>
                  <a:pt x="0" y="297270"/>
                </a:lnTo>
                <a:close/>
              </a:path>
              <a:path w="11429" h="398145">
                <a:moveTo>
                  <a:pt x="10965" y="294485"/>
                </a:moveTo>
                <a:lnTo>
                  <a:pt x="6042" y="294485"/>
                </a:lnTo>
                <a:lnTo>
                  <a:pt x="10965" y="297508"/>
                </a:lnTo>
                <a:lnTo>
                  <a:pt x="10965" y="294485"/>
                </a:lnTo>
                <a:close/>
              </a:path>
              <a:path w="11429" h="398145">
                <a:moveTo>
                  <a:pt x="10965" y="234514"/>
                </a:moveTo>
                <a:lnTo>
                  <a:pt x="0" y="234514"/>
                </a:lnTo>
                <a:lnTo>
                  <a:pt x="0" y="283509"/>
                </a:lnTo>
                <a:lnTo>
                  <a:pt x="10965" y="283509"/>
                </a:lnTo>
                <a:lnTo>
                  <a:pt x="10965" y="234514"/>
                </a:lnTo>
                <a:close/>
              </a:path>
              <a:path w="11429" h="398145">
                <a:moveTo>
                  <a:pt x="10965" y="174475"/>
                </a:moveTo>
                <a:lnTo>
                  <a:pt x="0" y="174475"/>
                </a:lnTo>
                <a:lnTo>
                  <a:pt x="0" y="223539"/>
                </a:lnTo>
                <a:lnTo>
                  <a:pt x="10965" y="223539"/>
                </a:lnTo>
                <a:lnTo>
                  <a:pt x="10965" y="174475"/>
                </a:lnTo>
                <a:close/>
              </a:path>
              <a:path w="11429" h="398145">
                <a:moveTo>
                  <a:pt x="10965" y="114437"/>
                </a:moveTo>
                <a:lnTo>
                  <a:pt x="0" y="114437"/>
                </a:lnTo>
                <a:lnTo>
                  <a:pt x="0" y="163501"/>
                </a:lnTo>
                <a:lnTo>
                  <a:pt x="10965" y="163501"/>
                </a:lnTo>
                <a:lnTo>
                  <a:pt x="10965" y="114437"/>
                </a:lnTo>
                <a:close/>
              </a:path>
              <a:path w="11429" h="398145">
                <a:moveTo>
                  <a:pt x="10965" y="54397"/>
                </a:moveTo>
                <a:lnTo>
                  <a:pt x="0" y="54397"/>
                </a:lnTo>
                <a:lnTo>
                  <a:pt x="0" y="103461"/>
                </a:lnTo>
                <a:lnTo>
                  <a:pt x="10965" y="103461"/>
                </a:lnTo>
                <a:lnTo>
                  <a:pt x="10965" y="54397"/>
                </a:lnTo>
                <a:close/>
              </a:path>
              <a:path w="11429" h="398145">
                <a:moveTo>
                  <a:pt x="10965" y="0"/>
                </a:moveTo>
                <a:lnTo>
                  <a:pt x="0" y="0"/>
                </a:lnTo>
                <a:lnTo>
                  <a:pt x="0" y="43423"/>
                </a:lnTo>
                <a:lnTo>
                  <a:pt x="10965" y="43423"/>
                </a:lnTo>
                <a:lnTo>
                  <a:pt x="10965"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52" name="object 552"/>
          <p:cNvSpPr/>
          <p:nvPr/>
        </p:nvSpPr>
        <p:spPr>
          <a:xfrm>
            <a:off x="3463273" y="3927772"/>
            <a:ext cx="6697" cy="6697"/>
          </a:xfrm>
          <a:custGeom>
            <a:avLst/>
            <a:gdLst/>
            <a:ahLst/>
            <a:cxnLst/>
            <a:rect l="l" t="t" r="r" b="b"/>
            <a:pathLst>
              <a:path w="11429" h="11429">
                <a:moveTo>
                  <a:pt x="0" y="10974"/>
                </a:moveTo>
                <a:lnTo>
                  <a:pt x="10964" y="10974"/>
                </a:lnTo>
                <a:lnTo>
                  <a:pt x="10964" y="0"/>
                </a:lnTo>
                <a:lnTo>
                  <a:pt x="0" y="0"/>
                </a:lnTo>
                <a:lnTo>
                  <a:pt x="0" y="10974"/>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53" name="object 553"/>
          <p:cNvSpPr/>
          <p:nvPr/>
        </p:nvSpPr>
        <p:spPr>
          <a:xfrm>
            <a:off x="3226918" y="3962862"/>
            <a:ext cx="268262" cy="0"/>
          </a:xfrm>
          <a:custGeom>
            <a:avLst/>
            <a:gdLst/>
            <a:ahLst/>
            <a:cxnLst/>
            <a:rect l="l" t="t" r="r" b="b"/>
            <a:pathLst>
              <a:path w="457835">
                <a:moveTo>
                  <a:pt x="0" y="0"/>
                </a:moveTo>
                <a:lnTo>
                  <a:pt x="457523" y="0"/>
                </a:lnTo>
              </a:path>
            </a:pathLst>
          </a:custGeom>
          <a:ln w="10974">
            <a:solidFill>
              <a:srgbClr val="C0BEB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54" name="object 554"/>
          <p:cNvSpPr/>
          <p:nvPr/>
        </p:nvSpPr>
        <p:spPr>
          <a:xfrm>
            <a:off x="3494998" y="3959646"/>
            <a:ext cx="6697" cy="6697"/>
          </a:xfrm>
          <a:custGeom>
            <a:avLst/>
            <a:gdLst/>
            <a:ahLst/>
            <a:cxnLst/>
            <a:rect l="l" t="t" r="r" b="b"/>
            <a:pathLst>
              <a:path w="11429" h="11429">
                <a:moveTo>
                  <a:pt x="11099" y="0"/>
                </a:moveTo>
                <a:lnTo>
                  <a:pt x="0" y="0"/>
                </a:lnTo>
                <a:lnTo>
                  <a:pt x="0" y="10974"/>
                </a:lnTo>
                <a:lnTo>
                  <a:pt x="11099" y="10974"/>
                </a:lnTo>
                <a:lnTo>
                  <a:pt x="11099"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55" name="object 555"/>
          <p:cNvSpPr/>
          <p:nvPr/>
        </p:nvSpPr>
        <p:spPr>
          <a:xfrm>
            <a:off x="3220553" y="3959646"/>
            <a:ext cx="6697" cy="6697"/>
          </a:xfrm>
          <a:custGeom>
            <a:avLst/>
            <a:gdLst/>
            <a:ahLst/>
            <a:cxnLst/>
            <a:rect l="l" t="t" r="r" b="b"/>
            <a:pathLst>
              <a:path w="11429" h="11429">
                <a:moveTo>
                  <a:pt x="10863" y="0"/>
                </a:moveTo>
                <a:lnTo>
                  <a:pt x="0" y="0"/>
                </a:lnTo>
                <a:lnTo>
                  <a:pt x="0" y="10974"/>
                </a:lnTo>
                <a:lnTo>
                  <a:pt x="10863" y="10974"/>
                </a:lnTo>
                <a:lnTo>
                  <a:pt x="10863"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56" name="object 556"/>
          <p:cNvSpPr/>
          <p:nvPr/>
        </p:nvSpPr>
        <p:spPr>
          <a:xfrm>
            <a:off x="3226918" y="3998040"/>
            <a:ext cx="268262" cy="0"/>
          </a:xfrm>
          <a:custGeom>
            <a:avLst/>
            <a:gdLst/>
            <a:ahLst/>
            <a:cxnLst/>
            <a:rect l="l" t="t" r="r" b="b"/>
            <a:pathLst>
              <a:path w="457835">
                <a:moveTo>
                  <a:pt x="0" y="0"/>
                </a:moveTo>
                <a:lnTo>
                  <a:pt x="457523" y="0"/>
                </a:lnTo>
              </a:path>
            </a:pathLst>
          </a:custGeom>
          <a:ln w="10975">
            <a:solidFill>
              <a:srgbClr val="C0BEB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57" name="object 557"/>
          <p:cNvSpPr/>
          <p:nvPr/>
        </p:nvSpPr>
        <p:spPr>
          <a:xfrm>
            <a:off x="3494998" y="3994825"/>
            <a:ext cx="6697" cy="6697"/>
          </a:xfrm>
          <a:custGeom>
            <a:avLst/>
            <a:gdLst/>
            <a:ahLst/>
            <a:cxnLst/>
            <a:rect l="l" t="t" r="r" b="b"/>
            <a:pathLst>
              <a:path w="11429" h="11429">
                <a:moveTo>
                  <a:pt x="11099" y="0"/>
                </a:moveTo>
                <a:lnTo>
                  <a:pt x="0" y="0"/>
                </a:lnTo>
                <a:lnTo>
                  <a:pt x="0" y="10975"/>
                </a:lnTo>
                <a:lnTo>
                  <a:pt x="11099" y="10975"/>
                </a:lnTo>
                <a:lnTo>
                  <a:pt x="11099"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58" name="object 558"/>
          <p:cNvSpPr/>
          <p:nvPr/>
        </p:nvSpPr>
        <p:spPr>
          <a:xfrm>
            <a:off x="3220553" y="3994825"/>
            <a:ext cx="6697" cy="6697"/>
          </a:xfrm>
          <a:custGeom>
            <a:avLst/>
            <a:gdLst/>
            <a:ahLst/>
            <a:cxnLst/>
            <a:rect l="l" t="t" r="r" b="b"/>
            <a:pathLst>
              <a:path w="11429" h="11429">
                <a:moveTo>
                  <a:pt x="10863" y="0"/>
                </a:moveTo>
                <a:lnTo>
                  <a:pt x="0" y="0"/>
                </a:lnTo>
                <a:lnTo>
                  <a:pt x="0" y="10975"/>
                </a:lnTo>
                <a:lnTo>
                  <a:pt x="10863" y="10975"/>
                </a:lnTo>
                <a:lnTo>
                  <a:pt x="10863"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59" name="object 559"/>
          <p:cNvSpPr/>
          <p:nvPr/>
        </p:nvSpPr>
        <p:spPr>
          <a:xfrm>
            <a:off x="3226918" y="4033219"/>
            <a:ext cx="268262" cy="0"/>
          </a:xfrm>
          <a:custGeom>
            <a:avLst/>
            <a:gdLst/>
            <a:ahLst/>
            <a:cxnLst/>
            <a:rect l="l" t="t" r="r" b="b"/>
            <a:pathLst>
              <a:path w="457835">
                <a:moveTo>
                  <a:pt x="0" y="0"/>
                </a:moveTo>
                <a:lnTo>
                  <a:pt x="457523" y="0"/>
                </a:lnTo>
              </a:path>
            </a:pathLst>
          </a:custGeom>
          <a:ln w="10974">
            <a:solidFill>
              <a:srgbClr val="C0BEB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60" name="object 560"/>
          <p:cNvSpPr/>
          <p:nvPr/>
        </p:nvSpPr>
        <p:spPr>
          <a:xfrm>
            <a:off x="3494998" y="4030004"/>
            <a:ext cx="6697" cy="6697"/>
          </a:xfrm>
          <a:custGeom>
            <a:avLst/>
            <a:gdLst/>
            <a:ahLst/>
            <a:cxnLst/>
            <a:rect l="l" t="t" r="r" b="b"/>
            <a:pathLst>
              <a:path w="11429" h="11429">
                <a:moveTo>
                  <a:pt x="11099" y="0"/>
                </a:moveTo>
                <a:lnTo>
                  <a:pt x="0" y="0"/>
                </a:lnTo>
                <a:lnTo>
                  <a:pt x="0" y="10974"/>
                </a:lnTo>
                <a:lnTo>
                  <a:pt x="11099" y="10974"/>
                </a:lnTo>
                <a:lnTo>
                  <a:pt x="11099"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61" name="object 561"/>
          <p:cNvSpPr/>
          <p:nvPr/>
        </p:nvSpPr>
        <p:spPr>
          <a:xfrm>
            <a:off x="3220553" y="4030004"/>
            <a:ext cx="6697" cy="6697"/>
          </a:xfrm>
          <a:custGeom>
            <a:avLst/>
            <a:gdLst/>
            <a:ahLst/>
            <a:cxnLst/>
            <a:rect l="l" t="t" r="r" b="b"/>
            <a:pathLst>
              <a:path w="11429" h="11429">
                <a:moveTo>
                  <a:pt x="10863" y="0"/>
                </a:moveTo>
                <a:lnTo>
                  <a:pt x="0" y="0"/>
                </a:lnTo>
                <a:lnTo>
                  <a:pt x="0" y="10974"/>
                </a:lnTo>
                <a:lnTo>
                  <a:pt x="10863" y="10974"/>
                </a:lnTo>
                <a:lnTo>
                  <a:pt x="10863"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62" name="object 562"/>
          <p:cNvSpPr/>
          <p:nvPr/>
        </p:nvSpPr>
        <p:spPr>
          <a:xfrm>
            <a:off x="3437078" y="4068398"/>
            <a:ext cx="58043" cy="0"/>
          </a:xfrm>
          <a:custGeom>
            <a:avLst/>
            <a:gdLst/>
            <a:ahLst/>
            <a:cxnLst/>
            <a:rect l="l" t="t" r="r" b="b"/>
            <a:pathLst>
              <a:path w="99060">
                <a:moveTo>
                  <a:pt x="0" y="0"/>
                </a:moveTo>
                <a:lnTo>
                  <a:pt x="98851" y="0"/>
                </a:lnTo>
              </a:path>
            </a:pathLst>
          </a:custGeom>
          <a:ln w="10975">
            <a:solidFill>
              <a:srgbClr val="C0BEB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63" name="object 563"/>
          <p:cNvSpPr/>
          <p:nvPr/>
        </p:nvSpPr>
        <p:spPr>
          <a:xfrm>
            <a:off x="3226918" y="4068398"/>
            <a:ext cx="164083" cy="0"/>
          </a:xfrm>
          <a:custGeom>
            <a:avLst/>
            <a:gdLst/>
            <a:ahLst/>
            <a:cxnLst/>
            <a:rect l="l" t="t" r="r" b="b"/>
            <a:pathLst>
              <a:path w="280035">
                <a:moveTo>
                  <a:pt x="0" y="0"/>
                </a:moveTo>
                <a:lnTo>
                  <a:pt x="279883" y="0"/>
                </a:lnTo>
              </a:path>
            </a:pathLst>
          </a:custGeom>
          <a:ln w="10975">
            <a:solidFill>
              <a:srgbClr val="C0BEB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64" name="object 564"/>
          <p:cNvSpPr/>
          <p:nvPr/>
        </p:nvSpPr>
        <p:spPr>
          <a:xfrm>
            <a:off x="3494998" y="4065183"/>
            <a:ext cx="6697" cy="6697"/>
          </a:xfrm>
          <a:custGeom>
            <a:avLst/>
            <a:gdLst/>
            <a:ahLst/>
            <a:cxnLst/>
            <a:rect l="l" t="t" r="r" b="b"/>
            <a:pathLst>
              <a:path w="11429" h="11429">
                <a:moveTo>
                  <a:pt x="11099" y="0"/>
                </a:moveTo>
                <a:lnTo>
                  <a:pt x="0" y="0"/>
                </a:lnTo>
                <a:lnTo>
                  <a:pt x="0" y="10975"/>
                </a:lnTo>
                <a:lnTo>
                  <a:pt x="11099" y="10975"/>
                </a:lnTo>
                <a:lnTo>
                  <a:pt x="11099"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65" name="object 565"/>
          <p:cNvSpPr/>
          <p:nvPr/>
        </p:nvSpPr>
        <p:spPr>
          <a:xfrm>
            <a:off x="3220553" y="4065183"/>
            <a:ext cx="6697" cy="6697"/>
          </a:xfrm>
          <a:custGeom>
            <a:avLst/>
            <a:gdLst/>
            <a:ahLst/>
            <a:cxnLst/>
            <a:rect l="l" t="t" r="r" b="b"/>
            <a:pathLst>
              <a:path w="11429" h="11429">
                <a:moveTo>
                  <a:pt x="10863" y="0"/>
                </a:moveTo>
                <a:lnTo>
                  <a:pt x="0" y="0"/>
                </a:lnTo>
                <a:lnTo>
                  <a:pt x="0" y="10975"/>
                </a:lnTo>
                <a:lnTo>
                  <a:pt x="10863" y="10975"/>
                </a:lnTo>
                <a:lnTo>
                  <a:pt x="10863"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66" name="object 566"/>
          <p:cNvSpPr/>
          <p:nvPr/>
        </p:nvSpPr>
        <p:spPr>
          <a:xfrm>
            <a:off x="3226918" y="4100322"/>
            <a:ext cx="268262" cy="6697"/>
          </a:xfrm>
          <a:custGeom>
            <a:avLst/>
            <a:gdLst/>
            <a:ahLst/>
            <a:cxnLst/>
            <a:rect l="l" t="t" r="r" b="b"/>
            <a:pathLst>
              <a:path w="457835" h="11429">
                <a:moveTo>
                  <a:pt x="334299" y="0"/>
                </a:moveTo>
                <a:lnTo>
                  <a:pt x="0" y="0"/>
                </a:lnTo>
                <a:lnTo>
                  <a:pt x="0" y="10975"/>
                </a:lnTo>
                <a:lnTo>
                  <a:pt x="346995" y="10975"/>
                </a:lnTo>
                <a:lnTo>
                  <a:pt x="334299" y="0"/>
                </a:lnTo>
                <a:close/>
              </a:path>
              <a:path w="457835" h="11429">
                <a:moveTo>
                  <a:pt x="380738" y="0"/>
                </a:moveTo>
                <a:lnTo>
                  <a:pt x="342718" y="0"/>
                </a:lnTo>
                <a:lnTo>
                  <a:pt x="355414" y="10975"/>
                </a:lnTo>
                <a:lnTo>
                  <a:pt x="398796" y="10975"/>
                </a:lnTo>
                <a:lnTo>
                  <a:pt x="380738" y="0"/>
                </a:lnTo>
                <a:close/>
              </a:path>
              <a:path w="457835" h="11429">
                <a:moveTo>
                  <a:pt x="457523" y="0"/>
                </a:moveTo>
                <a:lnTo>
                  <a:pt x="391328" y="0"/>
                </a:lnTo>
                <a:lnTo>
                  <a:pt x="409388" y="10975"/>
                </a:lnTo>
                <a:lnTo>
                  <a:pt x="457523" y="10975"/>
                </a:lnTo>
                <a:lnTo>
                  <a:pt x="45752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67" name="object 567"/>
          <p:cNvSpPr/>
          <p:nvPr/>
        </p:nvSpPr>
        <p:spPr>
          <a:xfrm>
            <a:off x="3494998" y="4100322"/>
            <a:ext cx="6697" cy="6697"/>
          </a:xfrm>
          <a:custGeom>
            <a:avLst/>
            <a:gdLst/>
            <a:ahLst/>
            <a:cxnLst/>
            <a:rect l="l" t="t" r="r" b="b"/>
            <a:pathLst>
              <a:path w="11429" h="11429">
                <a:moveTo>
                  <a:pt x="11099" y="0"/>
                </a:moveTo>
                <a:lnTo>
                  <a:pt x="0" y="0"/>
                </a:lnTo>
                <a:lnTo>
                  <a:pt x="0" y="10975"/>
                </a:lnTo>
                <a:lnTo>
                  <a:pt x="11099" y="10975"/>
                </a:lnTo>
                <a:lnTo>
                  <a:pt x="11099"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68" name="object 568"/>
          <p:cNvSpPr/>
          <p:nvPr/>
        </p:nvSpPr>
        <p:spPr>
          <a:xfrm>
            <a:off x="3220553" y="4100322"/>
            <a:ext cx="6697" cy="6697"/>
          </a:xfrm>
          <a:custGeom>
            <a:avLst/>
            <a:gdLst/>
            <a:ahLst/>
            <a:cxnLst/>
            <a:rect l="l" t="t" r="r" b="b"/>
            <a:pathLst>
              <a:path w="11429" h="11429">
                <a:moveTo>
                  <a:pt x="10863" y="0"/>
                </a:moveTo>
                <a:lnTo>
                  <a:pt x="0" y="0"/>
                </a:lnTo>
                <a:lnTo>
                  <a:pt x="0" y="10975"/>
                </a:lnTo>
                <a:lnTo>
                  <a:pt x="10863" y="10975"/>
                </a:lnTo>
                <a:lnTo>
                  <a:pt x="10863"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69" name="object 569"/>
          <p:cNvSpPr/>
          <p:nvPr/>
        </p:nvSpPr>
        <p:spPr>
          <a:xfrm>
            <a:off x="3226918" y="4135501"/>
            <a:ext cx="268262" cy="6697"/>
          </a:xfrm>
          <a:custGeom>
            <a:avLst/>
            <a:gdLst/>
            <a:ahLst/>
            <a:cxnLst/>
            <a:rect l="l" t="t" r="r" b="b"/>
            <a:pathLst>
              <a:path w="457835" h="11429">
                <a:moveTo>
                  <a:pt x="403719" y="0"/>
                </a:moveTo>
                <a:lnTo>
                  <a:pt x="0" y="0"/>
                </a:lnTo>
                <a:lnTo>
                  <a:pt x="0" y="10975"/>
                </a:lnTo>
                <a:lnTo>
                  <a:pt x="416380" y="10975"/>
                </a:lnTo>
                <a:lnTo>
                  <a:pt x="403719" y="0"/>
                </a:lnTo>
                <a:close/>
              </a:path>
              <a:path w="457835" h="11429">
                <a:moveTo>
                  <a:pt x="457523" y="0"/>
                </a:moveTo>
                <a:lnTo>
                  <a:pt x="412103" y="0"/>
                </a:lnTo>
                <a:lnTo>
                  <a:pt x="424799" y="10975"/>
                </a:lnTo>
                <a:lnTo>
                  <a:pt x="457523" y="10975"/>
                </a:lnTo>
                <a:lnTo>
                  <a:pt x="457523" y="0"/>
                </a:lnTo>
                <a:close/>
              </a:path>
            </a:pathLst>
          </a:custGeom>
          <a:solidFill>
            <a:srgbClr val="C0BEB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70" name="object 570"/>
          <p:cNvSpPr/>
          <p:nvPr/>
        </p:nvSpPr>
        <p:spPr>
          <a:xfrm>
            <a:off x="3494998" y="4135501"/>
            <a:ext cx="6697" cy="6697"/>
          </a:xfrm>
          <a:custGeom>
            <a:avLst/>
            <a:gdLst/>
            <a:ahLst/>
            <a:cxnLst/>
            <a:rect l="l" t="t" r="r" b="b"/>
            <a:pathLst>
              <a:path w="11429" h="11429">
                <a:moveTo>
                  <a:pt x="11099" y="0"/>
                </a:moveTo>
                <a:lnTo>
                  <a:pt x="0" y="0"/>
                </a:lnTo>
                <a:lnTo>
                  <a:pt x="0" y="10975"/>
                </a:lnTo>
                <a:lnTo>
                  <a:pt x="11099" y="10975"/>
                </a:lnTo>
                <a:lnTo>
                  <a:pt x="11099"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71" name="object 571"/>
          <p:cNvSpPr/>
          <p:nvPr/>
        </p:nvSpPr>
        <p:spPr>
          <a:xfrm>
            <a:off x="3220553" y="4135501"/>
            <a:ext cx="6697" cy="6697"/>
          </a:xfrm>
          <a:custGeom>
            <a:avLst/>
            <a:gdLst/>
            <a:ahLst/>
            <a:cxnLst/>
            <a:rect l="l" t="t" r="r" b="b"/>
            <a:pathLst>
              <a:path w="11429" h="11429">
                <a:moveTo>
                  <a:pt x="10863" y="0"/>
                </a:moveTo>
                <a:lnTo>
                  <a:pt x="0" y="0"/>
                </a:lnTo>
                <a:lnTo>
                  <a:pt x="0" y="10975"/>
                </a:lnTo>
                <a:lnTo>
                  <a:pt x="10863" y="10975"/>
                </a:lnTo>
                <a:lnTo>
                  <a:pt x="10863"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72" name="object 572"/>
          <p:cNvSpPr/>
          <p:nvPr/>
        </p:nvSpPr>
        <p:spPr>
          <a:xfrm>
            <a:off x="4888747" y="988441"/>
            <a:ext cx="0" cy="3803303"/>
          </a:xfrm>
          <a:custGeom>
            <a:avLst/>
            <a:gdLst/>
            <a:ahLst/>
            <a:cxnLst/>
            <a:rect l="l" t="t" r="r" b="b"/>
            <a:pathLst>
              <a:path h="6490970">
                <a:moveTo>
                  <a:pt x="0" y="0"/>
                </a:moveTo>
                <a:lnTo>
                  <a:pt x="0" y="6490613"/>
                </a:lnTo>
              </a:path>
            </a:pathLst>
          </a:custGeom>
          <a:ln w="3175">
            <a:solidFill>
              <a:srgbClr val="D1D3D4"/>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73" name="object 573"/>
          <p:cNvSpPr/>
          <p:nvPr/>
        </p:nvSpPr>
        <p:spPr>
          <a:xfrm>
            <a:off x="4334744" y="988441"/>
            <a:ext cx="0" cy="3803303"/>
          </a:xfrm>
          <a:custGeom>
            <a:avLst/>
            <a:gdLst/>
            <a:ahLst/>
            <a:cxnLst/>
            <a:rect l="l" t="t" r="r" b="b"/>
            <a:pathLst>
              <a:path h="6490970">
                <a:moveTo>
                  <a:pt x="0" y="0"/>
                </a:moveTo>
                <a:lnTo>
                  <a:pt x="0" y="6490613"/>
                </a:lnTo>
              </a:path>
            </a:pathLst>
          </a:custGeom>
          <a:ln w="3175">
            <a:solidFill>
              <a:srgbClr val="D1D3D4"/>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74" name="object 574"/>
          <p:cNvSpPr/>
          <p:nvPr/>
        </p:nvSpPr>
        <p:spPr>
          <a:xfrm>
            <a:off x="6316985" y="988441"/>
            <a:ext cx="0" cy="3803303"/>
          </a:xfrm>
          <a:custGeom>
            <a:avLst/>
            <a:gdLst/>
            <a:ahLst/>
            <a:cxnLst/>
            <a:rect l="l" t="t" r="r" b="b"/>
            <a:pathLst>
              <a:path h="6490970">
                <a:moveTo>
                  <a:pt x="0" y="0"/>
                </a:moveTo>
                <a:lnTo>
                  <a:pt x="0" y="6490613"/>
                </a:lnTo>
              </a:path>
            </a:pathLst>
          </a:custGeom>
          <a:ln w="3175">
            <a:solidFill>
              <a:srgbClr val="D1D3D4"/>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75" name="object 575"/>
          <p:cNvSpPr/>
          <p:nvPr/>
        </p:nvSpPr>
        <p:spPr>
          <a:xfrm>
            <a:off x="5762982" y="988441"/>
            <a:ext cx="0" cy="3803303"/>
          </a:xfrm>
          <a:custGeom>
            <a:avLst/>
            <a:gdLst/>
            <a:ahLst/>
            <a:cxnLst/>
            <a:rect l="l" t="t" r="r" b="b"/>
            <a:pathLst>
              <a:path h="6490970">
                <a:moveTo>
                  <a:pt x="0" y="0"/>
                </a:moveTo>
                <a:lnTo>
                  <a:pt x="0" y="6490613"/>
                </a:lnTo>
              </a:path>
            </a:pathLst>
          </a:custGeom>
          <a:ln w="3175">
            <a:solidFill>
              <a:srgbClr val="D1D3D4"/>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76" name="object 576"/>
          <p:cNvSpPr/>
          <p:nvPr/>
        </p:nvSpPr>
        <p:spPr>
          <a:xfrm>
            <a:off x="3018090" y="988441"/>
            <a:ext cx="0" cy="3803303"/>
          </a:xfrm>
          <a:custGeom>
            <a:avLst/>
            <a:gdLst/>
            <a:ahLst/>
            <a:cxnLst/>
            <a:rect l="l" t="t" r="r" b="b"/>
            <a:pathLst>
              <a:path h="6490970">
                <a:moveTo>
                  <a:pt x="0" y="0"/>
                </a:moveTo>
                <a:lnTo>
                  <a:pt x="0" y="6490613"/>
                </a:lnTo>
              </a:path>
            </a:pathLst>
          </a:custGeom>
          <a:ln w="3175">
            <a:solidFill>
              <a:srgbClr val="D1D3D4"/>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77" name="object 577"/>
          <p:cNvSpPr/>
          <p:nvPr/>
        </p:nvSpPr>
        <p:spPr>
          <a:xfrm>
            <a:off x="2464088" y="988441"/>
            <a:ext cx="0" cy="3803303"/>
          </a:xfrm>
          <a:custGeom>
            <a:avLst/>
            <a:gdLst/>
            <a:ahLst/>
            <a:cxnLst/>
            <a:rect l="l" t="t" r="r" b="b"/>
            <a:pathLst>
              <a:path h="6490970">
                <a:moveTo>
                  <a:pt x="0" y="0"/>
                </a:moveTo>
                <a:lnTo>
                  <a:pt x="0" y="6490613"/>
                </a:lnTo>
              </a:path>
            </a:pathLst>
          </a:custGeom>
          <a:ln w="3175">
            <a:solidFill>
              <a:srgbClr val="D1D3D4"/>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78" name="object 578"/>
          <p:cNvSpPr/>
          <p:nvPr/>
        </p:nvSpPr>
        <p:spPr>
          <a:xfrm>
            <a:off x="2561251" y="2707524"/>
            <a:ext cx="364629" cy="365001"/>
          </a:xfrm>
          <a:custGeom>
            <a:avLst/>
            <a:gdLst/>
            <a:ahLst/>
            <a:cxnLst/>
            <a:rect l="l" t="t" r="r" b="b"/>
            <a:pathLst>
              <a:path w="622300" h="622935">
                <a:moveTo>
                  <a:pt x="311148" y="0"/>
                </a:moveTo>
                <a:lnTo>
                  <a:pt x="265163" y="3376"/>
                </a:lnTo>
                <a:lnTo>
                  <a:pt x="221275" y="13186"/>
                </a:lnTo>
                <a:lnTo>
                  <a:pt x="179964" y="28946"/>
                </a:lnTo>
                <a:lnTo>
                  <a:pt x="141713" y="50175"/>
                </a:lnTo>
                <a:lnTo>
                  <a:pt x="107001" y="76390"/>
                </a:lnTo>
                <a:lnTo>
                  <a:pt x="76310" y="107109"/>
                </a:lnTo>
                <a:lnTo>
                  <a:pt x="50121" y="141851"/>
                </a:lnTo>
                <a:lnTo>
                  <a:pt x="28914" y="180134"/>
                </a:lnTo>
                <a:lnTo>
                  <a:pt x="13171" y="221475"/>
                </a:lnTo>
                <a:lnTo>
                  <a:pt x="3373" y="265393"/>
                </a:lnTo>
                <a:lnTo>
                  <a:pt x="0" y="311405"/>
                </a:lnTo>
                <a:lnTo>
                  <a:pt x="3373" y="357417"/>
                </a:lnTo>
                <a:lnTo>
                  <a:pt x="13171" y="401334"/>
                </a:lnTo>
                <a:lnTo>
                  <a:pt x="28914" y="442675"/>
                </a:lnTo>
                <a:lnTo>
                  <a:pt x="50121" y="480957"/>
                </a:lnTo>
                <a:lnTo>
                  <a:pt x="76310" y="515699"/>
                </a:lnTo>
                <a:lnTo>
                  <a:pt x="107001" y="546419"/>
                </a:lnTo>
                <a:lnTo>
                  <a:pt x="141713" y="572634"/>
                </a:lnTo>
                <a:lnTo>
                  <a:pt x="179964" y="593862"/>
                </a:lnTo>
                <a:lnTo>
                  <a:pt x="221275" y="609622"/>
                </a:lnTo>
                <a:lnTo>
                  <a:pt x="265163" y="619432"/>
                </a:lnTo>
                <a:lnTo>
                  <a:pt x="311148" y="622809"/>
                </a:lnTo>
                <a:lnTo>
                  <a:pt x="357116" y="619432"/>
                </a:lnTo>
                <a:lnTo>
                  <a:pt x="400991" y="609622"/>
                </a:lnTo>
                <a:lnTo>
                  <a:pt x="442290" y="593862"/>
                </a:lnTo>
                <a:lnTo>
                  <a:pt x="480533" y="572634"/>
                </a:lnTo>
                <a:lnTo>
                  <a:pt x="515238" y="546419"/>
                </a:lnTo>
                <a:lnTo>
                  <a:pt x="545925" y="515699"/>
                </a:lnTo>
                <a:lnTo>
                  <a:pt x="572111" y="480957"/>
                </a:lnTo>
                <a:lnTo>
                  <a:pt x="593316" y="442675"/>
                </a:lnTo>
                <a:lnTo>
                  <a:pt x="609058" y="401334"/>
                </a:lnTo>
                <a:lnTo>
                  <a:pt x="618857" y="357417"/>
                </a:lnTo>
                <a:lnTo>
                  <a:pt x="622230" y="311405"/>
                </a:lnTo>
                <a:lnTo>
                  <a:pt x="618857" y="265393"/>
                </a:lnTo>
                <a:lnTo>
                  <a:pt x="609058" y="221475"/>
                </a:lnTo>
                <a:lnTo>
                  <a:pt x="593316" y="180134"/>
                </a:lnTo>
                <a:lnTo>
                  <a:pt x="572111" y="141851"/>
                </a:lnTo>
                <a:lnTo>
                  <a:pt x="545925" y="107109"/>
                </a:lnTo>
                <a:lnTo>
                  <a:pt x="515238" y="76390"/>
                </a:lnTo>
                <a:lnTo>
                  <a:pt x="480533" y="50175"/>
                </a:lnTo>
                <a:lnTo>
                  <a:pt x="442290" y="28946"/>
                </a:lnTo>
                <a:lnTo>
                  <a:pt x="400991" y="13186"/>
                </a:lnTo>
                <a:lnTo>
                  <a:pt x="357116" y="3376"/>
                </a:lnTo>
                <a:lnTo>
                  <a:pt x="311148" y="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79" name="object 579"/>
          <p:cNvSpPr/>
          <p:nvPr/>
        </p:nvSpPr>
        <p:spPr>
          <a:xfrm>
            <a:off x="2621837" y="2839300"/>
            <a:ext cx="243706" cy="101203"/>
          </a:xfrm>
          <a:custGeom>
            <a:avLst/>
            <a:gdLst/>
            <a:ahLst/>
            <a:cxnLst/>
            <a:rect l="l" t="t" r="r" b="b"/>
            <a:pathLst>
              <a:path w="415925" h="172720">
                <a:moveTo>
                  <a:pt x="415498" y="0"/>
                </a:moveTo>
                <a:lnTo>
                  <a:pt x="243358" y="172266"/>
                </a:lnTo>
                <a:lnTo>
                  <a:pt x="0" y="172266"/>
                </a:lnTo>
              </a:path>
            </a:pathLst>
          </a:custGeom>
          <a:ln w="31764">
            <a:solidFill>
              <a:srgbClr val="FFFFF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80" name="object 580"/>
          <p:cNvSpPr/>
          <p:nvPr/>
        </p:nvSpPr>
        <p:spPr>
          <a:xfrm>
            <a:off x="5860127" y="2707524"/>
            <a:ext cx="364629" cy="365001"/>
          </a:xfrm>
          <a:custGeom>
            <a:avLst/>
            <a:gdLst/>
            <a:ahLst/>
            <a:cxnLst/>
            <a:rect l="l" t="t" r="r" b="b"/>
            <a:pathLst>
              <a:path w="622300" h="622935">
                <a:moveTo>
                  <a:pt x="311148" y="0"/>
                </a:moveTo>
                <a:lnTo>
                  <a:pt x="265163" y="3376"/>
                </a:lnTo>
                <a:lnTo>
                  <a:pt x="221275" y="13186"/>
                </a:lnTo>
                <a:lnTo>
                  <a:pt x="179964" y="28946"/>
                </a:lnTo>
                <a:lnTo>
                  <a:pt x="141713" y="50175"/>
                </a:lnTo>
                <a:lnTo>
                  <a:pt x="107001" y="76390"/>
                </a:lnTo>
                <a:lnTo>
                  <a:pt x="76310" y="107109"/>
                </a:lnTo>
                <a:lnTo>
                  <a:pt x="50121" y="141851"/>
                </a:lnTo>
                <a:lnTo>
                  <a:pt x="28914" y="180134"/>
                </a:lnTo>
                <a:lnTo>
                  <a:pt x="13171" y="221475"/>
                </a:lnTo>
                <a:lnTo>
                  <a:pt x="3373" y="265393"/>
                </a:lnTo>
                <a:lnTo>
                  <a:pt x="0" y="311405"/>
                </a:lnTo>
                <a:lnTo>
                  <a:pt x="3373" y="357417"/>
                </a:lnTo>
                <a:lnTo>
                  <a:pt x="13171" y="401334"/>
                </a:lnTo>
                <a:lnTo>
                  <a:pt x="28914" y="442675"/>
                </a:lnTo>
                <a:lnTo>
                  <a:pt x="50121" y="480957"/>
                </a:lnTo>
                <a:lnTo>
                  <a:pt x="76310" y="515699"/>
                </a:lnTo>
                <a:lnTo>
                  <a:pt x="107001" y="546419"/>
                </a:lnTo>
                <a:lnTo>
                  <a:pt x="141713" y="572634"/>
                </a:lnTo>
                <a:lnTo>
                  <a:pt x="179964" y="593862"/>
                </a:lnTo>
                <a:lnTo>
                  <a:pt x="221275" y="609622"/>
                </a:lnTo>
                <a:lnTo>
                  <a:pt x="265163" y="619432"/>
                </a:lnTo>
                <a:lnTo>
                  <a:pt x="311148" y="622809"/>
                </a:lnTo>
                <a:lnTo>
                  <a:pt x="357117" y="619432"/>
                </a:lnTo>
                <a:lnTo>
                  <a:pt x="400994" y="609622"/>
                </a:lnTo>
                <a:lnTo>
                  <a:pt x="442296" y="593862"/>
                </a:lnTo>
                <a:lnTo>
                  <a:pt x="480543" y="572634"/>
                </a:lnTo>
                <a:lnTo>
                  <a:pt x="515253" y="546419"/>
                </a:lnTo>
                <a:lnTo>
                  <a:pt x="545944" y="515699"/>
                </a:lnTo>
                <a:lnTo>
                  <a:pt x="572134" y="480957"/>
                </a:lnTo>
                <a:lnTo>
                  <a:pt x="593343" y="442675"/>
                </a:lnTo>
                <a:lnTo>
                  <a:pt x="609089" y="401334"/>
                </a:lnTo>
                <a:lnTo>
                  <a:pt x="618889" y="357417"/>
                </a:lnTo>
                <a:lnTo>
                  <a:pt x="622263" y="311405"/>
                </a:lnTo>
                <a:lnTo>
                  <a:pt x="618889" y="265393"/>
                </a:lnTo>
                <a:lnTo>
                  <a:pt x="609089" y="221475"/>
                </a:lnTo>
                <a:lnTo>
                  <a:pt x="593343" y="180134"/>
                </a:lnTo>
                <a:lnTo>
                  <a:pt x="572134" y="141851"/>
                </a:lnTo>
                <a:lnTo>
                  <a:pt x="545944" y="107109"/>
                </a:lnTo>
                <a:lnTo>
                  <a:pt x="515253" y="76390"/>
                </a:lnTo>
                <a:lnTo>
                  <a:pt x="480543" y="50175"/>
                </a:lnTo>
                <a:lnTo>
                  <a:pt x="442296" y="28946"/>
                </a:lnTo>
                <a:lnTo>
                  <a:pt x="400994" y="13186"/>
                </a:lnTo>
                <a:lnTo>
                  <a:pt x="357117" y="3376"/>
                </a:lnTo>
                <a:lnTo>
                  <a:pt x="311148" y="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81" name="object 581"/>
          <p:cNvSpPr/>
          <p:nvPr/>
        </p:nvSpPr>
        <p:spPr>
          <a:xfrm>
            <a:off x="5920712" y="2839300"/>
            <a:ext cx="243706" cy="101203"/>
          </a:xfrm>
          <a:custGeom>
            <a:avLst/>
            <a:gdLst/>
            <a:ahLst/>
            <a:cxnLst/>
            <a:rect l="l" t="t" r="r" b="b"/>
            <a:pathLst>
              <a:path w="415925" h="172720">
                <a:moveTo>
                  <a:pt x="415498" y="0"/>
                </a:moveTo>
                <a:lnTo>
                  <a:pt x="243392" y="172266"/>
                </a:lnTo>
                <a:lnTo>
                  <a:pt x="0" y="172266"/>
                </a:lnTo>
              </a:path>
            </a:pathLst>
          </a:custGeom>
          <a:ln w="31764">
            <a:solidFill>
              <a:srgbClr val="FFFFF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82" name="object 582"/>
          <p:cNvSpPr/>
          <p:nvPr/>
        </p:nvSpPr>
        <p:spPr>
          <a:xfrm>
            <a:off x="5860127" y="2707524"/>
            <a:ext cx="364629" cy="365001"/>
          </a:xfrm>
          <a:custGeom>
            <a:avLst/>
            <a:gdLst/>
            <a:ahLst/>
            <a:cxnLst/>
            <a:rect l="l" t="t" r="r" b="b"/>
            <a:pathLst>
              <a:path w="622300" h="622935">
                <a:moveTo>
                  <a:pt x="311148" y="0"/>
                </a:moveTo>
                <a:lnTo>
                  <a:pt x="265163" y="3376"/>
                </a:lnTo>
                <a:lnTo>
                  <a:pt x="221275" y="13186"/>
                </a:lnTo>
                <a:lnTo>
                  <a:pt x="179964" y="28946"/>
                </a:lnTo>
                <a:lnTo>
                  <a:pt x="141713" y="50175"/>
                </a:lnTo>
                <a:lnTo>
                  <a:pt x="107001" y="76390"/>
                </a:lnTo>
                <a:lnTo>
                  <a:pt x="76310" y="107109"/>
                </a:lnTo>
                <a:lnTo>
                  <a:pt x="50121" y="141851"/>
                </a:lnTo>
                <a:lnTo>
                  <a:pt x="28914" y="180134"/>
                </a:lnTo>
                <a:lnTo>
                  <a:pt x="13171" y="221475"/>
                </a:lnTo>
                <a:lnTo>
                  <a:pt x="3373" y="265393"/>
                </a:lnTo>
                <a:lnTo>
                  <a:pt x="0" y="311405"/>
                </a:lnTo>
                <a:lnTo>
                  <a:pt x="3373" y="357417"/>
                </a:lnTo>
                <a:lnTo>
                  <a:pt x="13171" y="401334"/>
                </a:lnTo>
                <a:lnTo>
                  <a:pt x="28914" y="442675"/>
                </a:lnTo>
                <a:lnTo>
                  <a:pt x="50121" y="480957"/>
                </a:lnTo>
                <a:lnTo>
                  <a:pt x="76310" y="515699"/>
                </a:lnTo>
                <a:lnTo>
                  <a:pt x="107001" y="546419"/>
                </a:lnTo>
                <a:lnTo>
                  <a:pt x="141713" y="572634"/>
                </a:lnTo>
                <a:lnTo>
                  <a:pt x="179964" y="593862"/>
                </a:lnTo>
                <a:lnTo>
                  <a:pt x="221275" y="609622"/>
                </a:lnTo>
                <a:lnTo>
                  <a:pt x="265163" y="619432"/>
                </a:lnTo>
                <a:lnTo>
                  <a:pt x="311148" y="622809"/>
                </a:lnTo>
                <a:lnTo>
                  <a:pt x="357117" y="619432"/>
                </a:lnTo>
                <a:lnTo>
                  <a:pt x="400994" y="609622"/>
                </a:lnTo>
                <a:lnTo>
                  <a:pt x="442296" y="593862"/>
                </a:lnTo>
                <a:lnTo>
                  <a:pt x="480543" y="572634"/>
                </a:lnTo>
                <a:lnTo>
                  <a:pt x="515253" y="546419"/>
                </a:lnTo>
                <a:lnTo>
                  <a:pt x="545944" y="515699"/>
                </a:lnTo>
                <a:lnTo>
                  <a:pt x="572134" y="480957"/>
                </a:lnTo>
                <a:lnTo>
                  <a:pt x="593343" y="442675"/>
                </a:lnTo>
                <a:lnTo>
                  <a:pt x="609089" y="401334"/>
                </a:lnTo>
                <a:lnTo>
                  <a:pt x="618889" y="357417"/>
                </a:lnTo>
                <a:lnTo>
                  <a:pt x="622263" y="311405"/>
                </a:lnTo>
                <a:lnTo>
                  <a:pt x="618889" y="265393"/>
                </a:lnTo>
                <a:lnTo>
                  <a:pt x="609089" y="221475"/>
                </a:lnTo>
                <a:lnTo>
                  <a:pt x="593343" y="180134"/>
                </a:lnTo>
                <a:lnTo>
                  <a:pt x="572134" y="141851"/>
                </a:lnTo>
                <a:lnTo>
                  <a:pt x="545944" y="107109"/>
                </a:lnTo>
                <a:lnTo>
                  <a:pt x="515253" y="76390"/>
                </a:lnTo>
                <a:lnTo>
                  <a:pt x="480543" y="50175"/>
                </a:lnTo>
                <a:lnTo>
                  <a:pt x="442296" y="28946"/>
                </a:lnTo>
                <a:lnTo>
                  <a:pt x="400994" y="13186"/>
                </a:lnTo>
                <a:lnTo>
                  <a:pt x="357117" y="3376"/>
                </a:lnTo>
                <a:lnTo>
                  <a:pt x="311148" y="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83" name="object 583"/>
          <p:cNvSpPr/>
          <p:nvPr/>
        </p:nvSpPr>
        <p:spPr>
          <a:xfrm>
            <a:off x="5920712" y="2839300"/>
            <a:ext cx="243706" cy="101203"/>
          </a:xfrm>
          <a:custGeom>
            <a:avLst/>
            <a:gdLst/>
            <a:ahLst/>
            <a:cxnLst/>
            <a:rect l="l" t="t" r="r" b="b"/>
            <a:pathLst>
              <a:path w="415925" h="172720">
                <a:moveTo>
                  <a:pt x="415498" y="0"/>
                </a:moveTo>
                <a:lnTo>
                  <a:pt x="243392" y="172266"/>
                </a:lnTo>
                <a:lnTo>
                  <a:pt x="0" y="172266"/>
                </a:lnTo>
              </a:path>
            </a:pathLst>
          </a:custGeom>
          <a:ln w="31764">
            <a:solidFill>
              <a:srgbClr val="FFFFF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84" name="object 584"/>
          <p:cNvSpPr/>
          <p:nvPr/>
        </p:nvSpPr>
        <p:spPr>
          <a:xfrm>
            <a:off x="4431908" y="2707524"/>
            <a:ext cx="364629" cy="365001"/>
          </a:xfrm>
          <a:custGeom>
            <a:avLst/>
            <a:gdLst/>
            <a:ahLst/>
            <a:cxnLst/>
            <a:rect l="l" t="t" r="r" b="b"/>
            <a:pathLst>
              <a:path w="622300" h="622935">
                <a:moveTo>
                  <a:pt x="311115" y="0"/>
                </a:moveTo>
                <a:lnTo>
                  <a:pt x="265138" y="3376"/>
                </a:lnTo>
                <a:lnTo>
                  <a:pt x="221257" y="13186"/>
                </a:lnTo>
                <a:lnTo>
                  <a:pt x="179952" y="28946"/>
                </a:lnTo>
                <a:lnTo>
                  <a:pt x="141705" y="50175"/>
                </a:lnTo>
                <a:lnTo>
                  <a:pt x="106996" y="76390"/>
                </a:lnTo>
                <a:lnTo>
                  <a:pt x="76307" y="107109"/>
                </a:lnTo>
                <a:lnTo>
                  <a:pt x="50120" y="141851"/>
                </a:lnTo>
                <a:lnTo>
                  <a:pt x="28914" y="180134"/>
                </a:lnTo>
                <a:lnTo>
                  <a:pt x="13171" y="221475"/>
                </a:lnTo>
                <a:lnTo>
                  <a:pt x="3373" y="265393"/>
                </a:lnTo>
                <a:lnTo>
                  <a:pt x="0" y="311405"/>
                </a:lnTo>
                <a:lnTo>
                  <a:pt x="3373" y="357417"/>
                </a:lnTo>
                <a:lnTo>
                  <a:pt x="13171" y="401334"/>
                </a:lnTo>
                <a:lnTo>
                  <a:pt x="28914" y="442675"/>
                </a:lnTo>
                <a:lnTo>
                  <a:pt x="50120" y="480957"/>
                </a:lnTo>
                <a:lnTo>
                  <a:pt x="76307" y="515699"/>
                </a:lnTo>
                <a:lnTo>
                  <a:pt x="106996" y="546419"/>
                </a:lnTo>
                <a:lnTo>
                  <a:pt x="141705" y="572634"/>
                </a:lnTo>
                <a:lnTo>
                  <a:pt x="179952" y="593862"/>
                </a:lnTo>
                <a:lnTo>
                  <a:pt x="221257" y="609622"/>
                </a:lnTo>
                <a:lnTo>
                  <a:pt x="265138" y="619432"/>
                </a:lnTo>
                <a:lnTo>
                  <a:pt x="311115" y="622809"/>
                </a:lnTo>
                <a:lnTo>
                  <a:pt x="357092" y="619432"/>
                </a:lnTo>
                <a:lnTo>
                  <a:pt x="400973" y="609622"/>
                </a:lnTo>
                <a:lnTo>
                  <a:pt x="442277" y="593862"/>
                </a:lnTo>
                <a:lnTo>
                  <a:pt x="480525" y="572634"/>
                </a:lnTo>
                <a:lnTo>
                  <a:pt x="515233" y="546419"/>
                </a:lnTo>
                <a:lnTo>
                  <a:pt x="545922" y="515699"/>
                </a:lnTo>
                <a:lnTo>
                  <a:pt x="572110" y="480957"/>
                </a:lnTo>
                <a:lnTo>
                  <a:pt x="593315" y="442675"/>
                </a:lnTo>
                <a:lnTo>
                  <a:pt x="609058" y="401334"/>
                </a:lnTo>
                <a:lnTo>
                  <a:pt x="618857" y="357417"/>
                </a:lnTo>
                <a:lnTo>
                  <a:pt x="622230" y="311405"/>
                </a:lnTo>
                <a:lnTo>
                  <a:pt x="618857" y="265393"/>
                </a:lnTo>
                <a:lnTo>
                  <a:pt x="609058" y="221475"/>
                </a:lnTo>
                <a:lnTo>
                  <a:pt x="593315" y="180134"/>
                </a:lnTo>
                <a:lnTo>
                  <a:pt x="572110" y="141851"/>
                </a:lnTo>
                <a:lnTo>
                  <a:pt x="545922" y="107109"/>
                </a:lnTo>
                <a:lnTo>
                  <a:pt x="515233" y="76390"/>
                </a:lnTo>
                <a:lnTo>
                  <a:pt x="480525" y="50175"/>
                </a:lnTo>
                <a:lnTo>
                  <a:pt x="442277" y="28946"/>
                </a:lnTo>
                <a:lnTo>
                  <a:pt x="400973" y="13186"/>
                </a:lnTo>
                <a:lnTo>
                  <a:pt x="357092" y="3376"/>
                </a:lnTo>
                <a:lnTo>
                  <a:pt x="311115" y="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85" name="object 585"/>
          <p:cNvSpPr/>
          <p:nvPr/>
        </p:nvSpPr>
        <p:spPr>
          <a:xfrm>
            <a:off x="4492494" y="2839300"/>
            <a:ext cx="243706" cy="101203"/>
          </a:xfrm>
          <a:custGeom>
            <a:avLst/>
            <a:gdLst/>
            <a:ahLst/>
            <a:cxnLst/>
            <a:rect l="l" t="t" r="r" b="b"/>
            <a:pathLst>
              <a:path w="415925" h="172720">
                <a:moveTo>
                  <a:pt x="415465" y="0"/>
                </a:moveTo>
                <a:lnTo>
                  <a:pt x="243392" y="172266"/>
                </a:lnTo>
                <a:lnTo>
                  <a:pt x="0" y="172266"/>
                </a:lnTo>
              </a:path>
            </a:pathLst>
          </a:custGeom>
          <a:ln w="31764">
            <a:solidFill>
              <a:srgbClr val="FFFFF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86" name="object 586"/>
          <p:cNvSpPr/>
          <p:nvPr/>
        </p:nvSpPr>
        <p:spPr>
          <a:xfrm>
            <a:off x="5060579" y="1122327"/>
            <a:ext cx="534293" cy="1766590"/>
          </a:xfrm>
          <a:custGeom>
            <a:avLst/>
            <a:gdLst/>
            <a:ahLst/>
            <a:cxnLst/>
            <a:rect l="l" t="t" r="r" b="b"/>
            <a:pathLst>
              <a:path w="911859" h="3014979">
                <a:moveTo>
                  <a:pt x="10523" y="0"/>
                </a:moveTo>
                <a:lnTo>
                  <a:pt x="0" y="3161"/>
                </a:lnTo>
                <a:lnTo>
                  <a:pt x="900993" y="3014530"/>
                </a:lnTo>
                <a:lnTo>
                  <a:pt x="911517" y="3011404"/>
                </a:lnTo>
                <a:lnTo>
                  <a:pt x="10523" y="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87" name="object 587"/>
          <p:cNvSpPr/>
          <p:nvPr/>
        </p:nvSpPr>
        <p:spPr>
          <a:xfrm>
            <a:off x="5060738" y="1710772"/>
            <a:ext cx="533921" cy="1178347"/>
          </a:xfrm>
          <a:custGeom>
            <a:avLst/>
            <a:gdLst/>
            <a:ahLst/>
            <a:cxnLst/>
            <a:rect l="l" t="t" r="r" b="b"/>
            <a:pathLst>
              <a:path w="911225" h="2011045">
                <a:moveTo>
                  <a:pt x="9979" y="0"/>
                </a:moveTo>
                <a:lnTo>
                  <a:pt x="0" y="4484"/>
                </a:lnTo>
                <a:lnTo>
                  <a:pt x="900993" y="2010931"/>
                </a:lnTo>
                <a:lnTo>
                  <a:pt x="910974" y="2006447"/>
                </a:lnTo>
                <a:lnTo>
                  <a:pt x="9979" y="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88" name="object 588"/>
          <p:cNvSpPr/>
          <p:nvPr/>
        </p:nvSpPr>
        <p:spPr>
          <a:xfrm>
            <a:off x="5061275" y="2298777"/>
            <a:ext cx="532804" cy="591220"/>
          </a:xfrm>
          <a:custGeom>
            <a:avLst/>
            <a:gdLst/>
            <a:ahLst/>
            <a:cxnLst/>
            <a:rect l="l" t="t" r="r" b="b"/>
            <a:pathLst>
              <a:path w="909320" h="1009014">
                <a:moveTo>
                  <a:pt x="8147" y="0"/>
                </a:moveTo>
                <a:lnTo>
                  <a:pt x="0" y="7373"/>
                </a:lnTo>
                <a:lnTo>
                  <a:pt x="900995" y="1008830"/>
                </a:lnTo>
                <a:lnTo>
                  <a:pt x="909142" y="1001491"/>
                </a:lnTo>
                <a:lnTo>
                  <a:pt x="8147" y="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89" name="object 589"/>
          <p:cNvSpPr/>
          <p:nvPr/>
        </p:nvSpPr>
        <p:spPr>
          <a:xfrm>
            <a:off x="5063642" y="2888863"/>
            <a:ext cx="527968" cy="0"/>
          </a:xfrm>
          <a:custGeom>
            <a:avLst/>
            <a:gdLst/>
            <a:ahLst/>
            <a:cxnLst/>
            <a:rect l="l" t="t" r="r" b="b"/>
            <a:pathLst>
              <a:path w="901065">
                <a:moveTo>
                  <a:pt x="0" y="0"/>
                </a:moveTo>
                <a:lnTo>
                  <a:pt x="901062" y="0"/>
                </a:lnTo>
              </a:path>
            </a:pathLst>
          </a:custGeom>
          <a:ln w="14848">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90" name="object 590"/>
          <p:cNvSpPr/>
          <p:nvPr/>
        </p:nvSpPr>
        <p:spPr>
          <a:xfrm>
            <a:off x="5061275" y="2885588"/>
            <a:ext cx="532804" cy="596056"/>
          </a:xfrm>
          <a:custGeom>
            <a:avLst/>
            <a:gdLst/>
            <a:ahLst/>
            <a:cxnLst/>
            <a:rect l="l" t="t" r="r" b="b"/>
            <a:pathLst>
              <a:path w="909320" h="1017270">
                <a:moveTo>
                  <a:pt x="900960" y="0"/>
                </a:moveTo>
                <a:lnTo>
                  <a:pt x="0" y="1009713"/>
                </a:lnTo>
                <a:lnTo>
                  <a:pt x="8147" y="1017018"/>
                </a:lnTo>
                <a:lnTo>
                  <a:pt x="909142" y="7339"/>
                </a:lnTo>
                <a:lnTo>
                  <a:pt x="900960" y="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91" name="object 591"/>
          <p:cNvSpPr/>
          <p:nvPr/>
        </p:nvSpPr>
        <p:spPr>
          <a:xfrm>
            <a:off x="5060738" y="2886424"/>
            <a:ext cx="533921" cy="1183556"/>
          </a:xfrm>
          <a:custGeom>
            <a:avLst/>
            <a:gdLst/>
            <a:ahLst/>
            <a:cxnLst/>
            <a:rect l="l" t="t" r="r" b="b"/>
            <a:pathLst>
              <a:path w="911225" h="2019934">
                <a:moveTo>
                  <a:pt x="900993" y="0"/>
                </a:moveTo>
                <a:lnTo>
                  <a:pt x="0" y="2014941"/>
                </a:lnTo>
                <a:lnTo>
                  <a:pt x="9979" y="2019427"/>
                </a:lnTo>
                <a:lnTo>
                  <a:pt x="910974" y="4484"/>
                </a:lnTo>
                <a:lnTo>
                  <a:pt x="900993" y="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92" name="object 592"/>
          <p:cNvSpPr/>
          <p:nvPr/>
        </p:nvSpPr>
        <p:spPr>
          <a:xfrm>
            <a:off x="5060638" y="2886823"/>
            <a:ext cx="534293" cy="1771055"/>
          </a:xfrm>
          <a:custGeom>
            <a:avLst/>
            <a:gdLst/>
            <a:ahLst/>
            <a:cxnLst/>
            <a:rect l="l" t="t" r="r" b="b"/>
            <a:pathLst>
              <a:path w="911859" h="3022600">
                <a:moveTo>
                  <a:pt x="900892" y="0"/>
                </a:moveTo>
                <a:lnTo>
                  <a:pt x="0" y="3019116"/>
                </a:lnTo>
                <a:lnTo>
                  <a:pt x="10488" y="3022243"/>
                </a:lnTo>
                <a:lnTo>
                  <a:pt x="911415" y="3125"/>
                </a:lnTo>
                <a:lnTo>
                  <a:pt x="900892" y="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93" name="object 593"/>
          <p:cNvSpPr/>
          <p:nvPr/>
        </p:nvSpPr>
        <p:spPr>
          <a:xfrm>
            <a:off x="927129" y="2563943"/>
            <a:ext cx="651495" cy="652239"/>
          </a:xfrm>
          <a:custGeom>
            <a:avLst/>
            <a:gdLst/>
            <a:ahLst/>
            <a:cxnLst/>
            <a:rect l="l" t="t" r="r" b="b"/>
            <a:pathLst>
              <a:path w="1111885" h="1113154">
                <a:moveTo>
                  <a:pt x="0" y="1112903"/>
                </a:moveTo>
                <a:lnTo>
                  <a:pt x="1111867" y="1112903"/>
                </a:lnTo>
                <a:lnTo>
                  <a:pt x="1111867" y="0"/>
                </a:lnTo>
                <a:lnTo>
                  <a:pt x="0" y="0"/>
                </a:lnTo>
                <a:lnTo>
                  <a:pt x="0" y="1112903"/>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94" name="object 594"/>
          <p:cNvSpPr/>
          <p:nvPr/>
        </p:nvSpPr>
        <p:spPr>
          <a:xfrm>
            <a:off x="1500783" y="3137892"/>
            <a:ext cx="65618" cy="62613"/>
          </a:xfrm>
          <a:prstGeom prst="rect">
            <a:avLst/>
          </a:prstGeom>
          <a:blipFill>
            <a:blip r:embed="rId3"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95" name="object 595"/>
          <p:cNvSpPr/>
          <p:nvPr/>
        </p:nvSpPr>
        <p:spPr>
          <a:xfrm>
            <a:off x="1419273" y="3137892"/>
            <a:ext cx="75066" cy="62613"/>
          </a:xfrm>
          <a:prstGeom prst="rect">
            <a:avLst/>
          </a:prstGeom>
          <a:blipFill>
            <a:blip r:embed="rId4"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96" name="object 596"/>
          <p:cNvSpPr/>
          <p:nvPr/>
        </p:nvSpPr>
        <p:spPr>
          <a:xfrm>
            <a:off x="1337782" y="3137892"/>
            <a:ext cx="75066" cy="62613"/>
          </a:xfrm>
          <a:prstGeom prst="rect">
            <a:avLst/>
          </a:prstGeom>
          <a:blipFill>
            <a:blip r:embed="rId5"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97" name="object 597"/>
          <p:cNvSpPr/>
          <p:nvPr/>
        </p:nvSpPr>
        <p:spPr>
          <a:xfrm>
            <a:off x="1256293" y="3137892"/>
            <a:ext cx="75066" cy="62613"/>
          </a:xfrm>
          <a:prstGeom prst="rect">
            <a:avLst/>
          </a:prstGeom>
          <a:blipFill>
            <a:blip r:embed="rId6"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98" name="object 598"/>
          <p:cNvSpPr/>
          <p:nvPr/>
        </p:nvSpPr>
        <p:spPr>
          <a:xfrm>
            <a:off x="1174802" y="3137892"/>
            <a:ext cx="75086" cy="62613"/>
          </a:xfrm>
          <a:prstGeom prst="rect">
            <a:avLst/>
          </a:prstGeom>
          <a:blipFill>
            <a:blip r:embed="rId7"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99" name="object 599"/>
          <p:cNvSpPr/>
          <p:nvPr/>
        </p:nvSpPr>
        <p:spPr>
          <a:xfrm>
            <a:off x="1093332" y="3137892"/>
            <a:ext cx="75046" cy="62613"/>
          </a:xfrm>
          <a:prstGeom prst="rect">
            <a:avLst/>
          </a:prstGeom>
          <a:blipFill>
            <a:blip r:embed="rId8"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00" name="object 600"/>
          <p:cNvSpPr/>
          <p:nvPr/>
        </p:nvSpPr>
        <p:spPr>
          <a:xfrm>
            <a:off x="1011841" y="3137892"/>
            <a:ext cx="75066" cy="62613"/>
          </a:xfrm>
          <a:prstGeom prst="rect">
            <a:avLst/>
          </a:prstGeom>
          <a:blipFill>
            <a:blip r:embed="rId9"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01" name="object 601"/>
          <p:cNvSpPr/>
          <p:nvPr/>
        </p:nvSpPr>
        <p:spPr>
          <a:xfrm>
            <a:off x="939362" y="3137892"/>
            <a:ext cx="66055" cy="62613"/>
          </a:xfrm>
          <a:prstGeom prst="rect">
            <a:avLst/>
          </a:prstGeom>
          <a:blipFill>
            <a:blip r:embed="rId10"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02" name="object 602"/>
          <p:cNvSpPr/>
          <p:nvPr/>
        </p:nvSpPr>
        <p:spPr>
          <a:xfrm>
            <a:off x="1500783" y="3056346"/>
            <a:ext cx="65618" cy="75115"/>
          </a:xfrm>
          <a:prstGeom prst="rect">
            <a:avLst/>
          </a:prstGeom>
          <a:blipFill>
            <a:blip r:embed="rId11"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03" name="object 603"/>
          <p:cNvSpPr/>
          <p:nvPr/>
        </p:nvSpPr>
        <p:spPr>
          <a:xfrm>
            <a:off x="1419273" y="3056346"/>
            <a:ext cx="75066" cy="75115"/>
          </a:xfrm>
          <a:prstGeom prst="rect">
            <a:avLst/>
          </a:prstGeom>
          <a:blipFill>
            <a:blip r:embed="rId12"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04" name="object 604"/>
          <p:cNvSpPr/>
          <p:nvPr/>
        </p:nvSpPr>
        <p:spPr>
          <a:xfrm>
            <a:off x="1337782" y="3056346"/>
            <a:ext cx="75066" cy="75115"/>
          </a:xfrm>
          <a:prstGeom prst="rect">
            <a:avLst/>
          </a:prstGeom>
          <a:blipFill>
            <a:blip r:embed="rId13"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05" name="object 605"/>
          <p:cNvSpPr/>
          <p:nvPr/>
        </p:nvSpPr>
        <p:spPr>
          <a:xfrm>
            <a:off x="1256293" y="3056346"/>
            <a:ext cx="75066" cy="75115"/>
          </a:xfrm>
          <a:prstGeom prst="rect">
            <a:avLst/>
          </a:prstGeom>
          <a:blipFill>
            <a:blip r:embed="rId14"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06" name="object 606"/>
          <p:cNvSpPr/>
          <p:nvPr/>
        </p:nvSpPr>
        <p:spPr>
          <a:xfrm>
            <a:off x="1174802" y="3056346"/>
            <a:ext cx="75086" cy="75115"/>
          </a:xfrm>
          <a:prstGeom prst="rect">
            <a:avLst/>
          </a:prstGeom>
          <a:blipFill>
            <a:blip r:embed="rId15"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07" name="object 607"/>
          <p:cNvSpPr/>
          <p:nvPr/>
        </p:nvSpPr>
        <p:spPr>
          <a:xfrm>
            <a:off x="1093332" y="3056346"/>
            <a:ext cx="75046" cy="75115"/>
          </a:xfrm>
          <a:prstGeom prst="rect">
            <a:avLst/>
          </a:prstGeom>
          <a:blipFill>
            <a:blip r:embed="rId16"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08" name="object 608"/>
          <p:cNvSpPr/>
          <p:nvPr/>
        </p:nvSpPr>
        <p:spPr>
          <a:xfrm>
            <a:off x="1011841" y="3056346"/>
            <a:ext cx="75066" cy="75115"/>
          </a:xfrm>
          <a:prstGeom prst="rect">
            <a:avLst/>
          </a:prstGeom>
          <a:blipFill>
            <a:blip r:embed="rId17"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09" name="object 609"/>
          <p:cNvSpPr/>
          <p:nvPr/>
        </p:nvSpPr>
        <p:spPr>
          <a:xfrm>
            <a:off x="939362" y="3056346"/>
            <a:ext cx="66055" cy="75115"/>
          </a:xfrm>
          <a:prstGeom prst="rect">
            <a:avLst/>
          </a:prstGeom>
          <a:blipFill>
            <a:blip r:embed="rId18"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10" name="object 610"/>
          <p:cNvSpPr/>
          <p:nvPr/>
        </p:nvSpPr>
        <p:spPr>
          <a:xfrm>
            <a:off x="1500783" y="2974780"/>
            <a:ext cx="65618" cy="75135"/>
          </a:xfrm>
          <a:prstGeom prst="rect">
            <a:avLst/>
          </a:prstGeom>
          <a:blipFill>
            <a:blip r:embed="rId19"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11" name="object 611"/>
          <p:cNvSpPr/>
          <p:nvPr/>
        </p:nvSpPr>
        <p:spPr>
          <a:xfrm>
            <a:off x="1423172" y="2974780"/>
            <a:ext cx="71167" cy="75135"/>
          </a:xfrm>
          <a:prstGeom prst="rect">
            <a:avLst/>
          </a:prstGeom>
          <a:blipFill>
            <a:blip r:embed="rId20"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12" name="object 612"/>
          <p:cNvSpPr/>
          <p:nvPr/>
        </p:nvSpPr>
        <p:spPr>
          <a:xfrm>
            <a:off x="1337783" y="2974780"/>
            <a:ext cx="63429" cy="75135"/>
          </a:xfrm>
          <a:prstGeom prst="rect">
            <a:avLst/>
          </a:prstGeom>
          <a:blipFill>
            <a:blip r:embed="rId21"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13" name="object 613"/>
          <p:cNvSpPr/>
          <p:nvPr/>
        </p:nvSpPr>
        <p:spPr>
          <a:xfrm>
            <a:off x="1260211" y="2974780"/>
            <a:ext cx="71147" cy="75135"/>
          </a:xfrm>
          <a:prstGeom prst="rect">
            <a:avLst/>
          </a:prstGeom>
          <a:blipFill>
            <a:blip r:embed="rId22"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14" name="object 614"/>
          <p:cNvSpPr/>
          <p:nvPr/>
        </p:nvSpPr>
        <p:spPr>
          <a:xfrm>
            <a:off x="1174803" y="2974780"/>
            <a:ext cx="63449" cy="75135"/>
          </a:xfrm>
          <a:prstGeom prst="rect">
            <a:avLst/>
          </a:prstGeom>
          <a:blipFill>
            <a:blip r:embed="rId23"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15" name="object 615"/>
          <p:cNvSpPr/>
          <p:nvPr/>
        </p:nvSpPr>
        <p:spPr>
          <a:xfrm>
            <a:off x="1093332" y="2974780"/>
            <a:ext cx="75046" cy="75135"/>
          </a:xfrm>
          <a:prstGeom prst="rect">
            <a:avLst/>
          </a:prstGeom>
          <a:blipFill>
            <a:blip r:embed="rId24"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16" name="object 616"/>
          <p:cNvSpPr/>
          <p:nvPr/>
        </p:nvSpPr>
        <p:spPr>
          <a:xfrm>
            <a:off x="1011842" y="2974780"/>
            <a:ext cx="54896" cy="75135"/>
          </a:xfrm>
          <a:prstGeom prst="rect">
            <a:avLst/>
          </a:prstGeom>
          <a:blipFill>
            <a:blip r:embed="rId25"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17" name="object 617"/>
          <p:cNvSpPr/>
          <p:nvPr/>
        </p:nvSpPr>
        <p:spPr>
          <a:xfrm>
            <a:off x="939362" y="2974780"/>
            <a:ext cx="66055" cy="75135"/>
          </a:xfrm>
          <a:prstGeom prst="rect">
            <a:avLst/>
          </a:prstGeom>
          <a:blipFill>
            <a:blip r:embed="rId19"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18" name="object 618"/>
          <p:cNvSpPr/>
          <p:nvPr/>
        </p:nvSpPr>
        <p:spPr>
          <a:xfrm>
            <a:off x="1500783" y="2893213"/>
            <a:ext cx="65618" cy="75135"/>
          </a:xfrm>
          <a:prstGeom prst="rect">
            <a:avLst/>
          </a:prstGeom>
          <a:blipFill>
            <a:blip r:embed="rId19"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19" name="object 619"/>
          <p:cNvSpPr/>
          <p:nvPr/>
        </p:nvSpPr>
        <p:spPr>
          <a:xfrm>
            <a:off x="1419273" y="2893213"/>
            <a:ext cx="75066" cy="75135"/>
          </a:xfrm>
          <a:prstGeom prst="rect">
            <a:avLst/>
          </a:prstGeom>
          <a:blipFill>
            <a:blip r:embed="rId26"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20" name="object 620"/>
          <p:cNvSpPr/>
          <p:nvPr/>
        </p:nvSpPr>
        <p:spPr>
          <a:xfrm>
            <a:off x="1337782" y="2893213"/>
            <a:ext cx="75066" cy="75135"/>
          </a:xfrm>
          <a:prstGeom prst="rect">
            <a:avLst/>
          </a:prstGeom>
          <a:blipFill>
            <a:blip r:embed="rId27"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21" name="object 621"/>
          <p:cNvSpPr/>
          <p:nvPr/>
        </p:nvSpPr>
        <p:spPr>
          <a:xfrm>
            <a:off x="1260211" y="2893213"/>
            <a:ext cx="71147" cy="75135"/>
          </a:xfrm>
          <a:prstGeom prst="rect">
            <a:avLst/>
          </a:prstGeom>
          <a:blipFill>
            <a:blip r:embed="rId28"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22" name="object 622"/>
          <p:cNvSpPr/>
          <p:nvPr/>
        </p:nvSpPr>
        <p:spPr>
          <a:xfrm>
            <a:off x="1174803" y="2893213"/>
            <a:ext cx="63449" cy="75135"/>
          </a:xfrm>
          <a:prstGeom prst="rect">
            <a:avLst/>
          </a:prstGeom>
          <a:blipFill>
            <a:blip r:embed="rId29"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23" name="object 623"/>
          <p:cNvSpPr/>
          <p:nvPr/>
        </p:nvSpPr>
        <p:spPr>
          <a:xfrm>
            <a:off x="1093332" y="2893213"/>
            <a:ext cx="75046" cy="75135"/>
          </a:xfrm>
          <a:prstGeom prst="rect">
            <a:avLst/>
          </a:prstGeom>
          <a:blipFill>
            <a:blip r:embed="rId30"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24" name="object 624"/>
          <p:cNvSpPr/>
          <p:nvPr/>
        </p:nvSpPr>
        <p:spPr>
          <a:xfrm>
            <a:off x="1011842" y="2893213"/>
            <a:ext cx="54896" cy="75135"/>
          </a:xfrm>
          <a:prstGeom prst="rect">
            <a:avLst/>
          </a:prstGeom>
          <a:blipFill>
            <a:blip r:embed="rId31"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25" name="object 625"/>
          <p:cNvSpPr/>
          <p:nvPr/>
        </p:nvSpPr>
        <p:spPr>
          <a:xfrm>
            <a:off x="939362" y="2893213"/>
            <a:ext cx="66055" cy="75135"/>
          </a:xfrm>
          <a:prstGeom prst="rect">
            <a:avLst/>
          </a:prstGeom>
          <a:blipFill>
            <a:blip r:embed="rId19"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26" name="object 626"/>
          <p:cNvSpPr/>
          <p:nvPr/>
        </p:nvSpPr>
        <p:spPr>
          <a:xfrm>
            <a:off x="1500783" y="2811647"/>
            <a:ext cx="65618" cy="75135"/>
          </a:xfrm>
          <a:prstGeom prst="rect">
            <a:avLst/>
          </a:prstGeom>
          <a:blipFill>
            <a:blip r:embed="rId11"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27" name="object 627"/>
          <p:cNvSpPr/>
          <p:nvPr/>
        </p:nvSpPr>
        <p:spPr>
          <a:xfrm>
            <a:off x="1419273" y="2811647"/>
            <a:ext cx="75066" cy="75135"/>
          </a:xfrm>
          <a:prstGeom prst="rect">
            <a:avLst/>
          </a:prstGeom>
          <a:blipFill>
            <a:blip r:embed="rId32"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28" name="object 628"/>
          <p:cNvSpPr/>
          <p:nvPr/>
        </p:nvSpPr>
        <p:spPr>
          <a:xfrm>
            <a:off x="1337782" y="2811647"/>
            <a:ext cx="75066" cy="75135"/>
          </a:xfrm>
          <a:prstGeom prst="rect">
            <a:avLst/>
          </a:prstGeom>
          <a:blipFill>
            <a:blip r:embed="rId33"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29" name="object 629"/>
          <p:cNvSpPr/>
          <p:nvPr/>
        </p:nvSpPr>
        <p:spPr>
          <a:xfrm>
            <a:off x="1260211" y="2811647"/>
            <a:ext cx="71147" cy="75135"/>
          </a:xfrm>
          <a:prstGeom prst="rect">
            <a:avLst/>
          </a:prstGeom>
          <a:blipFill>
            <a:blip r:embed="rId34"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30" name="object 630"/>
          <p:cNvSpPr/>
          <p:nvPr/>
        </p:nvSpPr>
        <p:spPr>
          <a:xfrm>
            <a:off x="1174803" y="2811647"/>
            <a:ext cx="63449" cy="75135"/>
          </a:xfrm>
          <a:prstGeom prst="rect">
            <a:avLst/>
          </a:prstGeom>
          <a:blipFill>
            <a:blip r:embed="rId11"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31" name="object 631"/>
          <p:cNvSpPr/>
          <p:nvPr/>
        </p:nvSpPr>
        <p:spPr>
          <a:xfrm>
            <a:off x="1093332" y="2811647"/>
            <a:ext cx="75046" cy="75135"/>
          </a:xfrm>
          <a:prstGeom prst="rect">
            <a:avLst/>
          </a:prstGeom>
          <a:blipFill>
            <a:blip r:embed="rId35"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32" name="object 632"/>
          <p:cNvSpPr/>
          <p:nvPr/>
        </p:nvSpPr>
        <p:spPr>
          <a:xfrm>
            <a:off x="1011842" y="2811647"/>
            <a:ext cx="54896" cy="75135"/>
          </a:xfrm>
          <a:prstGeom prst="rect">
            <a:avLst/>
          </a:prstGeom>
          <a:blipFill>
            <a:blip r:embed="rId36"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33" name="object 633"/>
          <p:cNvSpPr/>
          <p:nvPr/>
        </p:nvSpPr>
        <p:spPr>
          <a:xfrm>
            <a:off x="939362" y="2811647"/>
            <a:ext cx="66055" cy="75135"/>
          </a:xfrm>
          <a:prstGeom prst="rect">
            <a:avLst/>
          </a:prstGeom>
          <a:blipFill>
            <a:blip r:embed="rId11"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34" name="object 634"/>
          <p:cNvSpPr/>
          <p:nvPr/>
        </p:nvSpPr>
        <p:spPr>
          <a:xfrm>
            <a:off x="1500783" y="2765279"/>
            <a:ext cx="65618" cy="39937"/>
          </a:xfrm>
          <a:prstGeom prst="rect">
            <a:avLst/>
          </a:prstGeom>
          <a:blipFill>
            <a:blip r:embed="rId37"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35" name="object 635"/>
          <p:cNvSpPr/>
          <p:nvPr/>
        </p:nvSpPr>
        <p:spPr>
          <a:xfrm>
            <a:off x="1419273" y="2765279"/>
            <a:ext cx="75066" cy="39937"/>
          </a:xfrm>
          <a:prstGeom prst="rect">
            <a:avLst/>
          </a:prstGeom>
          <a:blipFill>
            <a:blip r:embed="rId38"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36" name="object 636"/>
          <p:cNvSpPr/>
          <p:nvPr/>
        </p:nvSpPr>
        <p:spPr>
          <a:xfrm>
            <a:off x="1337782" y="2765279"/>
            <a:ext cx="75066" cy="39937"/>
          </a:xfrm>
          <a:prstGeom prst="rect">
            <a:avLst/>
          </a:prstGeom>
          <a:blipFill>
            <a:blip r:embed="rId39"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37" name="object 637"/>
          <p:cNvSpPr/>
          <p:nvPr/>
        </p:nvSpPr>
        <p:spPr>
          <a:xfrm>
            <a:off x="1174803" y="2765279"/>
            <a:ext cx="63449" cy="39937"/>
          </a:xfrm>
          <a:prstGeom prst="rect">
            <a:avLst/>
          </a:prstGeom>
          <a:blipFill>
            <a:blip r:embed="rId37"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38" name="object 638"/>
          <p:cNvSpPr/>
          <p:nvPr/>
        </p:nvSpPr>
        <p:spPr>
          <a:xfrm>
            <a:off x="1011842" y="2765279"/>
            <a:ext cx="54896" cy="39937"/>
          </a:xfrm>
          <a:prstGeom prst="rect">
            <a:avLst/>
          </a:prstGeom>
          <a:blipFill>
            <a:blip r:embed="rId40"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39" name="object 639"/>
          <p:cNvSpPr/>
          <p:nvPr/>
        </p:nvSpPr>
        <p:spPr>
          <a:xfrm>
            <a:off x="1005417" y="3200506"/>
            <a:ext cx="6697" cy="3349"/>
          </a:xfrm>
          <a:custGeom>
            <a:avLst/>
            <a:gdLst/>
            <a:ahLst/>
            <a:cxnLst/>
            <a:rect l="l" t="t" r="r" b="b"/>
            <a:pathLst>
              <a:path w="11429" h="5714">
                <a:moveTo>
                  <a:pt x="0" y="5640"/>
                </a:moveTo>
                <a:lnTo>
                  <a:pt x="10964" y="5640"/>
                </a:lnTo>
                <a:lnTo>
                  <a:pt x="10964" y="0"/>
                </a:lnTo>
                <a:lnTo>
                  <a:pt x="0" y="0"/>
                </a:lnTo>
                <a:lnTo>
                  <a:pt x="0" y="5640"/>
                </a:lnTo>
                <a:close/>
              </a:path>
            </a:pathLst>
          </a:custGeom>
          <a:solidFill>
            <a:srgbClr val="4C4C4E"/>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40" name="object 640"/>
          <p:cNvSpPr/>
          <p:nvPr/>
        </p:nvSpPr>
        <p:spPr>
          <a:xfrm>
            <a:off x="939362" y="2765279"/>
            <a:ext cx="72480" cy="435225"/>
          </a:xfrm>
          <a:prstGeom prst="rect">
            <a:avLst/>
          </a:prstGeom>
          <a:blipFill>
            <a:blip r:embed="rId41"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41" name="object 641"/>
          <p:cNvSpPr/>
          <p:nvPr/>
        </p:nvSpPr>
        <p:spPr>
          <a:xfrm>
            <a:off x="1008629" y="2648514"/>
            <a:ext cx="0" cy="116830"/>
          </a:xfrm>
          <a:custGeom>
            <a:avLst/>
            <a:gdLst/>
            <a:ahLst/>
            <a:cxnLst/>
            <a:rect l="l" t="t" r="r" b="b"/>
            <a:pathLst>
              <a:path h="199389">
                <a:moveTo>
                  <a:pt x="0" y="0"/>
                </a:moveTo>
                <a:lnTo>
                  <a:pt x="0" y="199278"/>
                </a:lnTo>
              </a:path>
            </a:pathLst>
          </a:custGeom>
          <a:ln w="10964">
            <a:solidFill>
              <a:srgbClr val="4C4C4E"/>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42" name="object 642"/>
          <p:cNvSpPr/>
          <p:nvPr/>
        </p:nvSpPr>
        <p:spPr>
          <a:xfrm>
            <a:off x="1008629" y="2576166"/>
            <a:ext cx="0" cy="66229"/>
          </a:xfrm>
          <a:custGeom>
            <a:avLst/>
            <a:gdLst/>
            <a:ahLst/>
            <a:cxnLst/>
            <a:rect l="l" t="t" r="r" b="b"/>
            <a:pathLst>
              <a:path h="113029">
                <a:moveTo>
                  <a:pt x="0" y="0"/>
                </a:moveTo>
                <a:lnTo>
                  <a:pt x="0" y="112499"/>
                </a:lnTo>
              </a:path>
            </a:pathLst>
          </a:custGeom>
          <a:ln w="10964">
            <a:solidFill>
              <a:srgbClr val="4C4C4E"/>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43" name="object 643"/>
          <p:cNvSpPr/>
          <p:nvPr/>
        </p:nvSpPr>
        <p:spPr>
          <a:xfrm>
            <a:off x="1086908" y="3200506"/>
            <a:ext cx="6697" cy="3349"/>
          </a:xfrm>
          <a:custGeom>
            <a:avLst/>
            <a:gdLst/>
            <a:ahLst/>
            <a:cxnLst/>
            <a:rect l="l" t="t" r="r" b="b"/>
            <a:pathLst>
              <a:path w="11429" h="5714">
                <a:moveTo>
                  <a:pt x="0" y="5640"/>
                </a:moveTo>
                <a:lnTo>
                  <a:pt x="10964" y="5640"/>
                </a:lnTo>
                <a:lnTo>
                  <a:pt x="10964" y="0"/>
                </a:lnTo>
                <a:lnTo>
                  <a:pt x="0" y="0"/>
                </a:lnTo>
                <a:lnTo>
                  <a:pt x="0" y="5640"/>
                </a:lnTo>
                <a:close/>
              </a:path>
            </a:pathLst>
          </a:custGeom>
          <a:solidFill>
            <a:srgbClr val="4C4C4E"/>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44" name="object 644"/>
          <p:cNvSpPr/>
          <p:nvPr/>
        </p:nvSpPr>
        <p:spPr>
          <a:xfrm>
            <a:off x="1086908" y="2765279"/>
            <a:ext cx="81470" cy="435225"/>
          </a:xfrm>
          <a:prstGeom prst="rect">
            <a:avLst/>
          </a:prstGeom>
          <a:blipFill>
            <a:blip r:embed="rId42"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45" name="object 645"/>
          <p:cNvSpPr/>
          <p:nvPr/>
        </p:nvSpPr>
        <p:spPr>
          <a:xfrm>
            <a:off x="1088698" y="2730060"/>
            <a:ext cx="4837" cy="35347"/>
          </a:xfrm>
          <a:custGeom>
            <a:avLst/>
            <a:gdLst/>
            <a:ahLst/>
            <a:cxnLst/>
            <a:rect l="l" t="t" r="r" b="b"/>
            <a:pathLst>
              <a:path w="8254" h="60325">
                <a:moveTo>
                  <a:pt x="0" y="60106"/>
                </a:moveTo>
                <a:lnTo>
                  <a:pt x="7909" y="60106"/>
                </a:lnTo>
                <a:lnTo>
                  <a:pt x="7909" y="0"/>
                </a:lnTo>
                <a:lnTo>
                  <a:pt x="0" y="0"/>
                </a:lnTo>
                <a:lnTo>
                  <a:pt x="0" y="60106"/>
                </a:lnTo>
                <a:close/>
              </a:path>
            </a:pathLst>
          </a:custGeom>
          <a:solidFill>
            <a:srgbClr val="4C4C4E"/>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46" name="object 646"/>
          <p:cNvSpPr/>
          <p:nvPr/>
        </p:nvSpPr>
        <p:spPr>
          <a:xfrm>
            <a:off x="1086908" y="2576166"/>
            <a:ext cx="6697" cy="147712"/>
          </a:xfrm>
          <a:custGeom>
            <a:avLst/>
            <a:gdLst/>
            <a:ahLst/>
            <a:cxnLst/>
            <a:rect l="l" t="t" r="r" b="b"/>
            <a:pathLst>
              <a:path w="11429" h="252095">
                <a:moveTo>
                  <a:pt x="10964" y="188983"/>
                </a:moveTo>
                <a:lnTo>
                  <a:pt x="7599" y="197562"/>
                </a:lnTo>
                <a:lnTo>
                  <a:pt x="5125" y="206549"/>
                </a:lnTo>
                <a:lnTo>
                  <a:pt x="3594" y="215893"/>
                </a:lnTo>
                <a:lnTo>
                  <a:pt x="3055" y="225543"/>
                </a:lnTo>
                <a:lnTo>
                  <a:pt x="3055" y="251672"/>
                </a:lnTo>
                <a:lnTo>
                  <a:pt x="10964" y="251672"/>
                </a:lnTo>
                <a:lnTo>
                  <a:pt x="10964" y="188983"/>
                </a:lnTo>
                <a:close/>
              </a:path>
              <a:path w="11429" h="252095">
                <a:moveTo>
                  <a:pt x="10964" y="123474"/>
                </a:moveTo>
                <a:lnTo>
                  <a:pt x="0" y="123474"/>
                </a:lnTo>
                <a:lnTo>
                  <a:pt x="0" y="138865"/>
                </a:lnTo>
                <a:lnTo>
                  <a:pt x="3428" y="135230"/>
                </a:lnTo>
                <a:lnTo>
                  <a:pt x="7094" y="131765"/>
                </a:lnTo>
                <a:lnTo>
                  <a:pt x="10964" y="128536"/>
                </a:lnTo>
                <a:lnTo>
                  <a:pt x="10964" y="123474"/>
                </a:lnTo>
                <a:close/>
              </a:path>
              <a:path w="11429" h="252095">
                <a:moveTo>
                  <a:pt x="10964" y="0"/>
                </a:moveTo>
                <a:lnTo>
                  <a:pt x="0" y="0"/>
                </a:lnTo>
                <a:lnTo>
                  <a:pt x="0" y="112499"/>
                </a:lnTo>
                <a:lnTo>
                  <a:pt x="10964" y="112499"/>
                </a:lnTo>
                <a:lnTo>
                  <a:pt x="10964" y="0"/>
                </a:lnTo>
                <a:close/>
              </a:path>
            </a:pathLst>
          </a:custGeom>
          <a:solidFill>
            <a:srgbClr val="4C4C4E"/>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47" name="object 647"/>
          <p:cNvSpPr/>
          <p:nvPr/>
        </p:nvSpPr>
        <p:spPr>
          <a:xfrm>
            <a:off x="1168378" y="3200506"/>
            <a:ext cx="6697" cy="3349"/>
          </a:xfrm>
          <a:custGeom>
            <a:avLst/>
            <a:gdLst/>
            <a:ahLst/>
            <a:cxnLst/>
            <a:rect l="l" t="t" r="r" b="b"/>
            <a:pathLst>
              <a:path w="11429" h="5714">
                <a:moveTo>
                  <a:pt x="0" y="5640"/>
                </a:moveTo>
                <a:lnTo>
                  <a:pt x="10964" y="5640"/>
                </a:lnTo>
                <a:lnTo>
                  <a:pt x="10964" y="0"/>
                </a:lnTo>
                <a:lnTo>
                  <a:pt x="0" y="0"/>
                </a:lnTo>
                <a:lnTo>
                  <a:pt x="0" y="5640"/>
                </a:lnTo>
                <a:close/>
              </a:path>
            </a:pathLst>
          </a:custGeom>
          <a:solidFill>
            <a:srgbClr val="4C4C4E"/>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48" name="object 648"/>
          <p:cNvSpPr/>
          <p:nvPr/>
        </p:nvSpPr>
        <p:spPr>
          <a:xfrm>
            <a:off x="1171590" y="2656279"/>
            <a:ext cx="0" cy="109017"/>
          </a:xfrm>
          <a:custGeom>
            <a:avLst/>
            <a:gdLst/>
            <a:ahLst/>
            <a:cxnLst/>
            <a:rect l="l" t="t" r="r" b="b"/>
            <a:pathLst>
              <a:path h="186054">
                <a:moveTo>
                  <a:pt x="0" y="0"/>
                </a:moveTo>
                <a:lnTo>
                  <a:pt x="0" y="186027"/>
                </a:lnTo>
              </a:path>
            </a:pathLst>
          </a:custGeom>
          <a:ln w="10964">
            <a:solidFill>
              <a:srgbClr val="4C4C4E"/>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49" name="object 649"/>
          <p:cNvSpPr/>
          <p:nvPr/>
        </p:nvSpPr>
        <p:spPr>
          <a:xfrm>
            <a:off x="1171590" y="2576167"/>
            <a:ext cx="0" cy="58415"/>
          </a:xfrm>
          <a:custGeom>
            <a:avLst/>
            <a:gdLst/>
            <a:ahLst/>
            <a:cxnLst/>
            <a:rect l="l" t="t" r="r" b="b"/>
            <a:pathLst>
              <a:path h="99695">
                <a:moveTo>
                  <a:pt x="0" y="0"/>
                </a:moveTo>
                <a:lnTo>
                  <a:pt x="0" y="99213"/>
                </a:lnTo>
              </a:path>
            </a:pathLst>
          </a:custGeom>
          <a:ln w="10964">
            <a:solidFill>
              <a:srgbClr val="4C4C4E"/>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50" name="object 650"/>
          <p:cNvSpPr/>
          <p:nvPr/>
        </p:nvSpPr>
        <p:spPr>
          <a:xfrm>
            <a:off x="1249888" y="3200506"/>
            <a:ext cx="6697" cy="3349"/>
          </a:xfrm>
          <a:custGeom>
            <a:avLst/>
            <a:gdLst/>
            <a:ahLst/>
            <a:cxnLst/>
            <a:rect l="l" t="t" r="r" b="b"/>
            <a:pathLst>
              <a:path w="11430" h="5714">
                <a:moveTo>
                  <a:pt x="0" y="5640"/>
                </a:moveTo>
                <a:lnTo>
                  <a:pt x="10964" y="5640"/>
                </a:lnTo>
                <a:lnTo>
                  <a:pt x="10964" y="0"/>
                </a:lnTo>
                <a:lnTo>
                  <a:pt x="0" y="0"/>
                </a:lnTo>
                <a:lnTo>
                  <a:pt x="0" y="5640"/>
                </a:lnTo>
                <a:close/>
              </a:path>
            </a:pathLst>
          </a:custGeom>
          <a:solidFill>
            <a:srgbClr val="4C4C4E"/>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51" name="object 651"/>
          <p:cNvSpPr/>
          <p:nvPr/>
        </p:nvSpPr>
        <p:spPr>
          <a:xfrm>
            <a:off x="1249868" y="2576166"/>
            <a:ext cx="6697" cy="108645"/>
          </a:xfrm>
          <a:custGeom>
            <a:avLst/>
            <a:gdLst/>
            <a:ahLst/>
            <a:cxnLst/>
            <a:rect l="l" t="t" r="r" b="b"/>
            <a:pathLst>
              <a:path w="11430" h="185420">
                <a:moveTo>
                  <a:pt x="10964" y="123474"/>
                </a:moveTo>
                <a:lnTo>
                  <a:pt x="0" y="123474"/>
                </a:lnTo>
                <a:lnTo>
                  <a:pt x="0" y="161121"/>
                </a:lnTo>
                <a:lnTo>
                  <a:pt x="3193" y="166820"/>
                </a:lnTo>
                <a:lnTo>
                  <a:pt x="6093" y="172699"/>
                </a:lnTo>
                <a:lnTo>
                  <a:pt x="8688" y="178742"/>
                </a:lnTo>
                <a:lnTo>
                  <a:pt x="10964" y="184939"/>
                </a:lnTo>
                <a:lnTo>
                  <a:pt x="10964" y="123474"/>
                </a:lnTo>
                <a:close/>
              </a:path>
              <a:path w="11430" h="185420">
                <a:moveTo>
                  <a:pt x="10964" y="0"/>
                </a:moveTo>
                <a:lnTo>
                  <a:pt x="0" y="0"/>
                </a:lnTo>
                <a:lnTo>
                  <a:pt x="0" y="112499"/>
                </a:lnTo>
                <a:lnTo>
                  <a:pt x="10964" y="112499"/>
                </a:lnTo>
                <a:lnTo>
                  <a:pt x="10964" y="0"/>
                </a:lnTo>
                <a:close/>
              </a:path>
            </a:pathLst>
          </a:custGeom>
          <a:solidFill>
            <a:srgbClr val="4C4C4E"/>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52" name="object 652"/>
          <p:cNvSpPr/>
          <p:nvPr/>
        </p:nvSpPr>
        <p:spPr>
          <a:xfrm>
            <a:off x="1331359" y="3200506"/>
            <a:ext cx="6697" cy="3349"/>
          </a:xfrm>
          <a:custGeom>
            <a:avLst/>
            <a:gdLst/>
            <a:ahLst/>
            <a:cxnLst/>
            <a:rect l="l" t="t" r="r" b="b"/>
            <a:pathLst>
              <a:path w="11430" h="5714">
                <a:moveTo>
                  <a:pt x="0" y="5640"/>
                </a:moveTo>
                <a:lnTo>
                  <a:pt x="10964" y="5640"/>
                </a:lnTo>
                <a:lnTo>
                  <a:pt x="10964" y="0"/>
                </a:lnTo>
                <a:lnTo>
                  <a:pt x="0" y="0"/>
                </a:lnTo>
                <a:lnTo>
                  <a:pt x="0" y="5640"/>
                </a:lnTo>
                <a:close/>
              </a:path>
            </a:pathLst>
          </a:custGeom>
          <a:solidFill>
            <a:srgbClr val="4C4C4E"/>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53" name="object 653"/>
          <p:cNvSpPr/>
          <p:nvPr/>
        </p:nvSpPr>
        <p:spPr>
          <a:xfrm>
            <a:off x="1260211" y="2765279"/>
            <a:ext cx="77572" cy="435225"/>
          </a:xfrm>
          <a:prstGeom prst="rect">
            <a:avLst/>
          </a:prstGeom>
          <a:blipFill>
            <a:blip r:embed="rId43"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54" name="object 654"/>
          <p:cNvSpPr/>
          <p:nvPr/>
        </p:nvSpPr>
        <p:spPr>
          <a:xfrm>
            <a:off x="1334571" y="2648514"/>
            <a:ext cx="0" cy="116830"/>
          </a:xfrm>
          <a:custGeom>
            <a:avLst/>
            <a:gdLst/>
            <a:ahLst/>
            <a:cxnLst/>
            <a:rect l="l" t="t" r="r" b="b"/>
            <a:pathLst>
              <a:path h="199389">
                <a:moveTo>
                  <a:pt x="0" y="0"/>
                </a:moveTo>
                <a:lnTo>
                  <a:pt x="0" y="199278"/>
                </a:lnTo>
              </a:path>
            </a:pathLst>
          </a:custGeom>
          <a:ln w="10964">
            <a:solidFill>
              <a:srgbClr val="4C4C4E"/>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55" name="object 655"/>
          <p:cNvSpPr/>
          <p:nvPr/>
        </p:nvSpPr>
        <p:spPr>
          <a:xfrm>
            <a:off x="1334571" y="2576166"/>
            <a:ext cx="0" cy="66229"/>
          </a:xfrm>
          <a:custGeom>
            <a:avLst/>
            <a:gdLst/>
            <a:ahLst/>
            <a:cxnLst/>
            <a:rect l="l" t="t" r="r" b="b"/>
            <a:pathLst>
              <a:path h="113029">
                <a:moveTo>
                  <a:pt x="0" y="0"/>
                </a:moveTo>
                <a:lnTo>
                  <a:pt x="0" y="112499"/>
                </a:lnTo>
              </a:path>
            </a:pathLst>
          </a:custGeom>
          <a:ln w="10964">
            <a:solidFill>
              <a:srgbClr val="4C4C4E"/>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56" name="object 656"/>
          <p:cNvSpPr/>
          <p:nvPr/>
        </p:nvSpPr>
        <p:spPr>
          <a:xfrm>
            <a:off x="1412849" y="3200506"/>
            <a:ext cx="6697" cy="3349"/>
          </a:xfrm>
          <a:custGeom>
            <a:avLst/>
            <a:gdLst/>
            <a:ahLst/>
            <a:cxnLst/>
            <a:rect l="l" t="t" r="r" b="b"/>
            <a:pathLst>
              <a:path w="11430" h="5714">
                <a:moveTo>
                  <a:pt x="0" y="5640"/>
                </a:moveTo>
                <a:lnTo>
                  <a:pt x="10964" y="5640"/>
                </a:lnTo>
                <a:lnTo>
                  <a:pt x="10964" y="0"/>
                </a:lnTo>
                <a:lnTo>
                  <a:pt x="0" y="0"/>
                </a:lnTo>
                <a:lnTo>
                  <a:pt x="0" y="5640"/>
                </a:lnTo>
                <a:close/>
              </a:path>
            </a:pathLst>
          </a:custGeom>
          <a:solidFill>
            <a:srgbClr val="4C4C4E"/>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57" name="object 657"/>
          <p:cNvSpPr/>
          <p:nvPr/>
        </p:nvSpPr>
        <p:spPr>
          <a:xfrm>
            <a:off x="1416061" y="2648514"/>
            <a:ext cx="0" cy="116830"/>
          </a:xfrm>
          <a:custGeom>
            <a:avLst/>
            <a:gdLst/>
            <a:ahLst/>
            <a:cxnLst/>
            <a:rect l="l" t="t" r="r" b="b"/>
            <a:pathLst>
              <a:path h="199389">
                <a:moveTo>
                  <a:pt x="0" y="0"/>
                </a:moveTo>
                <a:lnTo>
                  <a:pt x="0" y="199278"/>
                </a:lnTo>
              </a:path>
            </a:pathLst>
          </a:custGeom>
          <a:ln w="10964">
            <a:solidFill>
              <a:srgbClr val="4C4C4E"/>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58" name="object 658"/>
          <p:cNvSpPr/>
          <p:nvPr/>
        </p:nvSpPr>
        <p:spPr>
          <a:xfrm>
            <a:off x="1416061" y="2576166"/>
            <a:ext cx="0" cy="66229"/>
          </a:xfrm>
          <a:custGeom>
            <a:avLst/>
            <a:gdLst/>
            <a:ahLst/>
            <a:cxnLst/>
            <a:rect l="l" t="t" r="r" b="b"/>
            <a:pathLst>
              <a:path h="113029">
                <a:moveTo>
                  <a:pt x="0" y="0"/>
                </a:moveTo>
                <a:lnTo>
                  <a:pt x="0" y="112499"/>
                </a:lnTo>
              </a:path>
            </a:pathLst>
          </a:custGeom>
          <a:ln w="10964">
            <a:solidFill>
              <a:srgbClr val="4C4C4E"/>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59" name="object 659"/>
          <p:cNvSpPr/>
          <p:nvPr/>
        </p:nvSpPr>
        <p:spPr>
          <a:xfrm>
            <a:off x="1494339" y="3200506"/>
            <a:ext cx="6697" cy="3349"/>
          </a:xfrm>
          <a:custGeom>
            <a:avLst/>
            <a:gdLst/>
            <a:ahLst/>
            <a:cxnLst/>
            <a:rect l="l" t="t" r="r" b="b"/>
            <a:pathLst>
              <a:path w="11430" h="5714">
                <a:moveTo>
                  <a:pt x="0" y="5640"/>
                </a:moveTo>
                <a:lnTo>
                  <a:pt x="10964" y="5640"/>
                </a:lnTo>
                <a:lnTo>
                  <a:pt x="10964" y="0"/>
                </a:lnTo>
                <a:lnTo>
                  <a:pt x="0" y="0"/>
                </a:lnTo>
                <a:lnTo>
                  <a:pt x="0" y="5640"/>
                </a:lnTo>
                <a:close/>
              </a:path>
            </a:pathLst>
          </a:custGeom>
          <a:solidFill>
            <a:srgbClr val="4C4C4E"/>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60" name="object 660"/>
          <p:cNvSpPr/>
          <p:nvPr/>
        </p:nvSpPr>
        <p:spPr>
          <a:xfrm>
            <a:off x="1497561" y="2648514"/>
            <a:ext cx="0" cy="116830"/>
          </a:xfrm>
          <a:custGeom>
            <a:avLst/>
            <a:gdLst/>
            <a:ahLst/>
            <a:cxnLst/>
            <a:rect l="l" t="t" r="r" b="b"/>
            <a:pathLst>
              <a:path h="199389">
                <a:moveTo>
                  <a:pt x="0" y="0"/>
                </a:moveTo>
                <a:lnTo>
                  <a:pt x="0" y="199278"/>
                </a:lnTo>
              </a:path>
            </a:pathLst>
          </a:custGeom>
          <a:ln w="10998">
            <a:solidFill>
              <a:srgbClr val="4C4C4E"/>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61" name="object 661"/>
          <p:cNvSpPr/>
          <p:nvPr/>
        </p:nvSpPr>
        <p:spPr>
          <a:xfrm>
            <a:off x="1497571" y="2576166"/>
            <a:ext cx="0" cy="66229"/>
          </a:xfrm>
          <a:custGeom>
            <a:avLst/>
            <a:gdLst/>
            <a:ahLst/>
            <a:cxnLst/>
            <a:rect l="l" t="t" r="r" b="b"/>
            <a:pathLst>
              <a:path h="113029">
                <a:moveTo>
                  <a:pt x="0" y="0"/>
                </a:moveTo>
                <a:lnTo>
                  <a:pt x="0" y="112499"/>
                </a:lnTo>
              </a:path>
            </a:pathLst>
          </a:custGeom>
          <a:ln w="10964">
            <a:solidFill>
              <a:srgbClr val="4C4C4E"/>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62" name="object 662"/>
          <p:cNvSpPr/>
          <p:nvPr/>
        </p:nvSpPr>
        <p:spPr>
          <a:xfrm>
            <a:off x="939361" y="2642084"/>
            <a:ext cx="627311" cy="6697"/>
          </a:xfrm>
          <a:custGeom>
            <a:avLst/>
            <a:gdLst/>
            <a:ahLst/>
            <a:cxnLst/>
            <a:rect l="l" t="t" r="r" b="b"/>
            <a:pathLst>
              <a:path w="1070610" h="11429">
                <a:moveTo>
                  <a:pt x="1070148" y="0"/>
                </a:moveTo>
                <a:lnTo>
                  <a:pt x="907580" y="0"/>
                </a:lnTo>
                <a:lnTo>
                  <a:pt x="905475" y="10975"/>
                </a:lnTo>
                <a:lnTo>
                  <a:pt x="1070148" y="10975"/>
                </a:lnTo>
                <a:lnTo>
                  <a:pt x="1070148" y="0"/>
                </a:lnTo>
                <a:close/>
              </a:path>
              <a:path w="1070610" h="11429">
                <a:moveTo>
                  <a:pt x="896412" y="0"/>
                </a:moveTo>
                <a:lnTo>
                  <a:pt x="477722" y="0"/>
                </a:lnTo>
                <a:lnTo>
                  <a:pt x="484035" y="3159"/>
                </a:lnTo>
                <a:lnTo>
                  <a:pt x="490078" y="6830"/>
                </a:lnTo>
                <a:lnTo>
                  <a:pt x="495713" y="10975"/>
                </a:lnTo>
                <a:lnTo>
                  <a:pt x="894307" y="10975"/>
                </a:lnTo>
                <a:lnTo>
                  <a:pt x="896412" y="0"/>
                </a:lnTo>
                <a:close/>
              </a:path>
              <a:path w="1070610" h="11429">
                <a:moveTo>
                  <a:pt x="287217" y="0"/>
                </a:moveTo>
                <a:lnTo>
                  <a:pt x="0" y="0"/>
                </a:lnTo>
                <a:lnTo>
                  <a:pt x="0" y="10975"/>
                </a:lnTo>
                <a:lnTo>
                  <a:pt x="269259" y="10975"/>
                </a:lnTo>
                <a:lnTo>
                  <a:pt x="274894" y="6830"/>
                </a:lnTo>
                <a:lnTo>
                  <a:pt x="280903" y="3159"/>
                </a:lnTo>
                <a:lnTo>
                  <a:pt x="287217" y="0"/>
                </a:lnTo>
                <a:close/>
              </a:path>
            </a:pathLst>
          </a:custGeom>
          <a:solidFill>
            <a:srgbClr val="4C4C4E"/>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63" name="object 663"/>
          <p:cNvSpPr/>
          <p:nvPr/>
        </p:nvSpPr>
        <p:spPr>
          <a:xfrm>
            <a:off x="939361" y="2723630"/>
            <a:ext cx="627311" cy="6697"/>
          </a:xfrm>
          <a:custGeom>
            <a:avLst/>
            <a:gdLst/>
            <a:ahLst/>
            <a:cxnLst/>
            <a:rect l="l" t="t" r="r" b="b"/>
            <a:pathLst>
              <a:path w="1070610" h="11429">
                <a:moveTo>
                  <a:pt x="1070148" y="0"/>
                </a:moveTo>
                <a:lnTo>
                  <a:pt x="880898" y="0"/>
                </a:lnTo>
                <a:lnTo>
                  <a:pt x="878794" y="10974"/>
                </a:lnTo>
                <a:lnTo>
                  <a:pt x="1070148" y="10974"/>
                </a:lnTo>
                <a:lnTo>
                  <a:pt x="1070148" y="0"/>
                </a:lnTo>
                <a:close/>
              </a:path>
              <a:path w="1070610" h="11429">
                <a:moveTo>
                  <a:pt x="869730" y="0"/>
                </a:moveTo>
                <a:lnTo>
                  <a:pt x="547582" y="0"/>
                </a:lnTo>
                <a:lnTo>
                  <a:pt x="547582" y="10974"/>
                </a:lnTo>
                <a:lnTo>
                  <a:pt x="867625" y="10974"/>
                </a:lnTo>
                <a:lnTo>
                  <a:pt x="869730" y="0"/>
                </a:lnTo>
                <a:close/>
              </a:path>
              <a:path w="1070610" h="11429">
                <a:moveTo>
                  <a:pt x="510106" y="0"/>
                </a:moveTo>
                <a:lnTo>
                  <a:pt x="254866" y="0"/>
                </a:lnTo>
                <a:lnTo>
                  <a:pt x="254866" y="10974"/>
                </a:lnTo>
                <a:lnTo>
                  <a:pt x="510106" y="10974"/>
                </a:lnTo>
                <a:lnTo>
                  <a:pt x="510106" y="0"/>
                </a:lnTo>
                <a:close/>
              </a:path>
              <a:path w="1070610" h="11429">
                <a:moveTo>
                  <a:pt x="217390" y="0"/>
                </a:moveTo>
                <a:lnTo>
                  <a:pt x="0" y="0"/>
                </a:lnTo>
                <a:lnTo>
                  <a:pt x="0" y="10974"/>
                </a:lnTo>
                <a:lnTo>
                  <a:pt x="217390" y="10974"/>
                </a:lnTo>
                <a:lnTo>
                  <a:pt x="217390" y="0"/>
                </a:lnTo>
                <a:close/>
              </a:path>
            </a:pathLst>
          </a:custGeom>
          <a:solidFill>
            <a:srgbClr val="4C4C4E"/>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64" name="object 664"/>
          <p:cNvSpPr/>
          <p:nvPr/>
        </p:nvSpPr>
        <p:spPr>
          <a:xfrm>
            <a:off x="939361" y="2765279"/>
            <a:ext cx="627040" cy="435225"/>
          </a:xfrm>
          <a:prstGeom prst="rect">
            <a:avLst/>
          </a:prstGeom>
          <a:blipFill>
            <a:blip r:embed="rId44"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65" name="object 665"/>
          <p:cNvSpPr/>
          <p:nvPr/>
        </p:nvSpPr>
        <p:spPr>
          <a:xfrm>
            <a:off x="914917" y="3222129"/>
            <a:ext cx="676052" cy="0"/>
          </a:xfrm>
          <a:custGeom>
            <a:avLst/>
            <a:gdLst/>
            <a:ahLst/>
            <a:cxnLst/>
            <a:rect l="l" t="t" r="r" b="b"/>
            <a:pathLst>
              <a:path w="1153795">
                <a:moveTo>
                  <a:pt x="0" y="0"/>
                </a:moveTo>
                <a:lnTo>
                  <a:pt x="1153620" y="0"/>
                </a:lnTo>
              </a:path>
            </a:pathLst>
          </a:custGeom>
          <a:ln w="20319">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66" name="object 666"/>
          <p:cNvSpPr/>
          <p:nvPr/>
        </p:nvSpPr>
        <p:spPr>
          <a:xfrm>
            <a:off x="914917" y="3209851"/>
            <a:ext cx="651495" cy="0"/>
          </a:xfrm>
          <a:custGeom>
            <a:avLst/>
            <a:gdLst/>
            <a:ahLst/>
            <a:cxnLst/>
            <a:rect l="l" t="t" r="r" b="b"/>
            <a:pathLst>
              <a:path w="1111885">
                <a:moveTo>
                  <a:pt x="0" y="0"/>
                </a:moveTo>
                <a:lnTo>
                  <a:pt x="1111867" y="0"/>
                </a:lnTo>
              </a:path>
            </a:pathLst>
          </a:custGeom>
          <a:ln w="21589">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67" name="object 667"/>
          <p:cNvSpPr/>
          <p:nvPr/>
        </p:nvSpPr>
        <p:spPr>
          <a:xfrm>
            <a:off x="927139" y="2576215"/>
            <a:ext cx="0" cy="627311"/>
          </a:xfrm>
          <a:custGeom>
            <a:avLst/>
            <a:gdLst/>
            <a:ahLst/>
            <a:cxnLst/>
            <a:rect l="l" t="t" r="r" b="b"/>
            <a:pathLst>
              <a:path h="1070610">
                <a:moveTo>
                  <a:pt x="0" y="0"/>
                </a:moveTo>
                <a:lnTo>
                  <a:pt x="0" y="1070610"/>
                </a:lnTo>
              </a:path>
            </a:pathLst>
          </a:custGeom>
          <a:ln w="41719">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68" name="object 668"/>
          <p:cNvSpPr/>
          <p:nvPr/>
        </p:nvSpPr>
        <p:spPr>
          <a:xfrm>
            <a:off x="914917" y="2563936"/>
            <a:ext cx="676052" cy="0"/>
          </a:xfrm>
          <a:custGeom>
            <a:avLst/>
            <a:gdLst/>
            <a:ahLst/>
            <a:cxnLst/>
            <a:rect l="l" t="t" r="r" b="b"/>
            <a:pathLst>
              <a:path w="1153795">
                <a:moveTo>
                  <a:pt x="0" y="0"/>
                </a:moveTo>
                <a:lnTo>
                  <a:pt x="1153620" y="0"/>
                </a:lnTo>
              </a:path>
            </a:pathLst>
          </a:custGeom>
          <a:ln w="41910">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69" name="object 669"/>
          <p:cNvSpPr/>
          <p:nvPr/>
        </p:nvSpPr>
        <p:spPr>
          <a:xfrm>
            <a:off x="1566402" y="3203526"/>
            <a:ext cx="12278" cy="12650"/>
          </a:xfrm>
          <a:custGeom>
            <a:avLst/>
            <a:gdLst/>
            <a:ahLst/>
            <a:cxnLst/>
            <a:rect l="l" t="t" r="r" b="b"/>
            <a:pathLst>
              <a:path w="20955" h="21589">
                <a:moveTo>
                  <a:pt x="0" y="21589"/>
                </a:moveTo>
                <a:lnTo>
                  <a:pt x="20876" y="21589"/>
                </a:lnTo>
                <a:lnTo>
                  <a:pt x="20876" y="0"/>
                </a:lnTo>
                <a:lnTo>
                  <a:pt x="0" y="0"/>
                </a:lnTo>
                <a:lnTo>
                  <a:pt x="0" y="21589"/>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70" name="object 670"/>
          <p:cNvSpPr/>
          <p:nvPr/>
        </p:nvSpPr>
        <p:spPr>
          <a:xfrm>
            <a:off x="1578634" y="2576215"/>
            <a:ext cx="0" cy="627311"/>
          </a:xfrm>
          <a:custGeom>
            <a:avLst/>
            <a:gdLst/>
            <a:ahLst/>
            <a:cxnLst/>
            <a:rect l="l" t="t" r="r" b="b"/>
            <a:pathLst>
              <a:path h="1070610">
                <a:moveTo>
                  <a:pt x="0" y="0"/>
                </a:moveTo>
                <a:lnTo>
                  <a:pt x="0" y="1070610"/>
                </a:lnTo>
              </a:path>
            </a:pathLst>
          </a:custGeom>
          <a:ln w="41752">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71" name="object 671"/>
          <p:cNvSpPr/>
          <p:nvPr/>
        </p:nvSpPr>
        <p:spPr>
          <a:xfrm>
            <a:off x="1578634" y="3203811"/>
            <a:ext cx="12278" cy="12278"/>
          </a:xfrm>
          <a:custGeom>
            <a:avLst/>
            <a:gdLst/>
            <a:ahLst/>
            <a:cxnLst/>
            <a:rect l="l" t="t" r="r" b="b"/>
            <a:pathLst>
              <a:path w="20955" h="20954">
                <a:moveTo>
                  <a:pt x="20876" y="0"/>
                </a:moveTo>
                <a:lnTo>
                  <a:pt x="0" y="0"/>
                </a:lnTo>
                <a:lnTo>
                  <a:pt x="0" y="20862"/>
                </a:lnTo>
                <a:lnTo>
                  <a:pt x="20876" y="20862"/>
                </a:lnTo>
                <a:lnTo>
                  <a:pt x="20876"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72" name="object 672"/>
          <p:cNvSpPr/>
          <p:nvPr/>
        </p:nvSpPr>
        <p:spPr>
          <a:xfrm>
            <a:off x="1277158" y="3137891"/>
            <a:ext cx="107109" cy="8820"/>
          </a:xfrm>
          <a:prstGeom prst="rect">
            <a:avLst/>
          </a:prstGeom>
          <a:blipFill>
            <a:blip r:embed="rId45"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73" name="object 673"/>
          <p:cNvSpPr/>
          <p:nvPr/>
        </p:nvSpPr>
        <p:spPr>
          <a:xfrm>
            <a:off x="1004960" y="3137892"/>
            <a:ext cx="42823" cy="7764"/>
          </a:xfrm>
          <a:prstGeom prst="rect">
            <a:avLst/>
          </a:prstGeom>
          <a:blipFill>
            <a:blip r:embed="rId46"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74" name="object 674"/>
          <p:cNvSpPr/>
          <p:nvPr/>
        </p:nvSpPr>
        <p:spPr>
          <a:xfrm>
            <a:off x="1337782" y="3056346"/>
            <a:ext cx="75066" cy="75115"/>
          </a:xfrm>
          <a:prstGeom prst="rect">
            <a:avLst/>
          </a:prstGeom>
          <a:blipFill>
            <a:blip r:embed="rId47"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75" name="object 675"/>
          <p:cNvSpPr/>
          <p:nvPr/>
        </p:nvSpPr>
        <p:spPr>
          <a:xfrm>
            <a:off x="1238253" y="2684530"/>
            <a:ext cx="93106" cy="446931"/>
          </a:xfrm>
          <a:prstGeom prst="rect">
            <a:avLst/>
          </a:prstGeom>
          <a:blipFill>
            <a:blip r:embed="rId48"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76" name="object 676"/>
          <p:cNvSpPr/>
          <p:nvPr/>
        </p:nvSpPr>
        <p:spPr>
          <a:xfrm>
            <a:off x="1174802" y="2648515"/>
            <a:ext cx="75086" cy="75115"/>
          </a:xfrm>
          <a:prstGeom prst="rect">
            <a:avLst/>
          </a:prstGeom>
          <a:blipFill>
            <a:blip r:embed="rId49"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77" name="object 677"/>
          <p:cNvSpPr/>
          <p:nvPr/>
        </p:nvSpPr>
        <p:spPr>
          <a:xfrm>
            <a:off x="1004960" y="2657533"/>
            <a:ext cx="81947" cy="473928"/>
          </a:xfrm>
          <a:prstGeom prst="rect">
            <a:avLst/>
          </a:prstGeom>
          <a:blipFill>
            <a:blip r:embed="rId50"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78" name="object 678"/>
          <p:cNvSpPr/>
          <p:nvPr/>
        </p:nvSpPr>
        <p:spPr>
          <a:xfrm>
            <a:off x="1004959" y="2634299"/>
            <a:ext cx="418212" cy="512412"/>
          </a:xfrm>
          <a:prstGeom prst="rect">
            <a:avLst/>
          </a:prstGeom>
          <a:blipFill>
            <a:blip r:embed="rId51"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79" name="object 679"/>
          <p:cNvSpPr/>
          <p:nvPr/>
        </p:nvSpPr>
        <p:spPr>
          <a:xfrm>
            <a:off x="1429735" y="1120078"/>
            <a:ext cx="332631" cy="1707803"/>
          </a:xfrm>
          <a:custGeom>
            <a:avLst/>
            <a:gdLst/>
            <a:ahLst/>
            <a:cxnLst/>
            <a:rect l="l" t="t" r="r" b="b"/>
            <a:pathLst>
              <a:path w="567689" h="2914650">
                <a:moveTo>
                  <a:pt x="563299" y="0"/>
                </a:moveTo>
                <a:lnTo>
                  <a:pt x="556883" y="4349"/>
                </a:lnTo>
                <a:lnTo>
                  <a:pt x="0" y="2907772"/>
                </a:lnTo>
                <a:lnTo>
                  <a:pt x="4345" y="2914228"/>
                </a:lnTo>
                <a:lnTo>
                  <a:pt x="10794" y="2909845"/>
                </a:lnTo>
                <a:lnTo>
                  <a:pt x="567644" y="6422"/>
                </a:lnTo>
                <a:lnTo>
                  <a:pt x="563299" y="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80" name="object 680"/>
          <p:cNvSpPr/>
          <p:nvPr/>
        </p:nvSpPr>
        <p:spPr>
          <a:xfrm>
            <a:off x="1468025" y="1713460"/>
            <a:ext cx="291331" cy="1111374"/>
          </a:xfrm>
          <a:custGeom>
            <a:avLst/>
            <a:gdLst/>
            <a:ahLst/>
            <a:cxnLst/>
            <a:rect l="l" t="t" r="r" b="b"/>
            <a:pathLst>
              <a:path w="497205" h="1896745">
                <a:moveTo>
                  <a:pt x="496935" y="0"/>
                </a:moveTo>
                <a:lnTo>
                  <a:pt x="0" y="1896156"/>
                </a:lnTo>
              </a:path>
            </a:pathLst>
          </a:custGeom>
          <a:ln w="10965">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81" name="object 681"/>
          <p:cNvSpPr/>
          <p:nvPr/>
        </p:nvSpPr>
        <p:spPr>
          <a:xfrm>
            <a:off x="1429735" y="2962018"/>
            <a:ext cx="332631" cy="1688083"/>
          </a:xfrm>
          <a:custGeom>
            <a:avLst/>
            <a:gdLst/>
            <a:ahLst/>
            <a:cxnLst/>
            <a:rect l="l" t="t" r="r" b="b"/>
            <a:pathLst>
              <a:path w="567689" h="2880995">
                <a:moveTo>
                  <a:pt x="4345" y="0"/>
                </a:moveTo>
                <a:lnTo>
                  <a:pt x="0" y="6421"/>
                </a:lnTo>
                <a:lnTo>
                  <a:pt x="556883" y="2876614"/>
                </a:lnTo>
                <a:lnTo>
                  <a:pt x="563299" y="2880963"/>
                </a:lnTo>
                <a:lnTo>
                  <a:pt x="567644" y="2874507"/>
                </a:lnTo>
                <a:lnTo>
                  <a:pt x="10760" y="4348"/>
                </a:lnTo>
                <a:lnTo>
                  <a:pt x="4345" y="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82" name="object 682"/>
          <p:cNvSpPr/>
          <p:nvPr/>
        </p:nvSpPr>
        <p:spPr>
          <a:xfrm>
            <a:off x="1468044" y="2966716"/>
            <a:ext cx="291331" cy="1101328"/>
          </a:xfrm>
          <a:custGeom>
            <a:avLst/>
            <a:gdLst/>
            <a:ahLst/>
            <a:cxnLst/>
            <a:rect l="l" t="t" r="r" b="b"/>
            <a:pathLst>
              <a:path w="497205" h="1879600">
                <a:moveTo>
                  <a:pt x="0" y="0"/>
                </a:moveTo>
                <a:lnTo>
                  <a:pt x="496901" y="1879235"/>
                </a:lnTo>
              </a:path>
            </a:pathLst>
          </a:custGeom>
          <a:ln w="10965">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83" name="object 683"/>
          <p:cNvSpPr/>
          <p:nvPr/>
        </p:nvSpPr>
        <p:spPr>
          <a:xfrm>
            <a:off x="1468044" y="2303256"/>
            <a:ext cx="291331" cy="556617"/>
          </a:xfrm>
          <a:custGeom>
            <a:avLst/>
            <a:gdLst/>
            <a:ahLst/>
            <a:cxnLst/>
            <a:rect l="l" t="t" r="r" b="b"/>
            <a:pathLst>
              <a:path w="497205" h="949960">
                <a:moveTo>
                  <a:pt x="0" y="949573"/>
                </a:moveTo>
                <a:lnTo>
                  <a:pt x="496901" y="0"/>
                </a:lnTo>
              </a:path>
            </a:pathLst>
          </a:custGeom>
          <a:ln w="10966">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84" name="object 684"/>
          <p:cNvSpPr/>
          <p:nvPr/>
        </p:nvSpPr>
        <p:spPr>
          <a:xfrm>
            <a:off x="1493206" y="2894139"/>
            <a:ext cx="242217" cy="0"/>
          </a:xfrm>
          <a:custGeom>
            <a:avLst/>
            <a:gdLst/>
            <a:ahLst/>
            <a:cxnLst/>
            <a:rect l="l" t="t" r="r" b="b"/>
            <a:pathLst>
              <a:path w="413385">
                <a:moveTo>
                  <a:pt x="0" y="0"/>
                </a:moveTo>
                <a:lnTo>
                  <a:pt x="413360" y="0"/>
                </a:lnTo>
              </a:path>
            </a:pathLst>
          </a:custGeom>
          <a:ln w="13251">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85" name="object 685"/>
          <p:cNvSpPr/>
          <p:nvPr/>
        </p:nvSpPr>
        <p:spPr>
          <a:xfrm>
            <a:off x="1468044" y="2929984"/>
            <a:ext cx="291331" cy="549547"/>
          </a:xfrm>
          <a:custGeom>
            <a:avLst/>
            <a:gdLst/>
            <a:ahLst/>
            <a:cxnLst/>
            <a:rect l="l" t="t" r="r" b="b"/>
            <a:pathLst>
              <a:path w="497205" h="937895">
                <a:moveTo>
                  <a:pt x="0" y="0"/>
                </a:moveTo>
                <a:lnTo>
                  <a:pt x="496901" y="937375"/>
                </a:lnTo>
              </a:path>
            </a:pathLst>
          </a:custGeom>
          <a:ln w="10966">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86" name="object 686"/>
          <p:cNvSpPr/>
          <p:nvPr/>
        </p:nvSpPr>
        <p:spPr>
          <a:xfrm>
            <a:off x="1330205" y="2808422"/>
            <a:ext cx="163339" cy="163339"/>
          </a:xfrm>
          <a:custGeom>
            <a:avLst/>
            <a:gdLst/>
            <a:ahLst/>
            <a:cxnLst/>
            <a:rect l="l" t="t" r="r" b="b"/>
            <a:pathLst>
              <a:path w="278765" h="278764">
                <a:moveTo>
                  <a:pt x="0" y="278412"/>
                </a:moveTo>
                <a:lnTo>
                  <a:pt x="278187" y="278412"/>
                </a:lnTo>
                <a:lnTo>
                  <a:pt x="278187" y="0"/>
                </a:lnTo>
                <a:lnTo>
                  <a:pt x="0" y="0"/>
                </a:lnTo>
                <a:lnTo>
                  <a:pt x="0" y="278412"/>
                </a:lnTo>
                <a:close/>
              </a:path>
            </a:pathLst>
          </a:custGeom>
          <a:solidFill>
            <a:srgbClr val="CECCCC"/>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87" name="object 687"/>
          <p:cNvSpPr/>
          <p:nvPr/>
        </p:nvSpPr>
        <p:spPr>
          <a:xfrm>
            <a:off x="1330205" y="2808417"/>
            <a:ext cx="163339" cy="163339"/>
          </a:xfrm>
          <a:custGeom>
            <a:avLst/>
            <a:gdLst/>
            <a:ahLst/>
            <a:cxnLst/>
            <a:rect l="l" t="t" r="r" b="b"/>
            <a:pathLst>
              <a:path w="278765" h="278764">
                <a:moveTo>
                  <a:pt x="0" y="278412"/>
                </a:moveTo>
                <a:lnTo>
                  <a:pt x="278187" y="278412"/>
                </a:lnTo>
                <a:lnTo>
                  <a:pt x="278187" y="0"/>
                </a:lnTo>
                <a:lnTo>
                  <a:pt x="0" y="0"/>
                </a:lnTo>
                <a:lnTo>
                  <a:pt x="0" y="278412"/>
                </a:lnTo>
                <a:close/>
              </a:path>
            </a:pathLst>
          </a:custGeom>
          <a:ln w="21973">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88" name="object 688"/>
          <p:cNvSpPr/>
          <p:nvPr/>
        </p:nvSpPr>
        <p:spPr>
          <a:xfrm>
            <a:off x="4033825" y="1052946"/>
            <a:ext cx="140642" cy="140642"/>
          </a:xfrm>
          <a:custGeom>
            <a:avLst/>
            <a:gdLst/>
            <a:ahLst/>
            <a:cxnLst/>
            <a:rect l="l" t="t" r="r" b="b"/>
            <a:pathLst>
              <a:path w="240029" h="240030">
                <a:moveTo>
                  <a:pt x="0" y="239984"/>
                </a:moveTo>
                <a:lnTo>
                  <a:pt x="239726" y="239984"/>
                </a:lnTo>
                <a:lnTo>
                  <a:pt x="239726" y="0"/>
                </a:lnTo>
                <a:lnTo>
                  <a:pt x="0" y="0"/>
                </a:lnTo>
                <a:lnTo>
                  <a:pt x="0" y="239984"/>
                </a:lnTo>
                <a:close/>
              </a:path>
            </a:pathLst>
          </a:custGeom>
          <a:solidFill>
            <a:srgbClr val="CECCCC"/>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89" name="object 689"/>
          <p:cNvSpPr/>
          <p:nvPr/>
        </p:nvSpPr>
        <p:spPr>
          <a:xfrm>
            <a:off x="4027381" y="1193601"/>
            <a:ext cx="153665" cy="6697"/>
          </a:xfrm>
          <a:custGeom>
            <a:avLst/>
            <a:gdLst/>
            <a:ahLst/>
            <a:cxnLst/>
            <a:rect l="l" t="t" r="r" b="b"/>
            <a:pathLst>
              <a:path w="262254" h="11430">
                <a:moveTo>
                  <a:pt x="0" y="11430"/>
                </a:moveTo>
                <a:lnTo>
                  <a:pt x="261724" y="11430"/>
                </a:lnTo>
                <a:lnTo>
                  <a:pt x="261724" y="0"/>
                </a:lnTo>
                <a:lnTo>
                  <a:pt x="0" y="0"/>
                </a:lnTo>
                <a:lnTo>
                  <a:pt x="0" y="1143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90" name="object 690"/>
          <p:cNvSpPr/>
          <p:nvPr/>
        </p:nvSpPr>
        <p:spPr>
          <a:xfrm>
            <a:off x="4027381" y="1186904"/>
            <a:ext cx="140642" cy="6697"/>
          </a:xfrm>
          <a:custGeom>
            <a:avLst/>
            <a:gdLst/>
            <a:ahLst/>
            <a:cxnLst/>
            <a:rect l="l" t="t" r="r" b="b"/>
            <a:pathLst>
              <a:path w="240029" h="11430">
                <a:moveTo>
                  <a:pt x="0" y="11430"/>
                </a:moveTo>
                <a:lnTo>
                  <a:pt x="239760" y="11430"/>
                </a:lnTo>
                <a:lnTo>
                  <a:pt x="239760" y="0"/>
                </a:lnTo>
                <a:lnTo>
                  <a:pt x="0" y="0"/>
                </a:lnTo>
                <a:lnTo>
                  <a:pt x="0" y="1143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91" name="object 691"/>
          <p:cNvSpPr/>
          <p:nvPr/>
        </p:nvSpPr>
        <p:spPr>
          <a:xfrm>
            <a:off x="4033815" y="1059656"/>
            <a:ext cx="0" cy="127248"/>
          </a:xfrm>
          <a:custGeom>
            <a:avLst/>
            <a:gdLst/>
            <a:ahLst/>
            <a:cxnLst/>
            <a:rect l="l" t="t" r="r" b="b"/>
            <a:pathLst>
              <a:path h="217169">
                <a:moveTo>
                  <a:pt x="0" y="0"/>
                </a:moveTo>
                <a:lnTo>
                  <a:pt x="0" y="217170"/>
                </a:lnTo>
              </a:path>
            </a:pathLst>
          </a:custGeom>
          <a:ln w="21963">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92" name="object 692"/>
          <p:cNvSpPr/>
          <p:nvPr/>
        </p:nvSpPr>
        <p:spPr>
          <a:xfrm>
            <a:off x="4027381" y="1046261"/>
            <a:ext cx="153665" cy="13395"/>
          </a:xfrm>
          <a:custGeom>
            <a:avLst/>
            <a:gdLst/>
            <a:ahLst/>
            <a:cxnLst/>
            <a:rect l="l" t="t" r="r" b="b"/>
            <a:pathLst>
              <a:path w="262254" h="22860">
                <a:moveTo>
                  <a:pt x="0" y="22860"/>
                </a:moveTo>
                <a:lnTo>
                  <a:pt x="261724" y="22860"/>
                </a:lnTo>
                <a:lnTo>
                  <a:pt x="261724" y="0"/>
                </a:lnTo>
                <a:lnTo>
                  <a:pt x="0" y="0"/>
                </a:lnTo>
                <a:lnTo>
                  <a:pt x="0" y="2286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93" name="object 693"/>
          <p:cNvSpPr/>
          <p:nvPr/>
        </p:nvSpPr>
        <p:spPr>
          <a:xfrm>
            <a:off x="4167865" y="1186904"/>
            <a:ext cx="6697" cy="6697"/>
          </a:xfrm>
          <a:custGeom>
            <a:avLst/>
            <a:gdLst/>
            <a:ahLst/>
            <a:cxnLst/>
            <a:rect l="l" t="t" r="r" b="b"/>
            <a:pathLst>
              <a:path w="11429" h="11430">
                <a:moveTo>
                  <a:pt x="0" y="11429"/>
                </a:moveTo>
                <a:lnTo>
                  <a:pt x="10963" y="11429"/>
                </a:lnTo>
                <a:lnTo>
                  <a:pt x="10963" y="0"/>
                </a:lnTo>
                <a:lnTo>
                  <a:pt x="0" y="0"/>
                </a:lnTo>
                <a:lnTo>
                  <a:pt x="0" y="11429"/>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94" name="object 694"/>
          <p:cNvSpPr/>
          <p:nvPr/>
        </p:nvSpPr>
        <p:spPr>
          <a:xfrm>
            <a:off x="4174300" y="1059656"/>
            <a:ext cx="0" cy="127248"/>
          </a:xfrm>
          <a:custGeom>
            <a:avLst/>
            <a:gdLst/>
            <a:ahLst/>
            <a:cxnLst/>
            <a:rect l="l" t="t" r="r" b="b"/>
            <a:pathLst>
              <a:path h="217169">
                <a:moveTo>
                  <a:pt x="0" y="0"/>
                </a:moveTo>
                <a:lnTo>
                  <a:pt x="0" y="217170"/>
                </a:lnTo>
              </a:path>
            </a:pathLst>
          </a:custGeom>
          <a:ln w="21963">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95" name="object 695"/>
          <p:cNvSpPr/>
          <p:nvPr/>
        </p:nvSpPr>
        <p:spPr>
          <a:xfrm>
            <a:off x="4174290" y="1187131"/>
            <a:ext cx="6697" cy="6697"/>
          </a:xfrm>
          <a:custGeom>
            <a:avLst/>
            <a:gdLst/>
            <a:ahLst/>
            <a:cxnLst/>
            <a:rect l="l" t="t" r="r" b="b"/>
            <a:pathLst>
              <a:path w="11429" h="11430">
                <a:moveTo>
                  <a:pt x="10999" y="0"/>
                </a:moveTo>
                <a:lnTo>
                  <a:pt x="0" y="0"/>
                </a:lnTo>
                <a:lnTo>
                  <a:pt x="0" y="10974"/>
                </a:lnTo>
                <a:lnTo>
                  <a:pt x="10999" y="10974"/>
                </a:lnTo>
                <a:lnTo>
                  <a:pt x="10999"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96" name="object 696"/>
          <p:cNvSpPr/>
          <p:nvPr/>
        </p:nvSpPr>
        <p:spPr>
          <a:xfrm>
            <a:off x="4033825" y="4585977"/>
            <a:ext cx="140642" cy="140642"/>
          </a:xfrm>
          <a:custGeom>
            <a:avLst/>
            <a:gdLst/>
            <a:ahLst/>
            <a:cxnLst/>
            <a:rect l="l" t="t" r="r" b="b"/>
            <a:pathLst>
              <a:path w="240029" h="240029">
                <a:moveTo>
                  <a:pt x="0" y="239984"/>
                </a:moveTo>
                <a:lnTo>
                  <a:pt x="239726" y="239984"/>
                </a:lnTo>
                <a:lnTo>
                  <a:pt x="239726" y="0"/>
                </a:lnTo>
                <a:lnTo>
                  <a:pt x="0" y="0"/>
                </a:lnTo>
                <a:lnTo>
                  <a:pt x="0" y="239984"/>
                </a:lnTo>
                <a:close/>
              </a:path>
            </a:pathLst>
          </a:custGeom>
          <a:solidFill>
            <a:srgbClr val="CECCCC"/>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97" name="object 697"/>
          <p:cNvSpPr/>
          <p:nvPr/>
        </p:nvSpPr>
        <p:spPr>
          <a:xfrm>
            <a:off x="4027381" y="4729757"/>
            <a:ext cx="153665" cy="0"/>
          </a:xfrm>
          <a:custGeom>
            <a:avLst/>
            <a:gdLst/>
            <a:ahLst/>
            <a:cxnLst/>
            <a:rect l="l" t="t" r="r" b="b"/>
            <a:pathLst>
              <a:path w="262254">
                <a:moveTo>
                  <a:pt x="0" y="0"/>
                </a:moveTo>
                <a:lnTo>
                  <a:pt x="261724" y="0"/>
                </a:lnTo>
              </a:path>
            </a:pathLst>
          </a:custGeom>
          <a:ln w="10160">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98" name="object 698"/>
          <p:cNvSpPr/>
          <p:nvPr/>
        </p:nvSpPr>
        <p:spPr>
          <a:xfrm>
            <a:off x="4027381" y="4723433"/>
            <a:ext cx="140642" cy="0"/>
          </a:xfrm>
          <a:custGeom>
            <a:avLst/>
            <a:gdLst/>
            <a:ahLst/>
            <a:cxnLst/>
            <a:rect l="l" t="t" r="r" b="b"/>
            <a:pathLst>
              <a:path w="240029">
                <a:moveTo>
                  <a:pt x="0" y="0"/>
                </a:moveTo>
                <a:lnTo>
                  <a:pt x="239760" y="0"/>
                </a:lnTo>
              </a:path>
            </a:pathLst>
          </a:custGeom>
          <a:ln w="11430">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99" name="object 699"/>
          <p:cNvSpPr/>
          <p:nvPr/>
        </p:nvSpPr>
        <p:spPr>
          <a:xfrm>
            <a:off x="4033815" y="4592091"/>
            <a:ext cx="0" cy="127992"/>
          </a:xfrm>
          <a:custGeom>
            <a:avLst/>
            <a:gdLst/>
            <a:ahLst/>
            <a:cxnLst/>
            <a:rect l="l" t="t" r="r" b="b"/>
            <a:pathLst>
              <a:path h="218440">
                <a:moveTo>
                  <a:pt x="0" y="0"/>
                </a:moveTo>
                <a:lnTo>
                  <a:pt x="0" y="218439"/>
                </a:lnTo>
              </a:path>
            </a:pathLst>
          </a:custGeom>
          <a:ln w="21963">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00" name="object 700"/>
          <p:cNvSpPr/>
          <p:nvPr/>
        </p:nvSpPr>
        <p:spPr>
          <a:xfrm>
            <a:off x="4027381" y="4579442"/>
            <a:ext cx="153665" cy="12650"/>
          </a:xfrm>
          <a:custGeom>
            <a:avLst/>
            <a:gdLst/>
            <a:ahLst/>
            <a:cxnLst/>
            <a:rect l="l" t="t" r="r" b="b"/>
            <a:pathLst>
              <a:path w="262254" h="21590">
                <a:moveTo>
                  <a:pt x="0" y="21590"/>
                </a:moveTo>
                <a:lnTo>
                  <a:pt x="261724" y="21590"/>
                </a:lnTo>
                <a:lnTo>
                  <a:pt x="261724" y="0"/>
                </a:lnTo>
                <a:lnTo>
                  <a:pt x="0" y="0"/>
                </a:lnTo>
                <a:lnTo>
                  <a:pt x="0" y="2159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01" name="object 701"/>
          <p:cNvSpPr/>
          <p:nvPr/>
        </p:nvSpPr>
        <p:spPr>
          <a:xfrm>
            <a:off x="4167865" y="4720084"/>
            <a:ext cx="6697" cy="6697"/>
          </a:xfrm>
          <a:custGeom>
            <a:avLst/>
            <a:gdLst/>
            <a:ahLst/>
            <a:cxnLst/>
            <a:rect l="l" t="t" r="r" b="b"/>
            <a:pathLst>
              <a:path w="11429" h="11429">
                <a:moveTo>
                  <a:pt x="0" y="11430"/>
                </a:moveTo>
                <a:lnTo>
                  <a:pt x="10963" y="11430"/>
                </a:lnTo>
                <a:lnTo>
                  <a:pt x="10963" y="0"/>
                </a:lnTo>
                <a:lnTo>
                  <a:pt x="0" y="0"/>
                </a:lnTo>
                <a:lnTo>
                  <a:pt x="0" y="1143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02" name="object 702"/>
          <p:cNvSpPr/>
          <p:nvPr/>
        </p:nvSpPr>
        <p:spPr>
          <a:xfrm>
            <a:off x="4174300" y="4592091"/>
            <a:ext cx="0" cy="127992"/>
          </a:xfrm>
          <a:custGeom>
            <a:avLst/>
            <a:gdLst/>
            <a:ahLst/>
            <a:cxnLst/>
            <a:rect l="l" t="t" r="r" b="b"/>
            <a:pathLst>
              <a:path h="218440">
                <a:moveTo>
                  <a:pt x="0" y="0"/>
                </a:moveTo>
                <a:lnTo>
                  <a:pt x="0" y="218439"/>
                </a:lnTo>
              </a:path>
            </a:pathLst>
          </a:custGeom>
          <a:ln w="21963">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03" name="object 703"/>
          <p:cNvSpPr/>
          <p:nvPr/>
        </p:nvSpPr>
        <p:spPr>
          <a:xfrm>
            <a:off x="4174290" y="4720161"/>
            <a:ext cx="6697" cy="6697"/>
          </a:xfrm>
          <a:custGeom>
            <a:avLst/>
            <a:gdLst/>
            <a:ahLst/>
            <a:cxnLst/>
            <a:rect l="l" t="t" r="r" b="b"/>
            <a:pathLst>
              <a:path w="11429" h="11429">
                <a:moveTo>
                  <a:pt x="10999" y="0"/>
                </a:moveTo>
                <a:lnTo>
                  <a:pt x="0" y="0"/>
                </a:lnTo>
                <a:lnTo>
                  <a:pt x="0" y="10975"/>
                </a:lnTo>
                <a:lnTo>
                  <a:pt x="10999" y="10975"/>
                </a:lnTo>
                <a:lnTo>
                  <a:pt x="10999"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04" name="object 704"/>
          <p:cNvSpPr/>
          <p:nvPr/>
        </p:nvSpPr>
        <p:spPr>
          <a:xfrm>
            <a:off x="4033825" y="3997154"/>
            <a:ext cx="140642" cy="140642"/>
          </a:xfrm>
          <a:custGeom>
            <a:avLst/>
            <a:gdLst/>
            <a:ahLst/>
            <a:cxnLst/>
            <a:rect l="l" t="t" r="r" b="b"/>
            <a:pathLst>
              <a:path w="240029" h="240029">
                <a:moveTo>
                  <a:pt x="0" y="239984"/>
                </a:moveTo>
                <a:lnTo>
                  <a:pt x="239726" y="239984"/>
                </a:lnTo>
                <a:lnTo>
                  <a:pt x="239726" y="0"/>
                </a:lnTo>
                <a:lnTo>
                  <a:pt x="0" y="0"/>
                </a:lnTo>
                <a:lnTo>
                  <a:pt x="0" y="239984"/>
                </a:lnTo>
                <a:close/>
              </a:path>
            </a:pathLst>
          </a:custGeom>
          <a:solidFill>
            <a:srgbClr val="CECCCC"/>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05" name="object 705"/>
          <p:cNvSpPr/>
          <p:nvPr/>
        </p:nvSpPr>
        <p:spPr>
          <a:xfrm>
            <a:off x="4027381" y="4140771"/>
            <a:ext cx="153665" cy="0"/>
          </a:xfrm>
          <a:custGeom>
            <a:avLst/>
            <a:gdLst/>
            <a:ahLst/>
            <a:cxnLst/>
            <a:rect l="l" t="t" r="r" b="b"/>
            <a:pathLst>
              <a:path w="262254">
                <a:moveTo>
                  <a:pt x="0" y="0"/>
                </a:moveTo>
                <a:lnTo>
                  <a:pt x="261724" y="0"/>
                </a:lnTo>
              </a:path>
            </a:pathLst>
          </a:custGeom>
          <a:ln w="11429">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06" name="object 706"/>
          <p:cNvSpPr/>
          <p:nvPr/>
        </p:nvSpPr>
        <p:spPr>
          <a:xfrm>
            <a:off x="4027381" y="4134445"/>
            <a:ext cx="140642" cy="0"/>
          </a:xfrm>
          <a:custGeom>
            <a:avLst/>
            <a:gdLst/>
            <a:ahLst/>
            <a:cxnLst/>
            <a:rect l="l" t="t" r="r" b="b"/>
            <a:pathLst>
              <a:path w="240029">
                <a:moveTo>
                  <a:pt x="0" y="0"/>
                </a:moveTo>
                <a:lnTo>
                  <a:pt x="239760" y="0"/>
                </a:lnTo>
              </a:path>
            </a:pathLst>
          </a:custGeom>
          <a:ln w="10160">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07" name="object 707"/>
          <p:cNvSpPr/>
          <p:nvPr/>
        </p:nvSpPr>
        <p:spPr>
          <a:xfrm>
            <a:off x="4033815" y="4003477"/>
            <a:ext cx="0" cy="127992"/>
          </a:xfrm>
          <a:custGeom>
            <a:avLst/>
            <a:gdLst/>
            <a:ahLst/>
            <a:cxnLst/>
            <a:rect l="l" t="t" r="r" b="b"/>
            <a:pathLst>
              <a:path h="218440">
                <a:moveTo>
                  <a:pt x="0" y="0"/>
                </a:moveTo>
                <a:lnTo>
                  <a:pt x="0" y="218439"/>
                </a:lnTo>
              </a:path>
            </a:pathLst>
          </a:custGeom>
          <a:ln w="21963">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08" name="object 708"/>
          <p:cNvSpPr/>
          <p:nvPr/>
        </p:nvSpPr>
        <p:spPr>
          <a:xfrm>
            <a:off x="4027381" y="3990826"/>
            <a:ext cx="153665" cy="12650"/>
          </a:xfrm>
          <a:custGeom>
            <a:avLst/>
            <a:gdLst/>
            <a:ahLst/>
            <a:cxnLst/>
            <a:rect l="l" t="t" r="r" b="b"/>
            <a:pathLst>
              <a:path w="262254" h="21590">
                <a:moveTo>
                  <a:pt x="0" y="21590"/>
                </a:moveTo>
                <a:lnTo>
                  <a:pt x="261724" y="21590"/>
                </a:lnTo>
                <a:lnTo>
                  <a:pt x="261724" y="0"/>
                </a:lnTo>
                <a:lnTo>
                  <a:pt x="0" y="0"/>
                </a:lnTo>
                <a:lnTo>
                  <a:pt x="0" y="2159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09" name="object 709"/>
          <p:cNvSpPr/>
          <p:nvPr/>
        </p:nvSpPr>
        <p:spPr>
          <a:xfrm>
            <a:off x="4033865" y="3997175"/>
            <a:ext cx="146869" cy="140595"/>
          </a:xfrm>
          <a:prstGeom prst="rect">
            <a:avLst/>
          </a:prstGeom>
          <a:blipFill>
            <a:blip r:embed="rId52"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10" name="object 710"/>
          <p:cNvSpPr/>
          <p:nvPr/>
        </p:nvSpPr>
        <p:spPr>
          <a:xfrm>
            <a:off x="4033825" y="3408313"/>
            <a:ext cx="140642" cy="140642"/>
          </a:xfrm>
          <a:custGeom>
            <a:avLst/>
            <a:gdLst/>
            <a:ahLst/>
            <a:cxnLst/>
            <a:rect l="l" t="t" r="r" b="b"/>
            <a:pathLst>
              <a:path w="240029" h="240029">
                <a:moveTo>
                  <a:pt x="0" y="240018"/>
                </a:moveTo>
                <a:lnTo>
                  <a:pt x="239726" y="240018"/>
                </a:lnTo>
                <a:lnTo>
                  <a:pt x="239726" y="0"/>
                </a:lnTo>
                <a:lnTo>
                  <a:pt x="0" y="0"/>
                </a:lnTo>
                <a:lnTo>
                  <a:pt x="0" y="240018"/>
                </a:lnTo>
                <a:close/>
              </a:path>
            </a:pathLst>
          </a:custGeom>
          <a:solidFill>
            <a:srgbClr val="CECCCC"/>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11" name="object 711"/>
          <p:cNvSpPr/>
          <p:nvPr/>
        </p:nvSpPr>
        <p:spPr>
          <a:xfrm>
            <a:off x="4027381" y="3548806"/>
            <a:ext cx="153665" cy="6697"/>
          </a:xfrm>
          <a:custGeom>
            <a:avLst/>
            <a:gdLst/>
            <a:ahLst/>
            <a:cxnLst/>
            <a:rect l="l" t="t" r="r" b="b"/>
            <a:pathLst>
              <a:path w="262254" h="11429">
                <a:moveTo>
                  <a:pt x="0" y="11430"/>
                </a:moveTo>
                <a:lnTo>
                  <a:pt x="261724" y="11430"/>
                </a:lnTo>
                <a:lnTo>
                  <a:pt x="261724" y="0"/>
                </a:lnTo>
                <a:lnTo>
                  <a:pt x="0" y="0"/>
                </a:lnTo>
                <a:lnTo>
                  <a:pt x="0" y="1143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12" name="object 712"/>
          <p:cNvSpPr/>
          <p:nvPr/>
        </p:nvSpPr>
        <p:spPr>
          <a:xfrm>
            <a:off x="4027381" y="3545830"/>
            <a:ext cx="140642" cy="0"/>
          </a:xfrm>
          <a:custGeom>
            <a:avLst/>
            <a:gdLst/>
            <a:ahLst/>
            <a:cxnLst/>
            <a:rect l="l" t="t" r="r" b="b"/>
            <a:pathLst>
              <a:path w="240029">
                <a:moveTo>
                  <a:pt x="0" y="0"/>
                </a:moveTo>
                <a:lnTo>
                  <a:pt x="239760" y="0"/>
                </a:lnTo>
              </a:path>
            </a:pathLst>
          </a:custGeom>
          <a:ln w="10160">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13" name="object 713"/>
          <p:cNvSpPr/>
          <p:nvPr/>
        </p:nvSpPr>
        <p:spPr>
          <a:xfrm>
            <a:off x="4033815" y="3414861"/>
            <a:ext cx="0" cy="127992"/>
          </a:xfrm>
          <a:custGeom>
            <a:avLst/>
            <a:gdLst/>
            <a:ahLst/>
            <a:cxnLst/>
            <a:rect l="l" t="t" r="r" b="b"/>
            <a:pathLst>
              <a:path h="218439">
                <a:moveTo>
                  <a:pt x="0" y="0"/>
                </a:moveTo>
                <a:lnTo>
                  <a:pt x="0" y="218439"/>
                </a:lnTo>
              </a:path>
            </a:pathLst>
          </a:custGeom>
          <a:ln w="21963">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14" name="object 714"/>
          <p:cNvSpPr/>
          <p:nvPr/>
        </p:nvSpPr>
        <p:spPr>
          <a:xfrm>
            <a:off x="4027381" y="3402211"/>
            <a:ext cx="153665" cy="12650"/>
          </a:xfrm>
          <a:custGeom>
            <a:avLst/>
            <a:gdLst/>
            <a:ahLst/>
            <a:cxnLst/>
            <a:rect l="l" t="t" r="r" b="b"/>
            <a:pathLst>
              <a:path w="262254" h="21589">
                <a:moveTo>
                  <a:pt x="0" y="21590"/>
                </a:moveTo>
                <a:lnTo>
                  <a:pt x="261724" y="21590"/>
                </a:lnTo>
                <a:lnTo>
                  <a:pt x="261724" y="0"/>
                </a:lnTo>
                <a:lnTo>
                  <a:pt x="0" y="0"/>
                </a:lnTo>
                <a:lnTo>
                  <a:pt x="0" y="2159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15" name="object 715"/>
          <p:cNvSpPr/>
          <p:nvPr/>
        </p:nvSpPr>
        <p:spPr>
          <a:xfrm>
            <a:off x="4033865" y="3408312"/>
            <a:ext cx="146869" cy="140636"/>
          </a:xfrm>
          <a:prstGeom prst="rect">
            <a:avLst/>
          </a:prstGeom>
          <a:blipFill>
            <a:blip r:embed="rId53"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16" name="object 716"/>
          <p:cNvSpPr/>
          <p:nvPr/>
        </p:nvSpPr>
        <p:spPr>
          <a:xfrm>
            <a:off x="4033825" y="2819472"/>
            <a:ext cx="140642" cy="140642"/>
          </a:xfrm>
          <a:custGeom>
            <a:avLst/>
            <a:gdLst/>
            <a:ahLst/>
            <a:cxnLst/>
            <a:rect l="l" t="t" r="r" b="b"/>
            <a:pathLst>
              <a:path w="240029" h="240029">
                <a:moveTo>
                  <a:pt x="0" y="239984"/>
                </a:moveTo>
                <a:lnTo>
                  <a:pt x="239726" y="239984"/>
                </a:lnTo>
                <a:lnTo>
                  <a:pt x="239726" y="0"/>
                </a:lnTo>
                <a:lnTo>
                  <a:pt x="0" y="0"/>
                </a:lnTo>
                <a:lnTo>
                  <a:pt x="0" y="239984"/>
                </a:lnTo>
                <a:close/>
              </a:path>
            </a:pathLst>
          </a:custGeom>
          <a:solidFill>
            <a:srgbClr val="CECCCC"/>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17" name="object 717"/>
          <p:cNvSpPr/>
          <p:nvPr/>
        </p:nvSpPr>
        <p:spPr>
          <a:xfrm>
            <a:off x="4027381" y="2960191"/>
            <a:ext cx="153665" cy="6697"/>
          </a:xfrm>
          <a:custGeom>
            <a:avLst/>
            <a:gdLst/>
            <a:ahLst/>
            <a:cxnLst/>
            <a:rect l="l" t="t" r="r" b="b"/>
            <a:pathLst>
              <a:path w="262254" h="11429">
                <a:moveTo>
                  <a:pt x="0" y="11430"/>
                </a:moveTo>
                <a:lnTo>
                  <a:pt x="261724" y="11430"/>
                </a:lnTo>
                <a:lnTo>
                  <a:pt x="261724" y="0"/>
                </a:lnTo>
                <a:lnTo>
                  <a:pt x="0" y="0"/>
                </a:lnTo>
                <a:lnTo>
                  <a:pt x="0" y="1143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18" name="object 718"/>
          <p:cNvSpPr/>
          <p:nvPr/>
        </p:nvSpPr>
        <p:spPr>
          <a:xfrm>
            <a:off x="4027381" y="2956843"/>
            <a:ext cx="140642" cy="0"/>
          </a:xfrm>
          <a:custGeom>
            <a:avLst/>
            <a:gdLst/>
            <a:ahLst/>
            <a:cxnLst/>
            <a:rect l="l" t="t" r="r" b="b"/>
            <a:pathLst>
              <a:path w="240029">
                <a:moveTo>
                  <a:pt x="0" y="0"/>
                </a:moveTo>
                <a:lnTo>
                  <a:pt x="239760" y="0"/>
                </a:lnTo>
              </a:path>
            </a:pathLst>
          </a:custGeom>
          <a:ln w="11429">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19" name="object 719"/>
          <p:cNvSpPr/>
          <p:nvPr/>
        </p:nvSpPr>
        <p:spPr>
          <a:xfrm>
            <a:off x="4033815" y="2826246"/>
            <a:ext cx="0" cy="127248"/>
          </a:xfrm>
          <a:custGeom>
            <a:avLst/>
            <a:gdLst/>
            <a:ahLst/>
            <a:cxnLst/>
            <a:rect l="l" t="t" r="r" b="b"/>
            <a:pathLst>
              <a:path h="217170">
                <a:moveTo>
                  <a:pt x="0" y="0"/>
                </a:moveTo>
                <a:lnTo>
                  <a:pt x="0" y="217170"/>
                </a:lnTo>
              </a:path>
            </a:pathLst>
          </a:custGeom>
          <a:ln w="21963">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20" name="object 720"/>
          <p:cNvSpPr/>
          <p:nvPr/>
        </p:nvSpPr>
        <p:spPr>
          <a:xfrm>
            <a:off x="4027381" y="2812851"/>
            <a:ext cx="153665" cy="13395"/>
          </a:xfrm>
          <a:custGeom>
            <a:avLst/>
            <a:gdLst/>
            <a:ahLst/>
            <a:cxnLst/>
            <a:rect l="l" t="t" r="r" b="b"/>
            <a:pathLst>
              <a:path w="262254" h="22860">
                <a:moveTo>
                  <a:pt x="0" y="22859"/>
                </a:moveTo>
                <a:lnTo>
                  <a:pt x="261724" y="22859"/>
                </a:lnTo>
                <a:lnTo>
                  <a:pt x="261724" y="0"/>
                </a:lnTo>
                <a:lnTo>
                  <a:pt x="0" y="0"/>
                </a:lnTo>
                <a:lnTo>
                  <a:pt x="0" y="22859"/>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21" name="object 721"/>
          <p:cNvSpPr/>
          <p:nvPr/>
        </p:nvSpPr>
        <p:spPr>
          <a:xfrm>
            <a:off x="4033865" y="2819471"/>
            <a:ext cx="146869" cy="140720"/>
          </a:xfrm>
          <a:prstGeom prst="rect">
            <a:avLst/>
          </a:prstGeom>
          <a:blipFill>
            <a:blip r:embed="rId54"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22" name="object 722"/>
          <p:cNvSpPr/>
          <p:nvPr/>
        </p:nvSpPr>
        <p:spPr>
          <a:xfrm>
            <a:off x="4033825" y="1641768"/>
            <a:ext cx="140642" cy="140642"/>
          </a:xfrm>
          <a:custGeom>
            <a:avLst/>
            <a:gdLst/>
            <a:ahLst/>
            <a:cxnLst/>
            <a:rect l="l" t="t" r="r" b="b"/>
            <a:pathLst>
              <a:path w="240029" h="240030">
                <a:moveTo>
                  <a:pt x="0" y="240018"/>
                </a:moveTo>
                <a:lnTo>
                  <a:pt x="239726" y="240018"/>
                </a:lnTo>
                <a:lnTo>
                  <a:pt x="239726" y="0"/>
                </a:lnTo>
                <a:lnTo>
                  <a:pt x="0" y="0"/>
                </a:lnTo>
                <a:lnTo>
                  <a:pt x="0" y="240018"/>
                </a:lnTo>
                <a:close/>
              </a:path>
            </a:pathLst>
          </a:custGeom>
          <a:solidFill>
            <a:srgbClr val="CECCCC"/>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23" name="object 723"/>
          <p:cNvSpPr/>
          <p:nvPr/>
        </p:nvSpPr>
        <p:spPr>
          <a:xfrm>
            <a:off x="4027381" y="1782217"/>
            <a:ext cx="153665" cy="6697"/>
          </a:xfrm>
          <a:custGeom>
            <a:avLst/>
            <a:gdLst/>
            <a:ahLst/>
            <a:cxnLst/>
            <a:rect l="l" t="t" r="r" b="b"/>
            <a:pathLst>
              <a:path w="262254" h="11430">
                <a:moveTo>
                  <a:pt x="0" y="11430"/>
                </a:moveTo>
                <a:lnTo>
                  <a:pt x="261724" y="11430"/>
                </a:lnTo>
                <a:lnTo>
                  <a:pt x="261724" y="0"/>
                </a:lnTo>
                <a:lnTo>
                  <a:pt x="0" y="0"/>
                </a:lnTo>
                <a:lnTo>
                  <a:pt x="0" y="1143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24" name="object 724"/>
          <p:cNvSpPr/>
          <p:nvPr/>
        </p:nvSpPr>
        <p:spPr>
          <a:xfrm>
            <a:off x="4027381" y="1779240"/>
            <a:ext cx="140642" cy="0"/>
          </a:xfrm>
          <a:custGeom>
            <a:avLst/>
            <a:gdLst/>
            <a:ahLst/>
            <a:cxnLst/>
            <a:rect l="l" t="t" r="r" b="b"/>
            <a:pathLst>
              <a:path w="240029">
                <a:moveTo>
                  <a:pt x="0" y="0"/>
                </a:moveTo>
                <a:lnTo>
                  <a:pt x="239760" y="0"/>
                </a:lnTo>
              </a:path>
            </a:pathLst>
          </a:custGeom>
          <a:ln w="10160">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25" name="object 725"/>
          <p:cNvSpPr/>
          <p:nvPr/>
        </p:nvSpPr>
        <p:spPr>
          <a:xfrm>
            <a:off x="4033815" y="1648272"/>
            <a:ext cx="0" cy="127992"/>
          </a:xfrm>
          <a:custGeom>
            <a:avLst/>
            <a:gdLst/>
            <a:ahLst/>
            <a:cxnLst/>
            <a:rect l="l" t="t" r="r" b="b"/>
            <a:pathLst>
              <a:path h="218439">
                <a:moveTo>
                  <a:pt x="0" y="0"/>
                </a:moveTo>
                <a:lnTo>
                  <a:pt x="0" y="218439"/>
                </a:lnTo>
              </a:path>
            </a:pathLst>
          </a:custGeom>
          <a:ln w="21963">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26" name="object 726"/>
          <p:cNvSpPr/>
          <p:nvPr/>
        </p:nvSpPr>
        <p:spPr>
          <a:xfrm>
            <a:off x="4027381" y="1635621"/>
            <a:ext cx="153665" cy="12650"/>
          </a:xfrm>
          <a:custGeom>
            <a:avLst/>
            <a:gdLst/>
            <a:ahLst/>
            <a:cxnLst/>
            <a:rect l="l" t="t" r="r" b="b"/>
            <a:pathLst>
              <a:path w="262254" h="21589">
                <a:moveTo>
                  <a:pt x="0" y="21590"/>
                </a:moveTo>
                <a:lnTo>
                  <a:pt x="261724" y="21590"/>
                </a:lnTo>
                <a:lnTo>
                  <a:pt x="261724" y="0"/>
                </a:lnTo>
                <a:lnTo>
                  <a:pt x="0" y="0"/>
                </a:lnTo>
                <a:lnTo>
                  <a:pt x="0" y="2159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27" name="object 727"/>
          <p:cNvSpPr/>
          <p:nvPr/>
        </p:nvSpPr>
        <p:spPr>
          <a:xfrm>
            <a:off x="4033865" y="1641788"/>
            <a:ext cx="146869" cy="140615"/>
          </a:xfrm>
          <a:prstGeom prst="rect">
            <a:avLst/>
          </a:prstGeom>
          <a:blipFill>
            <a:blip r:embed="rId55"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28" name="object 728"/>
          <p:cNvSpPr/>
          <p:nvPr/>
        </p:nvSpPr>
        <p:spPr>
          <a:xfrm>
            <a:off x="5591578" y="1599621"/>
            <a:ext cx="0" cy="2567657"/>
          </a:xfrm>
          <a:custGeom>
            <a:avLst/>
            <a:gdLst/>
            <a:ahLst/>
            <a:cxnLst/>
            <a:rect l="l" t="t" r="r" b="b"/>
            <a:pathLst>
              <a:path h="4382134">
                <a:moveTo>
                  <a:pt x="0" y="0"/>
                </a:moveTo>
                <a:lnTo>
                  <a:pt x="0" y="4382095"/>
                </a:lnTo>
              </a:path>
            </a:pathLst>
          </a:custGeom>
          <a:ln w="10965">
            <a:solidFill>
              <a:srgbClr val="BBBDC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29" name="object 729"/>
          <p:cNvSpPr/>
          <p:nvPr/>
        </p:nvSpPr>
        <p:spPr>
          <a:xfrm>
            <a:off x="5588366" y="2865799"/>
            <a:ext cx="6325" cy="21952"/>
          </a:xfrm>
          <a:custGeom>
            <a:avLst/>
            <a:gdLst/>
            <a:ahLst/>
            <a:cxnLst/>
            <a:rect l="l" t="t" r="r" b="b"/>
            <a:pathLst>
              <a:path w="10795" h="37464">
                <a:moveTo>
                  <a:pt x="0" y="0"/>
                </a:moveTo>
                <a:lnTo>
                  <a:pt x="0" y="11859"/>
                </a:lnTo>
                <a:lnTo>
                  <a:pt x="10490" y="35201"/>
                </a:lnTo>
                <a:lnTo>
                  <a:pt x="5499" y="37443"/>
                </a:lnTo>
                <a:lnTo>
                  <a:pt x="10760" y="35881"/>
                </a:lnTo>
                <a:lnTo>
                  <a:pt x="0" y="0"/>
                </a:lnTo>
                <a:close/>
              </a:path>
            </a:pathLst>
          </a:custGeom>
          <a:solidFill>
            <a:srgbClr val="5280A4"/>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30" name="object 730"/>
          <p:cNvSpPr/>
          <p:nvPr/>
        </p:nvSpPr>
        <p:spPr>
          <a:xfrm>
            <a:off x="5588366" y="2872747"/>
            <a:ext cx="6325" cy="15254"/>
          </a:xfrm>
          <a:custGeom>
            <a:avLst/>
            <a:gdLst/>
            <a:ahLst/>
            <a:cxnLst/>
            <a:rect l="l" t="t" r="r" b="b"/>
            <a:pathLst>
              <a:path w="10795" h="26035">
                <a:moveTo>
                  <a:pt x="0" y="0"/>
                </a:moveTo>
                <a:lnTo>
                  <a:pt x="0" y="11280"/>
                </a:lnTo>
                <a:lnTo>
                  <a:pt x="9573" y="21915"/>
                </a:lnTo>
                <a:lnTo>
                  <a:pt x="5499" y="25584"/>
                </a:lnTo>
                <a:lnTo>
                  <a:pt x="10490" y="23342"/>
                </a:lnTo>
                <a:lnTo>
                  <a:pt x="0" y="0"/>
                </a:lnTo>
                <a:close/>
              </a:path>
            </a:pathLst>
          </a:custGeom>
          <a:solidFill>
            <a:srgbClr val="5280A4"/>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31" name="object 731"/>
          <p:cNvSpPr/>
          <p:nvPr/>
        </p:nvSpPr>
        <p:spPr>
          <a:xfrm>
            <a:off x="5588365" y="2879357"/>
            <a:ext cx="5953" cy="8557"/>
          </a:xfrm>
          <a:custGeom>
            <a:avLst/>
            <a:gdLst/>
            <a:ahLst/>
            <a:cxnLst/>
            <a:rect l="l" t="t" r="r" b="b"/>
            <a:pathLst>
              <a:path w="10159" h="14604">
                <a:moveTo>
                  <a:pt x="7921" y="8799"/>
                </a:moveTo>
                <a:lnTo>
                  <a:pt x="5466" y="8799"/>
                </a:lnTo>
                <a:lnTo>
                  <a:pt x="5499" y="14304"/>
                </a:lnTo>
                <a:lnTo>
                  <a:pt x="9573" y="10634"/>
                </a:lnTo>
                <a:lnTo>
                  <a:pt x="7921" y="8799"/>
                </a:lnTo>
                <a:close/>
              </a:path>
              <a:path w="10159" h="14604">
                <a:moveTo>
                  <a:pt x="0" y="0"/>
                </a:moveTo>
                <a:lnTo>
                  <a:pt x="0" y="8834"/>
                </a:lnTo>
                <a:lnTo>
                  <a:pt x="7921" y="8799"/>
                </a:lnTo>
                <a:lnTo>
                  <a:pt x="0" y="0"/>
                </a:lnTo>
                <a:close/>
              </a:path>
            </a:pathLst>
          </a:custGeom>
          <a:solidFill>
            <a:srgbClr val="5280A4"/>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32" name="object 732"/>
          <p:cNvSpPr/>
          <p:nvPr/>
        </p:nvSpPr>
        <p:spPr>
          <a:xfrm>
            <a:off x="5588366" y="2884513"/>
            <a:ext cx="3349" cy="3349"/>
          </a:xfrm>
          <a:custGeom>
            <a:avLst/>
            <a:gdLst/>
            <a:ahLst/>
            <a:cxnLst/>
            <a:rect l="l" t="t" r="r" b="b"/>
            <a:pathLst>
              <a:path w="5715" h="5714">
                <a:moveTo>
                  <a:pt x="5477" y="1835"/>
                </a:moveTo>
                <a:lnTo>
                  <a:pt x="1391" y="1835"/>
                </a:lnTo>
                <a:lnTo>
                  <a:pt x="5499" y="5504"/>
                </a:lnTo>
                <a:lnTo>
                  <a:pt x="5477" y="1835"/>
                </a:lnTo>
                <a:close/>
              </a:path>
              <a:path w="5715" h="5714">
                <a:moveTo>
                  <a:pt x="5466" y="0"/>
                </a:moveTo>
                <a:lnTo>
                  <a:pt x="0" y="34"/>
                </a:lnTo>
                <a:lnTo>
                  <a:pt x="0" y="3398"/>
                </a:lnTo>
                <a:lnTo>
                  <a:pt x="1391" y="1835"/>
                </a:lnTo>
                <a:lnTo>
                  <a:pt x="5477" y="1835"/>
                </a:lnTo>
                <a:lnTo>
                  <a:pt x="5466" y="0"/>
                </a:lnTo>
                <a:close/>
              </a:path>
            </a:pathLst>
          </a:custGeom>
          <a:solidFill>
            <a:srgbClr val="5280A4"/>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33" name="object 733"/>
          <p:cNvSpPr/>
          <p:nvPr/>
        </p:nvSpPr>
        <p:spPr>
          <a:xfrm>
            <a:off x="5588366" y="2885588"/>
            <a:ext cx="3349" cy="2232"/>
          </a:xfrm>
          <a:custGeom>
            <a:avLst/>
            <a:gdLst/>
            <a:ahLst/>
            <a:cxnLst/>
            <a:rect l="l" t="t" r="r" b="b"/>
            <a:pathLst>
              <a:path w="5715" h="3810">
                <a:moveTo>
                  <a:pt x="2989" y="1427"/>
                </a:moveTo>
                <a:lnTo>
                  <a:pt x="509" y="1427"/>
                </a:lnTo>
                <a:lnTo>
                  <a:pt x="5499" y="3669"/>
                </a:lnTo>
                <a:lnTo>
                  <a:pt x="2989" y="1427"/>
                </a:lnTo>
                <a:close/>
              </a:path>
              <a:path w="5715" h="3810">
                <a:moveTo>
                  <a:pt x="1391" y="0"/>
                </a:moveTo>
                <a:lnTo>
                  <a:pt x="120" y="1427"/>
                </a:lnTo>
                <a:lnTo>
                  <a:pt x="0" y="2514"/>
                </a:lnTo>
                <a:lnTo>
                  <a:pt x="509" y="1427"/>
                </a:lnTo>
                <a:lnTo>
                  <a:pt x="2989" y="1427"/>
                </a:lnTo>
                <a:lnTo>
                  <a:pt x="1391" y="0"/>
                </a:lnTo>
                <a:close/>
              </a:path>
            </a:pathLst>
          </a:custGeom>
          <a:solidFill>
            <a:srgbClr val="5280A4"/>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34" name="object 734"/>
          <p:cNvSpPr/>
          <p:nvPr/>
        </p:nvSpPr>
        <p:spPr>
          <a:xfrm>
            <a:off x="5588366" y="2886424"/>
            <a:ext cx="3349" cy="1488"/>
          </a:xfrm>
          <a:custGeom>
            <a:avLst/>
            <a:gdLst/>
            <a:ahLst/>
            <a:cxnLst/>
            <a:rect l="l" t="t" r="r" b="b"/>
            <a:pathLst>
              <a:path w="5715" h="2539">
                <a:moveTo>
                  <a:pt x="2021" y="679"/>
                </a:moveTo>
                <a:lnTo>
                  <a:pt x="237" y="679"/>
                </a:lnTo>
                <a:lnTo>
                  <a:pt x="5499" y="2241"/>
                </a:lnTo>
                <a:lnTo>
                  <a:pt x="2021" y="679"/>
                </a:lnTo>
                <a:close/>
              </a:path>
              <a:path w="5715" h="2539">
                <a:moveTo>
                  <a:pt x="509" y="0"/>
                </a:moveTo>
                <a:lnTo>
                  <a:pt x="0" y="1087"/>
                </a:lnTo>
                <a:lnTo>
                  <a:pt x="0" y="1426"/>
                </a:lnTo>
                <a:lnTo>
                  <a:pt x="237" y="679"/>
                </a:lnTo>
                <a:lnTo>
                  <a:pt x="2021" y="679"/>
                </a:lnTo>
                <a:lnTo>
                  <a:pt x="509" y="0"/>
                </a:lnTo>
                <a:close/>
              </a:path>
            </a:pathLst>
          </a:custGeom>
          <a:solidFill>
            <a:srgbClr val="5280A4"/>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35" name="object 735"/>
          <p:cNvSpPr/>
          <p:nvPr/>
        </p:nvSpPr>
        <p:spPr>
          <a:xfrm>
            <a:off x="5588366" y="2886823"/>
            <a:ext cx="6325" cy="23068"/>
          </a:xfrm>
          <a:custGeom>
            <a:avLst/>
            <a:gdLst/>
            <a:ahLst/>
            <a:cxnLst/>
            <a:rect l="l" t="t" r="r" b="b"/>
            <a:pathLst>
              <a:path w="10795" h="39370">
                <a:moveTo>
                  <a:pt x="237" y="0"/>
                </a:moveTo>
                <a:lnTo>
                  <a:pt x="0" y="746"/>
                </a:lnTo>
                <a:lnTo>
                  <a:pt x="0" y="39108"/>
                </a:lnTo>
                <a:lnTo>
                  <a:pt x="10760" y="3125"/>
                </a:lnTo>
                <a:lnTo>
                  <a:pt x="237" y="0"/>
                </a:lnTo>
                <a:close/>
              </a:path>
            </a:pathLst>
          </a:custGeom>
          <a:solidFill>
            <a:srgbClr val="5280A4"/>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36" name="object 736"/>
          <p:cNvSpPr/>
          <p:nvPr/>
        </p:nvSpPr>
        <p:spPr>
          <a:xfrm>
            <a:off x="5060499" y="1599621"/>
            <a:ext cx="6697" cy="2567657"/>
          </a:xfrm>
          <a:custGeom>
            <a:avLst/>
            <a:gdLst/>
            <a:ahLst/>
            <a:cxnLst/>
            <a:rect l="l" t="t" r="r" b="b"/>
            <a:pathLst>
              <a:path w="11429" h="4382134">
                <a:moveTo>
                  <a:pt x="10963" y="0"/>
                </a:moveTo>
                <a:lnTo>
                  <a:pt x="0" y="0"/>
                </a:lnTo>
                <a:lnTo>
                  <a:pt x="0" y="4382095"/>
                </a:lnTo>
                <a:lnTo>
                  <a:pt x="10963" y="4382095"/>
                </a:lnTo>
                <a:lnTo>
                  <a:pt x="10963" y="4215571"/>
                </a:lnTo>
                <a:lnTo>
                  <a:pt x="10387" y="4215571"/>
                </a:lnTo>
                <a:lnTo>
                  <a:pt x="407" y="4211086"/>
                </a:lnTo>
                <a:lnTo>
                  <a:pt x="10963" y="4187437"/>
                </a:lnTo>
                <a:lnTo>
                  <a:pt x="10963" y="3211736"/>
                </a:lnTo>
                <a:lnTo>
                  <a:pt x="9470" y="3211736"/>
                </a:lnTo>
                <a:lnTo>
                  <a:pt x="1323" y="3204430"/>
                </a:lnTo>
                <a:lnTo>
                  <a:pt x="10963" y="3193625"/>
                </a:lnTo>
                <a:lnTo>
                  <a:pt x="10963" y="2207731"/>
                </a:lnTo>
                <a:lnTo>
                  <a:pt x="5431" y="2207731"/>
                </a:lnTo>
                <a:lnTo>
                  <a:pt x="5363" y="2196755"/>
                </a:lnTo>
                <a:lnTo>
                  <a:pt x="10963" y="2196721"/>
                </a:lnTo>
                <a:lnTo>
                  <a:pt x="10963" y="1211303"/>
                </a:lnTo>
                <a:lnTo>
                  <a:pt x="1323" y="1200599"/>
                </a:lnTo>
                <a:lnTo>
                  <a:pt x="9470" y="1193260"/>
                </a:lnTo>
                <a:lnTo>
                  <a:pt x="10963" y="1193260"/>
                </a:lnTo>
                <a:lnTo>
                  <a:pt x="10963" y="217728"/>
                </a:lnTo>
                <a:lnTo>
                  <a:pt x="407" y="194216"/>
                </a:lnTo>
                <a:lnTo>
                  <a:pt x="10387" y="189697"/>
                </a:lnTo>
                <a:lnTo>
                  <a:pt x="10963" y="189697"/>
                </a:lnTo>
                <a:lnTo>
                  <a:pt x="10963" y="0"/>
                </a:lnTo>
                <a:close/>
              </a:path>
              <a:path w="11429" h="4382134">
                <a:moveTo>
                  <a:pt x="10963" y="4214314"/>
                </a:moveTo>
                <a:lnTo>
                  <a:pt x="10387" y="4215571"/>
                </a:lnTo>
                <a:lnTo>
                  <a:pt x="10963" y="4215571"/>
                </a:lnTo>
                <a:lnTo>
                  <a:pt x="10963" y="4214314"/>
                </a:lnTo>
                <a:close/>
              </a:path>
              <a:path w="11429" h="4382134">
                <a:moveTo>
                  <a:pt x="10963" y="3210105"/>
                </a:moveTo>
                <a:lnTo>
                  <a:pt x="9470" y="3211736"/>
                </a:lnTo>
                <a:lnTo>
                  <a:pt x="10963" y="3211736"/>
                </a:lnTo>
                <a:lnTo>
                  <a:pt x="10963" y="3210105"/>
                </a:lnTo>
                <a:close/>
              </a:path>
              <a:path w="11429" h="4382134">
                <a:moveTo>
                  <a:pt x="10963" y="2207696"/>
                </a:moveTo>
                <a:lnTo>
                  <a:pt x="5431" y="2207731"/>
                </a:lnTo>
                <a:lnTo>
                  <a:pt x="10963" y="2207731"/>
                </a:lnTo>
                <a:close/>
              </a:path>
              <a:path w="11429" h="4382134">
                <a:moveTo>
                  <a:pt x="10963" y="1193260"/>
                </a:moveTo>
                <a:lnTo>
                  <a:pt x="9470" y="1193260"/>
                </a:lnTo>
                <a:lnTo>
                  <a:pt x="10963" y="1194925"/>
                </a:lnTo>
                <a:lnTo>
                  <a:pt x="10963" y="1193260"/>
                </a:lnTo>
                <a:close/>
              </a:path>
              <a:path w="11429" h="4382134">
                <a:moveTo>
                  <a:pt x="10963" y="189697"/>
                </a:moveTo>
                <a:lnTo>
                  <a:pt x="10387" y="189697"/>
                </a:lnTo>
                <a:lnTo>
                  <a:pt x="10963" y="190954"/>
                </a:lnTo>
                <a:lnTo>
                  <a:pt x="10963" y="189697"/>
                </a:lnTo>
                <a:close/>
              </a:path>
            </a:pathLst>
          </a:custGeom>
          <a:solidFill>
            <a:srgbClr val="BBBDC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37" name="object 737"/>
          <p:cNvSpPr/>
          <p:nvPr/>
        </p:nvSpPr>
        <p:spPr>
          <a:xfrm>
            <a:off x="5060738" y="1710772"/>
            <a:ext cx="6325" cy="16743"/>
          </a:xfrm>
          <a:custGeom>
            <a:avLst/>
            <a:gdLst/>
            <a:ahLst/>
            <a:cxnLst/>
            <a:rect l="l" t="t" r="r" b="b"/>
            <a:pathLst>
              <a:path w="10795" h="28575">
                <a:moveTo>
                  <a:pt x="9979" y="0"/>
                </a:moveTo>
                <a:lnTo>
                  <a:pt x="0" y="4484"/>
                </a:lnTo>
                <a:lnTo>
                  <a:pt x="10556" y="28031"/>
                </a:lnTo>
                <a:lnTo>
                  <a:pt x="10556" y="1257"/>
                </a:lnTo>
                <a:lnTo>
                  <a:pt x="9979" y="0"/>
                </a:lnTo>
                <a:close/>
              </a:path>
            </a:pathLst>
          </a:custGeom>
          <a:solidFill>
            <a:srgbClr val="5280A4"/>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38" name="object 738"/>
          <p:cNvSpPr/>
          <p:nvPr/>
        </p:nvSpPr>
        <p:spPr>
          <a:xfrm>
            <a:off x="5061274" y="2298797"/>
            <a:ext cx="5953" cy="10790"/>
          </a:xfrm>
          <a:custGeom>
            <a:avLst/>
            <a:gdLst/>
            <a:ahLst/>
            <a:cxnLst/>
            <a:rect l="l" t="t" r="r" b="b"/>
            <a:pathLst>
              <a:path w="10159" h="18414">
                <a:moveTo>
                  <a:pt x="8147" y="0"/>
                </a:moveTo>
                <a:lnTo>
                  <a:pt x="0" y="7339"/>
                </a:lnTo>
                <a:lnTo>
                  <a:pt x="9640" y="18042"/>
                </a:lnTo>
                <a:lnTo>
                  <a:pt x="9640" y="1630"/>
                </a:lnTo>
                <a:lnTo>
                  <a:pt x="8147" y="0"/>
                </a:lnTo>
                <a:close/>
              </a:path>
            </a:pathLst>
          </a:custGeom>
          <a:solidFill>
            <a:srgbClr val="5280A4"/>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39" name="object 739"/>
          <p:cNvSpPr/>
          <p:nvPr/>
        </p:nvSpPr>
        <p:spPr>
          <a:xfrm>
            <a:off x="5063642" y="2886762"/>
            <a:ext cx="3349" cy="6697"/>
          </a:xfrm>
          <a:custGeom>
            <a:avLst/>
            <a:gdLst/>
            <a:ahLst/>
            <a:cxnLst/>
            <a:rect l="l" t="t" r="r" b="b"/>
            <a:pathLst>
              <a:path w="5715" h="11429">
                <a:moveTo>
                  <a:pt x="68" y="11009"/>
                </a:moveTo>
                <a:lnTo>
                  <a:pt x="0" y="34"/>
                </a:lnTo>
                <a:lnTo>
                  <a:pt x="5600" y="0"/>
                </a:lnTo>
                <a:lnTo>
                  <a:pt x="5600" y="10975"/>
                </a:lnTo>
                <a:lnTo>
                  <a:pt x="68" y="11009"/>
                </a:lnTo>
                <a:close/>
              </a:path>
            </a:pathLst>
          </a:custGeom>
          <a:solidFill>
            <a:srgbClr val="5280A4"/>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40" name="object 740"/>
          <p:cNvSpPr/>
          <p:nvPr/>
        </p:nvSpPr>
        <p:spPr>
          <a:xfrm>
            <a:off x="5061274" y="3470886"/>
            <a:ext cx="5953" cy="10790"/>
          </a:xfrm>
          <a:custGeom>
            <a:avLst/>
            <a:gdLst/>
            <a:ahLst/>
            <a:cxnLst/>
            <a:rect l="l" t="t" r="r" b="b"/>
            <a:pathLst>
              <a:path w="10159" h="18414">
                <a:moveTo>
                  <a:pt x="9640" y="0"/>
                </a:moveTo>
                <a:lnTo>
                  <a:pt x="0" y="10805"/>
                </a:lnTo>
                <a:lnTo>
                  <a:pt x="8147" y="18110"/>
                </a:lnTo>
                <a:lnTo>
                  <a:pt x="9640" y="16479"/>
                </a:lnTo>
                <a:lnTo>
                  <a:pt x="9640" y="0"/>
                </a:lnTo>
                <a:close/>
              </a:path>
            </a:pathLst>
          </a:custGeom>
          <a:solidFill>
            <a:srgbClr val="5280A4"/>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41" name="object 741"/>
          <p:cNvSpPr/>
          <p:nvPr/>
        </p:nvSpPr>
        <p:spPr>
          <a:xfrm>
            <a:off x="5060738" y="4053198"/>
            <a:ext cx="6325" cy="16743"/>
          </a:xfrm>
          <a:custGeom>
            <a:avLst/>
            <a:gdLst/>
            <a:ahLst/>
            <a:cxnLst/>
            <a:rect l="l" t="t" r="r" b="b"/>
            <a:pathLst>
              <a:path w="10795" h="28575">
                <a:moveTo>
                  <a:pt x="10556" y="0"/>
                </a:moveTo>
                <a:lnTo>
                  <a:pt x="0" y="23648"/>
                </a:lnTo>
                <a:lnTo>
                  <a:pt x="9979" y="28134"/>
                </a:lnTo>
                <a:lnTo>
                  <a:pt x="10556" y="26877"/>
                </a:lnTo>
                <a:lnTo>
                  <a:pt x="10556" y="0"/>
                </a:lnTo>
                <a:close/>
              </a:path>
            </a:pathLst>
          </a:custGeom>
          <a:solidFill>
            <a:srgbClr val="5280A4"/>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42" name="object 742"/>
          <p:cNvSpPr/>
          <p:nvPr/>
        </p:nvSpPr>
        <p:spPr>
          <a:xfrm>
            <a:off x="5034284" y="948425"/>
            <a:ext cx="54320" cy="54390"/>
          </a:xfrm>
          <a:prstGeom prst="rect">
            <a:avLst/>
          </a:prstGeom>
          <a:blipFill>
            <a:blip r:embed="rId56"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43" name="object 743"/>
          <p:cNvSpPr/>
          <p:nvPr/>
        </p:nvSpPr>
        <p:spPr>
          <a:xfrm>
            <a:off x="5034284" y="1537466"/>
            <a:ext cx="54320" cy="54390"/>
          </a:xfrm>
          <a:prstGeom prst="rect">
            <a:avLst/>
          </a:prstGeom>
          <a:blipFill>
            <a:blip r:embed="rId56"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44" name="object 744"/>
          <p:cNvSpPr/>
          <p:nvPr/>
        </p:nvSpPr>
        <p:spPr>
          <a:xfrm>
            <a:off x="5034284" y="2126487"/>
            <a:ext cx="54320" cy="54370"/>
          </a:xfrm>
          <a:prstGeom prst="rect">
            <a:avLst/>
          </a:prstGeom>
          <a:blipFill>
            <a:blip r:embed="rId57"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45" name="object 745"/>
          <p:cNvSpPr/>
          <p:nvPr/>
        </p:nvSpPr>
        <p:spPr>
          <a:xfrm>
            <a:off x="5034284" y="2715528"/>
            <a:ext cx="54320" cy="54370"/>
          </a:xfrm>
          <a:prstGeom prst="rect">
            <a:avLst/>
          </a:prstGeom>
          <a:blipFill>
            <a:blip r:embed="rId58"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46" name="object 746"/>
          <p:cNvSpPr/>
          <p:nvPr/>
        </p:nvSpPr>
        <p:spPr>
          <a:xfrm>
            <a:off x="5034284" y="3304548"/>
            <a:ext cx="54320" cy="54370"/>
          </a:xfrm>
          <a:prstGeom prst="rect">
            <a:avLst/>
          </a:prstGeom>
          <a:blipFill>
            <a:blip r:embed="rId58"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47" name="object 747"/>
          <p:cNvSpPr/>
          <p:nvPr/>
        </p:nvSpPr>
        <p:spPr>
          <a:xfrm>
            <a:off x="5034284" y="3893569"/>
            <a:ext cx="54320" cy="54371"/>
          </a:xfrm>
          <a:prstGeom prst="rect">
            <a:avLst/>
          </a:prstGeom>
          <a:blipFill>
            <a:blip r:embed="rId59"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48" name="object 748"/>
          <p:cNvSpPr/>
          <p:nvPr/>
        </p:nvSpPr>
        <p:spPr>
          <a:xfrm>
            <a:off x="5034284" y="4482570"/>
            <a:ext cx="54320" cy="54390"/>
          </a:xfrm>
          <a:prstGeom prst="rect">
            <a:avLst/>
          </a:prstGeom>
          <a:blipFill>
            <a:blip r:embed="rId60"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49" name="object 749"/>
          <p:cNvSpPr/>
          <p:nvPr/>
        </p:nvSpPr>
        <p:spPr>
          <a:xfrm>
            <a:off x="5034284" y="1242955"/>
            <a:ext cx="54320" cy="54370"/>
          </a:xfrm>
          <a:prstGeom prst="rect">
            <a:avLst/>
          </a:prstGeom>
          <a:blipFill>
            <a:blip r:embed="rId59"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50" name="object 750"/>
          <p:cNvSpPr/>
          <p:nvPr/>
        </p:nvSpPr>
        <p:spPr>
          <a:xfrm>
            <a:off x="5034284" y="1831996"/>
            <a:ext cx="54320" cy="54370"/>
          </a:xfrm>
          <a:prstGeom prst="rect">
            <a:avLst/>
          </a:prstGeom>
          <a:blipFill>
            <a:blip r:embed="rId61"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51" name="object 751"/>
          <p:cNvSpPr/>
          <p:nvPr/>
        </p:nvSpPr>
        <p:spPr>
          <a:xfrm>
            <a:off x="5034284" y="2420997"/>
            <a:ext cx="54320" cy="54370"/>
          </a:xfrm>
          <a:prstGeom prst="rect">
            <a:avLst/>
          </a:prstGeom>
          <a:blipFill>
            <a:blip r:embed="rId62"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52" name="object 752"/>
          <p:cNvSpPr/>
          <p:nvPr/>
        </p:nvSpPr>
        <p:spPr>
          <a:xfrm>
            <a:off x="5034284" y="3010038"/>
            <a:ext cx="54320" cy="54371"/>
          </a:xfrm>
          <a:prstGeom prst="rect">
            <a:avLst/>
          </a:prstGeom>
          <a:blipFill>
            <a:blip r:embed="rId61"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53" name="object 753"/>
          <p:cNvSpPr/>
          <p:nvPr/>
        </p:nvSpPr>
        <p:spPr>
          <a:xfrm>
            <a:off x="5034284" y="3599059"/>
            <a:ext cx="54320" cy="54350"/>
          </a:xfrm>
          <a:prstGeom prst="rect">
            <a:avLst/>
          </a:prstGeom>
          <a:blipFill>
            <a:blip r:embed="rId63"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54" name="object 754"/>
          <p:cNvSpPr/>
          <p:nvPr/>
        </p:nvSpPr>
        <p:spPr>
          <a:xfrm>
            <a:off x="5034284" y="4188080"/>
            <a:ext cx="54320" cy="54370"/>
          </a:xfrm>
          <a:prstGeom prst="rect">
            <a:avLst/>
          </a:prstGeom>
          <a:blipFill>
            <a:blip r:embed="rId64"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55" name="object 755"/>
          <p:cNvSpPr/>
          <p:nvPr/>
        </p:nvSpPr>
        <p:spPr>
          <a:xfrm>
            <a:off x="5034284" y="4777101"/>
            <a:ext cx="54320" cy="54351"/>
          </a:xfrm>
          <a:prstGeom prst="rect">
            <a:avLst/>
          </a:prstGeom>
          <a:blipFill>
            <a:blip r:embed="rId65"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56" name="object 756"/>
          <p:cNvSpPr/>
          <p:nvPr/>
        </p:nvSpPr>
        <p:spPr>
          <a:xfrm>
            <a:off x="5034284" y="1095690"/>
            <a:ext cx="54320" cy="54390"/>
          </a:xfrm>
          <a:prstGeom prst="rect">
            <a:avLst/>
          </a:prstGeom>
          <a:blipFill>
            <a:blip r:embed="rId62"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57" name="object 757"/>
          <p:cNvSpPr/>
          <p:nvPr/>
        </p:nvSpPr>
        <p:spPr>
          <a:xfrm>
            <a:off x="5034284" y="1684711"/>
            <a:ext cx="54322" cy="54694"/>
          </a:xfrm>
          <a:custGeom>
            <a:avLst/>
            <a:gdLst/>
            <a:ahLst/>
            <a:cxnLst/>
            <a:rect l="l" t="t" r="r" b="b"/>
            <a:pathLst>
              <a:path w="92709" h="93344">
                <a:moveTo>
                  <a:pt x="46335" y="0"/>
                </a:moveTo>
                <a:lnTo>
                  <a:pt x="28297" y="3649"/>
                </a:lnTo>
                <a:lnTo>
                  <a:pt x="13569" y="13599"/>
                </a:lnTo>
                <a:lnTo>
                  <a:pt x="3640" y="28353"/>
                </a:lnTo>
                <a:lnTo>
                  <a:pt x="0" y="46413"/>
                </a:lnTo>
                <a:lnTo>
                  <a:pt x="3640" y="64473"/>
                </a:lnTo>
                <a:lnTo>
                  <a:pt x="13569" y="79227"/>
                </a:lnTo>
                <a:lnTo>
                  <a:pt x="28297" y="89177"/>
                </a:lnTo>
                <a:lnTo>
                  <a:pt x="46335" y="92826"/>
                </a:lnTo>
                <a:lnTo>
                  <a:pt x="64379" y="89177"/>
                </a:lnTo>
                <a:lnTo>
                  <a:pt x="79119" y="79227"/>
                </a:lnTo>
                <a:lnTo>
                  <a:pt x="89060" y="64473"/>
                </a:lnTo>
                <a:lnTo>
                  <a:pt x="92706" y="46413"/>
                </a:lnTo>
                <a:lnTo>
                  <a:pt x="89060" y="28353"/>
                </a:lnTo>
                <a:lnTo>
                  <a:pt x="79119" y="13599"/>
                </a:lnTo>
                <a:lnTo>
                  <a:pt x="64379" y="3649"/>
                </a:lnTo>
                <a:lnTo>
                  <a:pt x="46335"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58" name="object 758"/>
          <p:cNvSpPr/>
          <p:nvPr/>
        </p:nvSpPr>
        <p:spPr>
          <a:xfrm>
            <a:off x="5034284" y="2273753"/>
            <a:ext cx="54322" cy="54694"/>
          </a:xfrm>
          <a:custGeom>
            <a:avLst/>
            <a:gdLst/>
            <a:ahLst/>
            <a:cxnLst/>
            <a:rect l="l" t="t" r="r" b="b"/>
            <a:pathLst>
              <a:path w="92709" h="93345">
                <a:moveTo>
                  <a:pt x="46335" y="0"/>
                </a:moveTo>
                <a:lnTo>
                  <a:pt x="28297" y="3648"/>
                </a:lnTo>
                <a:lnTo>
                  <a:pt x="13569" y="13595"/>
                </a:lnTo>
                <a:lnTo>
                  <a:pt x="3640" y="28338"/>
                </a:lnTo>
                <a:lnTo>
                  <a:pt x="0" y="46379"/>
                </a:lnTo>
                <a:lnTo>
                  <a:pt x="3640" y="64439"/>
                </a:lnTo>
                <a:lnTo>
                  <a:pt x="13569" y="79192"/>
                </a:lnTo>
                <a:lnTo>
                  <a:pt x="28297" y="89143"/>
                </a:lnTo>
                <a:lnTo>
                  <a:pt x="46335" y="92792"/>
                </a:lnTo>
                <a:lnTo>
                  <a:pt x="64379" y="89143"/>
                </a:lnTo>
                <a:lnTo>
                  <a:pt x="79119" y="79192"/>
                </a:lnTo>
                <a:lnTo>
                  <a:pt x="89060" y="64439"/>
                </a:lnTo>
                <a:lnTo>
                  <a:pt x="92706" y="46379"/>
                </a:lnTo>
                <a:lnTo>
                  <a:pt x="89060" y="28338"/>
                </a:lnTo>
                <a:lnTo>
                  <a:pt x="79119" y="13595"/>
                </a:lnTo>
                <a:lnTo>
                  <a:pt x="64379" y="3648"/>
                </a:lnTo>
                <a:lnTo>
                  <a:pt x="46335"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59" name="object 759"/>
          <p:cNvSpPr/>
          <p:nvPr/>
        </p:nvSpPr>
        <p:spPr>
          <a:xfrm>
            <a:off x="5034284" y="2862773"/>
            <a:ext cx="54322" cy="54694"/>
          </a:xfrm>
          <a:custGeom>
            <a:avLst/>
            <a:gdLst/>
            <a:ahLst/>
            <a:cxnLst/>
            <a:rect l="l" t="t" r="r" b="b"/>
            <a:pathLst>
              <a:path w="92709" h="93345">
                <a:moveTo>
                  <a:pt x="46335" y="0"/>
                </a:moveTo>
                <a:lnTo>
                  <a:pt x="28297" y="3649"/>
                </a:lnTo>
                <a:lnTo>
                  <a:pt x="13569" y="13599"/>
                </a:lnTo>
                <a:lnTo>
                  <a:pt x="3640" y="28353"/>
                </a:lnTo>
                <a:lnTo>
                  <a:pt x="0" y="46413"/>
                </a:lnTo>
                <a:lnTo>
                  <a:pt x="3640" y="64462"/>
                </a:lnTo>
                <a:lnTo>
                  <a:pt x="13569" y="79192"/>
                </a:lnTo>
                <a:lnTo>
                  <a:pt x="28297" y="89119"/>
                </a:lnTo>
                <a:lnTo>
                  <a:pt x="46335" y="92758"/>
                </a:lnTo>
                <a:lnTo>
                  <a:pt x="64379" y="89119"/>
                </a:lnTo>
                <a:lnTo>
                  <a:pt x="79119" y="79192"/>
                </a:lnTo>
                <a:lnTo>
                  <a:pt x="89060" y="64462"/>
                </a:lnTo>
                <a:lnTo>
                  <a:pt x="92706" y="46413"/>
                </a:lnTo>
                <a:lnTo>
                  <a:pt x="89060" y="28353"/>
                </a:lnTo>
                <a:lnTo>
                  <a:pt x="79119" y="13599"/>
                </a:lnTo>
                <a:lnTo>
                  <a:pt x="64379" y="3649"/>
                </a:lnTo>
                <a:lnTo>
                  <a:pt x="46335"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60" name="object 760"/>
          <p:cNvSpPr/>
          <p:nvPr/>
        </p:nvSpPr>
        <p:spPr>
          <a:xfrm>
            <a:off x="5034284" y="3451794"/>
            <a:ext cx="54322" cy="54694"/>
          </a:xfrm>
          <a:custGeom>
            <a:avLst/>
            <a:gdLst/>
            <a:ahLst/>
            <a:cxnLst/>
            <a:rect l="l" t="t" r="r" b="b"/>
            <a:pathLst>
              <a:path w="92709" h="93345">
                <a:moveTo>
                  <a:pt x="46335" y="0"/>
                </a:moveTo>
                <a:lnTo>
                  <a:pt x="28297" y="3649"/>
                </a:lnTo>
                <a:lnTo>
                  <a:pt x="13569" y="13599"/>
                </a:lnTo>
                <a:lnTo>
                  <a:pt x="3640" y="28353"/>
                </a:lnTo>
                <a:lnTo>
                  <a:pt x="0" y="46413"/>
                </a:lnTo>
                <a:lnTo>
                  <a:pt x="3640" y="64468"/>
                </a:lnTo>
                <a:lnTo>
                  <a:pt x="13569" y="79210"/>
                </a:lnTo>
                <a:lnTo>
                  <a:pt x="28297" y="89148"/>
                </a:lnTo>
                <a:lnTo>
                  <a:pt x="46335" y="92792"/>
                </a:lnTo>
                <a:lnTo>
                  <a:pt x="64379" y="89148"/>
                </a:lnTo>
                <a:lnTo>
                  <a:pt x="79119" y="79210"/>
                </a:lnTo>
                <a:lnTo>
                  <a:pt x="89060" y="64468"/>
                </a:lnTo>
                <a:lnTo>
                  <a:pt x="92706" y="46413"/>
                </a:lnTo>
                <a:lnTo>
                  <a:pt x="89060" y="28353"/>
                </a:lnTo>
                <a:lnTo>
                  <a:pt x="79119" y="13599"/>
                </a:lnTo>
                <a:lnTo>
                  <a:pt x="64379" y="3649"/>
                </a:lnTo>
                <a:lnTo>
                  <a:pt x="46335"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61" name="object 761"/>
          <p:cNvSpPr/>
          <p:nvPr/>
        </p:nvSpPr>
        <p:spPr>
          <a:xfrm>
            <a:off x="5034284" y="4040835"/>
            <a:ext cx="54322" cy="54694"/>
          </a:xfrm>
          <a:custGeom>
            <a:avLst/>
            <a:gdLst/>
            <a:ahLst/>
            <a:cxnLst/>
            <a:rect l="l" t="t" r="r" b="b"/>
            <a:pathLst>
              <a:path w="92709" h="93345">
                <a:moveTo>
                  <a:pt x="46335" y="0"/>
                </a:moveTo>
                <a:lnTo>
                  <a:pt x="28297" y="3644"/>
                </a:lnTo>
                <a:lnTo>
                  <a:pt x="13569" y="13582"/>
                </a:lnTo>
                <a:lnTo>
                  <a:pt x="3640" y="28324"/>
                </a:lnTo>
                <a:lnTo>
                  <a:pt x="0" y="46379"/>
                </a:lnTo>
                <a:lnTo>
                  <a:pt x="3640" y="64448"/>
                </a:lnTo>
                <a:lnTo>
                  <a:pt x="13569" y="79188"/>
                </a:lnTo>
                <a:lnTo>
                  <a:pt x="28297" y="89119"/>
                </a:lnTo>
                <a:lnTo>
                  <a:pt x="46335" y="92758"/>
                </a:lnTo>
                <a:lnTo>
                  <a:pt x="64379" y="89119"/>
                </a:lnTo>
                <a:lnTo>
                  <a:pt x="79119" y="79188"/>
                </a:lnTo>
                <a:lnTo>
                  <a:pt x="89060" y="64448"/>
                </a:lnTo>
                <a:lnTo>
                  <a:pt x="92706" y="46379"/>
                </a:lnTo>
                <a:lnTo>
                  <a:pt x="89060" y="28324"/>
                </a:lnTo>
                <a:lnTo>
                  <a:pt x="79119" y="13582"/>
                </a:lnTo>
                <a:lnTo>
                  <a:pt x="64379" y="3644"/>
                </a:lnTo>
                <a:lnTo>
                  <a:pt x="46335"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62" name="object 762"/>
          <p:cNvSpPr/>
          <p:nvPr/>
        </p:nvSpPr>
        <p:spPr>
          <a:xfrm>
            <a:off x="5034284" y="4629835"/>
            <a:ext cx="54320" cy="54371"/>
          </a:xfrm>
          <a:prstGeom prst="rect">
            <a:avLst/>
          </a:prstGeom>
          <a:blipFill>
            <a:blip r:embed="rId59"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63" name="object 763"/>
          <p:cNvSpPr/>
          <p:nvPr/>
        </p:nvSpPr>
        <p:spPr>
          <a:xfrm>
            <a:off x="5034284" y="1390200"/>
            <a:ext cx="54320" cy="54370"/>
          </a:xfrm>
          <a:prstGeom prst="rect">
            <a:avLst/>
          </a:prstGeom>
          <a:blipFill>
            <a:blip r:embed="rId57"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64" name="object 764"/>
          <p:cNvSpPr/>
          <p:nvPr/>
        </p:nvSpPr>
        <p:spPr>
          <a:xfrm>
            <a:off x="5034284" y="1979241"/>
            <a:ext cx="54320" cy="54370"/>
          </a:xfrm>
          <a:prstGeom prst="rect">
            <a:avLst/>
          </a:prstGeom>
          <a:blipFill>
            <a:blip r:embed="rId66"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65" name="object 765"/>
          <p:cNvSpPr/>
          <p:nvPr/>
        </p:nvSpPr>
        <p:spPr>
          <a:xfrm>
            <a:off x="5034284" y="2568262"/>
            <a:ext cx="54320" cy="54371"/>
          </a:xfrm>
          <a:prstGeom prst="rect">
            <a:avLst/>
          </a:prstGeom>
          <a:blipFill>
            <a:blip r:embed="rId59"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66" name="object 766"/>
          <p:cNvSpPr/>
          <p:nvPr/>
        </p:nvSpPr>
        <p:spPr>
          <a:xfrm>
            <a:off x="5034284" y="3157283"/>
            <a:ext cx="54320" cy="54371"/>
          </a:xfrm>
          <a:prstGeom prst="rect">
            <a:avLst/>
          </a:prstGeom>
          <a:blipFill>
            <a:blip r:embed="rId66"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67" name="object 767"/>
          <p:cNvSpPr/>
          <p:nvPr/>
        </p:nvSpPr>
        <p:spPr>
          <a:xfrm>
            <a:off x="5034284" y="3746305"/>
            <a:ext cx="54320" cy="54390"/>
          </a:xfrm>
          <a:prstGeom prst="rect">
            <a:avLst/>
          </a:prstGeom>
          <a:blipFill>
            <a:blip r:embed="rId56"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68" name="object 768"/>
          <p:cNvSpPr/>
          <p:nvPr/>
        </p:nvSpPr>
        <p:spPr>
          <a:xfrm>
            <a:off x="5034284" y="4335325"/>
            <a:ext cx="54320" cy="54390"/>
          </a:xfrm>
          <a:prstGeom prst="rect">
            <a:avLst/>
          </a:prstGeom>
          <a:blipFill>
            <a:blip r:embed="rId67"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69" name="object 769"/>
          <p:cNvSpPr/>
          <p:nvPr/>
        </p:nvSpPr>
        <p:spPr>
          <a:xfrm>
            <a:off x="5034284" y="4924346"/>
            <a:ext cx="54320" cy="54370"/>
          </a:xfrm>
          <a:prstGeom prst="rect">
            <a:avLst/>
          </a:prstGeom>
          <a:blipFill>
            <a:blip r:embed="rId68"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70" name="object 770"/>
          <p:cNvSpPr/>
          <p:nvPr/>
        </p:nvSpPr>
        <p:spPr>
          <a:xfrm>
            <a:off x="5562131" y="948425"/>
            <a:ext cx="54279" cy="54390"/>
          </a:xfrm>
          <a:prstGeom prst="rect">
            <a:avLst/>
          </a:prstGeom>
          <a:blipFill>
            <a:blip r:embed="rId69"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71" name="object 771"/>
          <p:cNvSpPr/>
          <p:nvPr/>
        </p:nvSpPr>
        <p:spPr>
          <a:xfrm>
            <a:off x="5562131" y="1537466"/>
            <a:ext cx="54279" cy="54390"/>
          </a:xfrm>
          <a:prstGeom prst="rect">
            <a:avLst/>
          </a:prstGeom>
          <a:blipFill>
            <a:blip r:embed="rId69"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72" name="object 772"/>
          <p:cNvSpPr/>
          <p:nvPr/>
        </p:nvSpPr>
        <p:spPr>
          <a:xfrm>
            <a:off x="5562131" y="2126487"/>
            <a:ext cx="54299" cy="54370"/>
          </a:xfrm>
          <a:prstGeom prst="rect">
            <a:avLst/>
          </a:prstGeom>
          <a:blipFill>
            <a:blip r:embed="rId70"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73" name="object 773"/>
          <p:cNvSpPr/>
          <p:nvPr/>
        </p:nvSpPr>
        <p:spPr>
          <a:xfrm>
            <a:off x="5562131" y="2715528"/>
            <a:ext cx="54299" cy="54370"/>
          </a:xfrm>
          <a:prstGeom prst="rect">
            <a:avLst/>
          </a:prstGeom>
          <a:blipFill>
            <a:blip r:embed="rId71"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74" name="object 774"/>
          <p:cNvSpPr/>
          <p:nvPr/>
        </p:nvSpPr>
        <p:spPr>
          <a:xfrm>
            <a:off x="5562131" y="3304548"/>
            <a:ext cx="54299" cy="54370"/>
          </a:xfrm>
          <a:prstGeom prst="rect">
            <a:avLst/>
          </a:prstGeom>
          <a:blipFill>
            <a:blip r:embed="rId71"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75" name="object 775"/>
          <p:cNvSpPr/>
          <p:nvPr/>
        </p:nvSpPr>
        <p:spPr>
          <a:xfrm>
            <a:off x="5562131" y="3893569"/>
            <a:ext cx="54299" cy="54371"/>
          </a:xfrm>
          <a:prstGeom prst="rect">
            <a:avLst/>
          </a:prstGeom>
          <a:blipFill>
            <a:blip r:embed="rId72"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76" name="object 776"/>
          <p:cNvSpPr/>
          <p:nvPr/>
        </p:nvSpPr>
        <p:spPr>
          <a:xfrm>
            <a:off x="5562131" y="4482570"/>
            <a:ext cx="54279" cy="54390"/>
          </a:xfrm>
          <a:prstGeom prst="rect">
            <a:avLst/>
          </a:prstGeom>
          <a:blipFill>
            <a:blip r:embed="rId73"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77" name="object 777"/>
          <p:cNvSpPr/>
          <p:nvPr/>
        </p:nvSpPr>
        <p:spPr>
          <a:xfrm>
            <a:off x="5562131" y="1242955"/>
            <a:ext cx="54279" cy="54370"/>
          </a:xfrm>
          <a:prstGeom prst="rect">
            <a:avLst/>
          </a:prstGeom>
          <a:blipFill>
            <a:blip r:embed="rId74"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78" name="object 778"/>
          <p:cNvSpPr/>
          <p:nvPr/>
        </p:nvSpPr>
        <p:spPr>
          <a:xfrm>
            <a:off x="5562131" y="1831996"/>
            <a:ext cx="54299" cy="54370"/>
          </a:xfrm>
          <a:prstGeom prst="rect">
            <a:avLst/>
          </a:prstGeom>
          <a:blipFill>
            <a:blip r:embed="rId75"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79" name="object 779"/>
          <p:cNvSpPr/>
          <p:nvPr/>
        </p:nvSpPr>
        <p:spPr>
          <a:xfrm>
            <a:off x="5562131" y="2420997"/>
            <a:ext cx="54299" cy="54370"/>
          </a:xfrm>
          <a:prstGeom prst="rect">
            <a:avLst/>
          </a:prstGeom>
          <a:blipFill>
            <a:blip r:embed="rId76"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80" name="object 780"/>
          <p:cNvSpPr/>
          <p:nvPr/>
        </p:nvSpPr>
        <p:spPr>
          <a:xfrm>
            <a:off x="5562131" y="3010038"/>
            <a:ext cx="54299" cy="54371"/>
          </a:xfrm>
          <a:prstGeom prst="rect">
            <a:avLst/>
          </a:prstGeom>
          <a:blipFill>
            <a:blip r:embed="rId75"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81" name="object 781"/>
          <p:cNvSpPr/>
          <p:nvPr/>
        </p:nvSpPr>
        <p:spPr>
          <a:xfrm>
            <a:off x="5562131" y="3599059"/>
            <a:ext cx="54299" cy="54350"/>
          </a:xfrm>
          <a:prstGeom prst="rect">
            <a:avLst/>
          </a:prstGeom>
          <a:blipFill>
            <a:blip r:embed="rId77"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82" name="object 782"/>
          <p:cNvSpPr/>
          <p:nvPr/>
        </p:nvSpPr>
        <p:spPr>
          <a:xfrm>
            <a:off x="5562131" y="4188080"/>
            <a:ext cx="54279" cy="54370"/>
          </a:xfrm>
          <a:prstGeom prst="rect">
            <a:avLst/>
          </a:prstGeom>
          <a:blipFill>
            <a:blip r:embed="rId78"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83" name="object 783"/>
          <p:cNvSpPr/>
          <p:nvPr/>
        </p:nvSpPr>
        <p:spPr>
          <a:xfrm>
            <a:off x="5562131" y="4777101"/>
            <a:ext cx="54279" cy="54351"/>
          </a:xfrm>
          <a:prstGeom prst="rect">
            <a:avLst/>
          </a:prstGeom>
          <a:blipFill>
            <a:blip r:embed="rId79"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84" name="object 784"/>
          <p:cNvSpPr/>
          <p:nvPr/>
        </p:nvSpPr>
        <p:spPr>
          <a:xfrm>
            <a:off x="5562131" y="1095690"/>
            <a:ext cx="54279" cy="54390"/>
          </a:xfrm>
          <a:prstGeom prst="rect">
            <a:avLst/>
          </a:prstGeom>
          <a:blipFill>
            <a:blip r:embed="rId80"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85" name="object 785"/>
          <p:cNvSpPr/>
          <p:nvPr/>
        </p:nvSpPr>
        <p:spPr>
          <a:xfrm>
            <a:off x="5562131" y="1684711"/>
            <a:ext cx="54299" cy="54390"/>
          </a:xfrm>
          <a:prstGeom prst="rect">
            <a:avLst/>
          </a:prstGeom>
          <a:blipFill>
            <a:blip r:embed="rId81"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86" name="object 786"/>
          <p:cNvSpPr/>
          <p:nvPr/>
        </p:nvSpPr>
        <p:spPr>
          <a:xfrm>
            <a:off x="5562131" y="2273752"/>
            <a:ext cx="54299" cy="54370"/>
          </a:xfrm>
          <a:prstGeom prst="rect">
            <a:avLst/>
          </a:prstGeom>
          <a:blipFill>
            <a:blip r:embed="rId82"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87" name="object 787"/>
          <p:cNvSpPr/>
          <p:nvPr/>
        </p:nvSpPr>
        <p:spPr>
          <a:xfrm>
            <a:off x="5562131" y="2862773"/>
            <a:ext cx="54299" cy="54350"/>
          </a:xfrm>
          <a:prstGeom prst="rect">
            <a:avLst/>
          </a:prstGeom>
          <a:blipFill>
            <a:blip r:embed="rId83"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88" name="object 788"/>
          <p:cNvSpPr/>
          <p:nvPr/>
        </p:nvSpPr>
        <p:spPr>
          <a:xfrm>
            <a:off x="5562131" y="3451794"/>
            <a:ext cx="54299" cy="54370"/>
          </a:xfrm>
          <a:prstGeom prst="rect">
            <a:avLst/>
          </a:prstGeom>
          <a:blipFill>
            <a:blip r:embed="rId76"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89" name="object 789"/>
          <p:cNvSpPr/>
          <p:nvPr/>
        </p:nvSpPr>
        <p:spPr>
          <a:xfrm>
            <a:off x="5562131" y="4040835"/>
            <a:ext cx="54299" cy="54350"/>
          </a:xfrm>
          <a:prstGeom prst="rect">
            <a:avLst/>
          </a:prstGeom>
          <a:blipFill>
            <a:blip r:embed="rId84"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90" name="object 790"/>
          <p:cNvSpPr/>
          <p:nvPr/>
        </p:nvSpPr>
        <p:spPr>
          <a:xfrm>
            <a:off x="5562131" y="4629835"/>
            <a:ext cx="54279" cy="54371"/>
          </a:xfrm>
          <a:prstGeom prst="rect">
            <a:avLst/>
          </a:prstGeom>
          <a:blipFill>
            <a:blip r:embed="rId74"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91" name="object 791"/>
          <p:cNvSpPr/>
          <p:nvPr/>
        </p:nvSpPr>
        <p:spPr>
          <a:xfrm>
            <a:off x="5562131" y="1390200"/>
            <a:ext cx="54279" cy="54370"/>
          </a:xfrm>
          <a:prstGeom prst="rect">
            <a:avLst/>
          </a:prstGeom>
          <a:blipFill>
            <a:blip r:embed="rId85"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92" name="object 792"/>
          <p:cNvSpPr/>
          <p:nvPr/>
        </p:nvSpPr>
        <p:spPr>
          <a:xfrm>
            <a:off x="5562131" y="1979241"/>
            <a:ext cx="54299" cy="54370"/>
          </a:xfrm>
          <a:prstGeom prst="rect">
            <a:avLst/>
          </a:prstGeom>
          <a:blipFill>
            <a:blip r:embed="rId86"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93" name="object 793"/>
          <p:cNvSpPr/>
          <p:nvPr/>
        </p:nvSpPr>
        <p:spPr>
          <a:xfrm>
            <a:off x="5562131" y="2568262"/>
            <a:ext cx="54299" cy="54371"/>
          </a:xfrm>
          <a:prstGeom prst="rect">
            <a:avLst/>
          </a:prstGeom>
          <a:blipFill>
            <a:blip r:embed="rId72"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94" name="object 794"/>
          <p:cNvSpPr/>
          <p:nvPr/>
        </p:nvSpPr>
        <p:spPr>
          <a:xfrm>
            <a:off x="5562131" y="3157283"/>
            <a:ext cx="54299" cy="54371"/>
          </a:xfrm>
          <a:prstGeom prst="rect">
            <a:avLst/>
          </a:prstGeom>
          <a:blipFill>
            <a:blip r:embed="rId86"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95" name="object 795"/>
          <p:cNvSpPr/>
          <p:nvPr/>
        </p:nvSpPr>
        <p:spPr>
          <a:xfrm>
            <a:off x="5562131" y="3746305"/>
            <a:ext cx="54299" cy="54390"/>
          </a:xfrm>
          <a:prstGeom prst="rect">
            <a:avLst/>
          </a:prstGeom>
          <a:blipFill>
            <a:blip r:embed="rId81"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96" name="object 796"/>
          <p:cNvSpPr/>
          <p:nvPr/>
        </p:nvSpPr>
        <p:spPr>
          <a:xfrm>
            <a:off x="5562131" y="4335325"/>
            <a:ext cx="54279" cy="54390"/>
          </a:xfrm>
          <a:prstGeom prst="rect">
            <a:avLst/>
          </a:prstGeom>
          <a:blipFill>
            <a:blip r:embed="rId87"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97" name="object 797"/>
          <p:cNvSpPr/>
          <p:nvPr/>
        </p:nvSpPr>
        <p:spPr>
          <a:xfrm>
            <a:off x="5562131" y="4924346"/>
            <a:ext cx="54279" cy="54370"/>
          </a:xfrm>
          <a:prstGeom prst="rect">
            <a:avLst/>
          </a:prstGeom>
          <a:blipFill>
            <a:blip r:embed="rId88"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98" name="object 798"/>
          <p:cNvSpPr/>
          <p:nvPr/>
        </p:nvSpPr>
        <p:spPr>
          <a:xfrm>
            <a:off x="6488797" y="1122507"/>
            <a:ext cx="456530" cy="1859235"/>
          </a:xfrm>
          <a:custGeom>
            <a:avLst/>
            <a:gdLst/>
            <a:ahLst/>
            <a:cxnLst/>
            <a:rect l="l" t="t" r="r" b="b"/>
            <a:pathLst>
              <a:path w="779145" h="3173095">
                <a:moveTo>
                  <a:pt x="10624" y="0"/>
                </a:moveTo>
                <a:lnTo>
                  <a:pt x="0" y="2583"/>
                </a:lnTo>
                <a:lnTo>
                  <a:pt x="768469" y="3173069"/>
                </a:lnTo>
                <a:lnTo>
                  <a:pt x="779128" y="3170453"/>
                </a:lnTo>
                <a:lnTo>
                  <a:pt x="10624" y="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99" name="object 799"/>
          <p:cNvSpPr/>
          <p:nvPr/>
        </p:nvSpPr>
        <p:spPr>
          <a:xfrm>
            <a:off x="6488877" y="1711011"/>
            <a:ext cx="456530" cy="1271364"/>
          </a:xfrm>
          <a:custGeom>
            <a:avLst/>
            <a:gdLst/>
            <a:ahLst/>
            <a:cxnLst/>
            <a:rect l="l" t="t" r="r" b="b"/>
            <a:pathLst>
              <a:path w="779145" h="2169795">
                <a:moveTo>
                  <a:pt x="10354" y="0"/>
                </a:moveTo>
                <a:lnTo>
                  <a:pt x="0" y="3669"/>
                </a:lnTo>
                <a:lnTo>
                  <a:pt x="768503" y="2169233"/>
                </a:lnTo>
                <a:lnTo>
                  <a:pt x="778823" y="2165530"/>
                </a:lnTo>
                <a:lnTo>
                  <a:pt x="10354" y="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00" name="object 800"/>
          <p:cNvSpPr/>
          <p:nvPr/>
        </p:nvSpPr>
        <p:spPr>
          <a:xfrm>
            <a:off x="6489235" y="2299156"/>
            <a:ext cx="455786" cy="683865"/>
          </a:xfrm>
          <a:custGeom>
            <a:avLst/>
            <a:gdLst/>
            <a:ahLst/>
            <a:cxnLst/>
            <a:rect l="l" t="t" r="r" b="b"/>
            <a:pathLst>
              <a:path w="777875" h="1167129">
                <a:moveTo>
                  <a:pt x="9131" y="0"/>
                </a:moveTo>
                <a:lnTo>
                  <a:pt x="0" y="6082"/>
                </a:lnTo>
                <a:lnTo>
                  <a:pt x="768503" y="1166656"/>
                </a:lnTo>
                <a:lnTo>
                  <a:pt x="777634" y="1160574"/>
                </a:lnTo>
                <a:lnTo>
                  <a:pt x="9131" y="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01" name="object 801"/>
          <p:cNvSpPr/>
          <p:nvPr/>
        </p:nvSpPr>
        <p:spPr>
          <a:xfrm>
            <a:off x="6491283" y="2886862"/>
            <a:ext cx="451693" cy="97482"/>
          </a:xfrm>
          <a:custGeom>
            <a:avLst/>
            <a:gdLst/>
            <a:ahLst/>
            <a:cxnLst/>
            <a:rect l="l" t="t" r="r" b="b"/>
            <a:pathLst>
              <a:path w="770890" h="166370">
                <a:moveTo>
                  <a:pt x="2172" y="0"/>
                </a:moveTo>
                <a:lnTo>
                  <a:pt x="0" y="10770"/>
                </a:lnTo>
                <a:lnTo>
                  <a:pt x="768470" y="165981"/>
                </a:lnTo>
                <a:lnTo>
                  <a:pt x="770642" y="155210"/>
                </a:lnTo>
                <a:lnTo>
                  <a:pt x="2172" y="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02" name="object 802"/>
          <p:cNvSpPr/>
          <p:nvPr/>
        </p:nvSpPr>
        <p:spPr>
          <a:xfrm>
            <a:off x="6489533" y="2978801"/>
            <a:ext cx="455414" cy="503038"/>
          </a:xfrm>
          <a:custGeom>
            <a:avLst/>
            <a:gdLst/>
            <a:ahLst/>
            <a:cxnLst/>
            <a:rect l="l" t="t" r="r" b="b"/>
            <a:pathLst>
              <a:path w="777240" h="858520">
                <a:moveTo>
                  <a:pt x="768469" y="0"/>
                </a:moveTo>
                <a:lnTo>
                  <a:pt x="0" y="850562"/>
                </a:lnTo>
                <a:lnTo>
                  <a:pt x="8112" y="857935"/>
                </a:lnTo>
                <a:lnTo>
                  <a:pt x="776616" y="7373"/>
                </a:lnTo>
                <a:lnTo>
                  <a:pt x="768469" y="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03" name="object 803"/>
          <p:cNvSpPr/>
          <p:nvPr/>
        </p:nvSpPr>
        <p:spPr>
          <a:xfrm>
            <a:off x="6488936" y="2979737"/>
            <a:ext cx="456530" cy="1090166"/>
          </a:xfrm>
          <a:custGeom>
            <a:avLst/>
            <a:gdLst/>
            <a:ahLst/>
            <a:cxnLst/>
            <a:rect l="l" t="t" r="r" b="b"/>
            <a:pathLst>
              <a:path w="779145" h="1860550">
                <a:moveTo>
                  <a:pt x="768503" y="0"/>
                </a:moveTo>
                <a:lnTo>
                  <a:pt x="0" y="1855824"/>
                </a:lnTo>
                <a:lnTo>
                  <a:pt x="10149" y="1860038"/>
                </a:lnTo>
                <a:lnTo>
                  <a:pt x="778620" y="4179"/>
                </a:lnTo>
                <a:lnTo>
                  <a:pt x="768503" y="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04" name="object 804"/>
          <p:cNvSpPr/>
          <p:nvPr/>
        </p:nvSpPr>
        <p:spPr>
          <a:xfrm>
            <a:off x="6488857" y="2980135"/>
            <a:ext cx="456530" cy="1677665"/>
          </a:xfrm>
          <a:custGeom>
            <a:avLst/>
            <a:gdLst/>
            <a:ahLst/>
            <a:cxnLst/>
            <a:rect l="l" t="t" r="r" b="b"/>
            <a:pathLst>
              <a:path w="779145" h="2863215">
                <a:moveTo>
                  <a:pt x="768402" y="0"/>
                </a:moveTo>
                <a:lnTo>
                  <a:pt x="0" y="2859999"/>
                </a:lnTo>
                <a:lnTo>
                  <a:pt x="10591" y="2862853"/>
                </a:lnTo>
                <a:lnTo>
                  <a:pt x="778993" y="2853"/>
                </a:lnTo>
                <a:lnTo>
                  <a:pt x="768402" y="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05" name="object 805"/>
          <p:cNvSpPr/>
          <p:nvPr/>
        </p:nvSpPr>
        <p:spPr>
          <a:xfrm>
            <a:off x="6488737" y="1599621"/>
            <a:ext cx="6697" cy="2567657"/>
          </a:xfrm>
          <a:custGeom>
            <a:avLst/>
            <a:gdLst/>
            <a:ahLst/>
            <a:cxnLst/>
            <a:rect l="l" t="t" r="r" b="b"/>
            <a:pathLst>
              <a:path w="11429" h="4382134">
                <a:moveTo>
                  <a:pt x="10965" y="0"/>
                </a:moveTo>
                <a:lnTo>
                  <a:pt x="0" y="0"/>
                </a:lnTo>
                <a:lnTo>
                  <a:pt x="0" y="4382095"/>
                </a:lnTo>
                <a:lnTo>
                  <a:pt x="10965" y="4382095"/>
                </a:lnTo>
                <a:lnTo>
                  <a:pt x="10965" y="4215436"/>
                </a:lnTo>
                <a:lnTo>
                  <a:pt x="10488" y="4215436"/>
                </a:lnTo>
                <a:lnTo>
                  <a:pt x="339" y="4211222"/>
                </a:lnTo>
                <a:lnTo>
                  <a:pt x="10965" y="4185602"/>
                </a:lnTo>
                <a:lnTo>
                  <a:pt x="10965" y="3211736"/>
                </a:lnTo>
                <a:lnTo>
                  <a:pt x="9470" y="3211736"/>
                </a:lnTo>
                <a:lnTo>
                  <a:pt x="1357" y="3204362"/>
                </a:lnTo>
                <a:lnTo>
                  <a:pt x="10965" y="3193727"/>
                </a:lnTo>
                <a:lnTo>
                  <a:pt x="10965" y="2208988"/>
                </a:lnTo>
                <a:lnTo>
                  <a:pt x="4344" y="2207662"/>
                </a:lnTo>
                <a:lnTo>
                  <a:pt x="6517" y="2196891"/>
                </a:lnTo>
                <a:lnTo>
                  <a:pt x="10965" y="2196891"/>
                </a:lnTo>
                <a:lnTo>
                  <a:pt x="10965" y="1215243"/>
                </a:lnTo>
                <a:lnTo>
                  <a:pt x="848" y="1199954"/>
                </a:lnTo>
                <a:lnTo>
                  <a:pt x="9979" y="1193906"/>
                </a:lnTo>
                <a:lnTo>
                  <a:pt x="10965" y="1193906"/>
                </a:lnTo>
                <a:lnTo>
                  <a:pt x="10965" y="223981"/>
                </a:lnTo>
                <a:lnTo>
                  <a:pt x="237" y="193774"/>
                </a:lnTo>
                <a:lnTo>
                  <a:pt x="10591" y="190105"/>
                </a:lnTo>
                <a:lnTo>
                  <a:pt x="10965" y="190105"/>
                </a:lnTo>
                <a:lnTo>
                  <a:pt x="10965" y="0"/>
                </a:lnTo>
                <a:close/>
              </a:path>
              <a:path w="11429" h="4382134">
                <a:moveTo>
                  <a:pt x="10965" y="4214246"/>
                </a:moveTo>
                <a:lnTo>
                  <a:pt x="10488" y="4215436"/>
                </a:lnTo>
                <a:lnTo>
                  <a:pt x="10965" y="4215436"/>
                </a:lnTo>
                <a:lnTo>
                  <a:pt x="10965" y="4214246"/>
                </a:lnTo>
                <a:close/>
              </a:path>
              <a:path w="11429" h="4382134">
                <a:moveTo>
                  <a:pt x="10965" y="3210105"/>
                </a:moveTo>
                <a:lnTo>
                  <a:pt x="9470" y="3211736"/>
                </a:lnTo>
                <a:lnTo>
                  <a:pt x="10965" y="3211736"/>
                </a:lnTo>
                <a:lnTo>
                  <a:pt x="10965" y="3210105"/>
                </a:lnTo>
                <a:close/>
              </a:path>
              <a:path w="11429" h="4382134">
                <a:moveTo>
                  <a:pt x="10965" y="2196891"/>
                </a:moveTo>
                <a:lnTo>
                  <a:pt x="6517" y="2196891"/>
                </a:lnTo>
                <a:lnTo>
                  <a:pt x="10965" y="2197775"/>
                </a:lnTo>
                <a:lnTo>
                  <a:pt x="10965" y="2196891"/>
                </a:lnTo>
                <a:close/>
              </a:path>
              <a:path w="11429" h="4382134">
                <a:moveTo>
                  <a:pt x="10965" y="1193906"/>
                </a:moveTo>
                <a:lnTo>
                  <a:pt x="9979" y="1193906"/>
                </a:lnTo>
                <a:lnTo>
                  <a:pt x="10965" y="1195367"/>
                </a:lnTo>
                <a:lnTo>
                  <a:pt x="10965" y="1193906"/>
                </a:lnTo>
                <a:close/>
              </a:path>
              <a:path w="11429" h="4382134">
                <a:moveTo>
                  <a:pt x="10965" y="190105"/>
                </a:moveTo>
                <a:lnTo>
                  <a:pt x="10591" y="190105"/>
                </a:lnTo>
                <a:lnTo>
                  <a:pt x="10965" y="191192"/>
                </a:lnTo>
                <a:lnTo>
                  <a:pt x="10965" y="190105"/>
                </a:lnTo>
                <a:close/>
              </a:path>
            </a:pathLst>
          </a:custGeom>
          <a:solidFill>
            <a:srgbClr val="BBBDC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06" name="object 806"/>
          <p:cNvSpPr/>
          <p:nvPr/>
        </p:nvSpPr>
        <p:spPr>
          <a:xfrm>
            <a:off x="6488877" y="1711011"/>
            <a:ext cx="6325" cy="20092"/>
          </a:xfrm>
          <a:custGeom>
            <a:avLst/>
            <a:gdLst/>
            <a:ahLst/>
            <a:cxnLst/>
            <a:rect l="l" t="t" r="r" b="b"/>
            <a:pathLst>
              <a:path w="10795" h="34289">
                <a:moveTo>
                  <a:pt x="10354" y="0"/>
                </a:moveTo>
                <a:lnTo>
                  <a:pt x="0" y="3669"/>
                </a:lnTo>
                <a:lnTo>
                  <a:pt x="10727" y="33875"/>
                </a:lnTo>
                <a:lnTo>
                  <a:pt x="10727" y="1087"/>
                </a:lnTo>
                <a:lnTo>
                  <a:pt x="10354" y="0"/>
                </a:lnTo>
                <a:close/>
              </a:path>
            </a:pathLst>
          </a:custGeom>
          <a:solidFill>
            <a:srgbClr val="5280A4"/>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07" name="object 807"/>
          <p:cNvSpPr/>
          <p:nvPr/>
        </p:nvSpPr>
        <p:spPr>
          <a:xfrm>
            <a:off x="6489234" y="2299156"/>
            <a:ext cx="5953" cy="12650"/>
          </a:xfrm>
          <a:custGeom>
            <a:avLst/>
            <a:gdLst/>
            <a:ahLst/>
            <a:cxnLst/>
            <a:rect l="l" t="t" r="r" b="b"/>
            <a:pathLst>
              <a:path w="10159" h="21589">
                <a:moveTo>
                  <a:pt x="9131" y="0"/>
                </a:moveTo>
                <a:lnTo>
                  <a:pt x="0" y="6047"/>
                </a:lnTo>
                <a:lnTo>
                  <a:pt x="10116" y="21337"/>
                </a:lnTo>
                <a:lnTo>
                  <a:pt x="10116" y="1460"/>
                </a:lnTo>
                <a:lnTo>
                  <a:pt x="9131" y="0"/>
                </a:lnTo>
                <a:close/>
              </a:path>
            </a:pathLst>
          </a:custGeom>
          <a:solidFill>
            <a:srgbClr val="5280A4"/>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08" name="object 808"/>
          <p:cNvSpPr/>
          <p:nvPr/>
        </p:nvSpPr>
        <p:spPr>
          <a:xfrm>
            <a:off x="6491283" y="2886862"/>
            <a:ext cx="4093" cy="7441"/>
          </a:xfrm>
          <a:custGeom>
            <a:avLst/>
            <a:gdLst/>
            <a:ahLst/>
            <a:cxnLst/>
            <a:rect l="l" t="t" r="r" b="b"/>
            <a:pathLst>
              <a:path w="6984" h="12700">
                <a:moveTo>
                  <a:pt x="2172" y="0"/>
                </a:moveTo>
                <a:lnTo>
                  <a:pt x="0" y="10770"/>
                </a:lnTo>
                <a:lnTo>
                  <a:pt x="6620" y="12096"/>
                </a:lnTo>
                <a:lnTo>
                  <a:pt x="6620" y="883"/>
                </a:lnTo>
                <a:lnTo>
                  <a:pt x="2172" y="0"/>
                </a:lnTo>
                <a:close/>
              </a:path>
            </a:pathLst>
          </a:custGeom>
          <a:solidFill>
            <a:srgbClr val="5280A4"/>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09" name="object 809"/>
          <p:cNvSpPr/>
          <p:nvPr/>
        </p:nvSpPr>
        <p:spPr>
          <a:xfrm>
            <a:off x="6489533" y="3470946"/>
            <a:ext cx="5953" cy="10790"/>
          </a:xfrm>
          <a:custGeom>
            <a:avLst/>
            <a:gdLst/>
            <a:ahLst/>
            <a:cxnLst/>
            <a:rect l="l" t="t" r="r" b="b"/>
            <a:pathLst>
              <a:path w="10159" h="18414">
                <a:moveTo>
                  <a:pt x="9607" y="0"/>
                </a:moveTo>
                <a:lnTo>
                  <a:pt x="0" y="10634"/>
                </a:lnTo>
                <a:lnTo>
                  <a:pt x="8112" y="18008"/>
                </a:lnTo>
                <a:lnTo>
                  <a:pt x="9607" y="16377"/>
                </a:lnTo>
                <a:lnTo>
                  <a:pt x="9607" y="0"/>
                </a:lnTo>
                <a:close/>
              </a:path>
            </a:pathLst>
          </a:custGeom>
          <a:solidFill>
            <a:srgbClr val="5280A4"/>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10" name="object 810"/>
          <p:cNvSpPr/>
          <p:nvPr/>
        </p:nvSpPr>
        <p:spPr>
          <a:xfrm>
            <a:off x="6488936" y="4052123"/>
            <a:ext cx="6325" cy="17487"/>
          </a:xfrm>
          <a:custGeom>
            <a:avLst/>
            <a:gdLst/>
            <a:ahLst/>
            <a:cxnLst/>
            <a:rect l="l" t="t" r="r" b="b"/>
            <a:pathLst>
              <a:path w="10795" h="29845">
                <a:moveTo>
                  <a:pt x="10626" y="0"/>
                </a:moveTo>
                <a:lnTo>
                  <a:pt x="0" y="25619"/>
                </a:lnTo>
                <a:lnTo>
                  <a:pt x="10149" y="29833"/>
                </a:lnTo>
                <a:lnTo>
                  <a:pt x="10626" y="28643"/>
                </a:lnTo>
                <a:lnTo>
                  <a:pt x="10626" y="0"/>
                </a:lnTo>
                <a:close/>
              </a:path>
            </a:pathLst>
          </a:custGeom>
          <a:solidFill>
            <a:srgbClr val="5280A4"/>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11" name="object 811"/>
          <p:cNvSpPr/>
          <p:nvPr/>
        </p:nvSpPr>
        <p:spPr>
          <a:xfrm>
            <a:off x="6462521" y="948425"/>
            <a:ext cx="54320" cy="54390"/>
          </a:xfrm>
          <a:prstGeom prst="rect">
            <a:avLst/>
          </a:prstGeom>
          <a:blipFill>
            <a:blip r:embed="rId89"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12" name="object 812"/>
          <p:cNvSpPr/>
          <p:nvPr/>
        </p:nvSpPr>
        <p:spPr>
          <a:xfrm>
            <a:off x="6462521" y="1537466"/>
            <a:ext cx="54320" cy="54390"/>
          </a:xfrm>
          <a:prstGeom prst="rect">
            <a:avLst/>
          </a:prstGeom>
          <a:blipFill>
            <a:blip r:embed="rId89"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13" name="object 813"/>
          <p:cNvSpPr/>
          <p:nvPr/>
        </p:nvSpPr>
        <p:spPr>
          <a:xfrm>
            <a:off x="6462521" y="2126487"/>
            <a:ext cx="54320" cy="54370"/>
          </a:xfrm>
          <a:prstGeom prst="rect">
            <a:avLst/>
          </a:prstGeom>
          <a:blipFill>
            <a:blip r:embed="rId90"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14" name="object 814"/>
          <p:cNvSpPr/>
          <p:nvPr/>
        </p:nvSpPr>
        <p:spPr>
          <a:xfrm>
            <a:off x="6462521" y="2715528"/>
            <a:ext cx="54320" cy="54370"/>
          </a:xfrm>
          <a:prstGeom prst="rect">
            <a:avLst/>
          </a:prstGeom>
          <a:blipFill>
            <a:blip r:embed="rId91"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15" name="object 815"/>
          <p:cNvSpPr/>
          <p:nvPr/>
        </p:nvSpPr>
        <p:spPr>
          <a:xfrm>
            <a:off x="6462521" y="3304548"/>
            <a:ext cx="54320" cy="54370"/>
          </a:xfrm>
          <a:prstGeom prst="rect">
            <a:avLst/>
          </a:prstGeom>
          <a:blipFill>
            <a:blip r:embed="rId91"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16" name="object 816"/>
          <p:cNvSpPr/>
          <p:nvPr/>
        </p:nvSpPr>
        <p:spPr>
          <a:xfrm>
            <a:off x="6462521" y="3893569"/>
            <a:ext cx="54320" cy="54371"/>
          </a:xfrm>
          <a:prstGeom prst="rect">
            <a:avLst/>
          </a:prstGeom>
          <a:blipFill>
            <a:blip r:embed="rId92"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17" name="object 817"/>
          <p:cNvSpPr/>
          <p:nvPr/>
        </p:nvSpPr>
        <p:spPr>
          <a:xfrm>
            <a:off x="6462521" y="4482570"/>
            <a:ext cx="54320" cy="54390"/>
          </a:xfrm>
          <a:prstGeom prst="rect">
            <a:avLst/>
          </a:prstGeom>
          <a:blipFill>
            <a:blip r:embed="rId93"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18" name="object 818"/>
          <p:cNvSpPr/>
          <p:nvPr/>
        </p:nvSpPr>
        <p:spPr>
          <a:xfrm>
            <a:off x="6462521" y="1242955"/>
            <a:ext cx="54320" cy="54370"/>
          </a:xfrm>
          <a:prstGeom prst="rect">
            <a:avLst/>
          </a:prstGeom>
          <a:blipFill>
            <a:blip r:embed="rId92"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19" name="object 819"/>
          <p:cNvSpPr/>
          <p:nvPr/>
        </p:nvSpPr>
        <p:spPr>
          <a:xfrm>
            <a:off x="6462521" y="1831996"/>
            <a:ext cx="54320" cy="54370"/>
          </a:xfrm>
          <a:prstGeom prst="rect">
            <a:avLst/>
          </a:prstGeom>
          <a:blipFill>
            <a:blip r:embed="rId94"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20" name="object 820"/>
          <p:cNvSpPr/>
          <p:nvPr/>
        </p:nvSpPr>
        <p:spPr>
          <a:xfrm>
            <a:off x="6462521" y="2420997"/>
            <a:ext cx="54320" cy="54370"/>
          </a:xfrm>
          <a:prstGeom prst="rect">
            <a:avLst/>
          </a:prstGeom>
          <a:blipFill>
            <a:blip r:embed="rId95"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21" name="object 821"/>
          <p:cNvSpPr/>
          <p:nvPr/>
        </p:nvSpPr>
        <p:spPr>
          <a:xfrm>
            <a:off x="6462521" y="3010038"/>
            <a:ext cx="54320" cy="54371"/>
          </a:xfrm>
          <a:prstGeom prst="rect">
            <a:avLst/>
          </a:prstGeom>
          <a:blipFill>
            <a:blip r:embed="rId94"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22" name="object 822"/>
          <p:cNvSpPr/>
          <p:nvPr/>
        </p:nvSpPr>
        <p:spPr>
          <a:xfrm>
            <a:off x="6462521" y="3599059"/>
            <a:ext cx="54320" cy="54350"/>
          </a:xfrm>
          <a:prstGeom prst="rect">
            <a:avLst/>
          </a:prstGeom>
          <a:blipFill>
            <a:blip r:embed="rId96"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23" name="object 823"/>
          <p:cNvSpPr/>
          <p:nvPr/>
        </p:nvSpPr>
        <p:spPr>
          <a:xfrm>
            <a:off x="6462521" y="4188080"/>
            <a:ext cx="54320" cy="54370"/>
          </a:xfrm>
          <a:prstGeom prst="rect">
            <a:avLst/>
          </a:prstGeom>
          <a:blipFill>
            <a:blip r:embed="rId97"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24" name="object 824"/>
          <p:cNvSpPr/>
          <p:nvPr/>
        </p:nvSpPr>
        <p:spPr>
          <a:xfrm>
            <a:off x="6462521" y="4777101"/>
            <a:ext cx="54320" cy="54351"/>
          </a:xfrm>
          <a:prstGeom prst="rect">
            <a:avLst/>
          </a:prstGeom>
          <a:blipFill>
            <a:blip r:embed="rId98"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25" name="object 825"/>
          <p:cNvSpPr/>
          <p:nvPr/>
        </p:nvSpPr>
        <p:spPr>
          <a:xfrm>
            <a:off x="6462521" y="1095690"/>
            <a:ext cx="54320" cy="54390"/>
          </a:xfrm>
          <a:prstGeom prst="rect">
            <a:avLst/>
          </a:prstGeom>
          <a:blipFill>
            <a:blip r:embed="rId99"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26" name="object 826"/>
          <p:cNvSpPr/>
          <p:nvPr/>
        </p:nvSpPr>
        <p:spPr>
          <a:xfrm>
            <a:off x="6462522" y="1684711"/>
            <a:ext cx="54322" cy="54694"/>
          </a:xfrm>
          <a:custGeom>
            <a:avLst/>
            <a:gdLst/>
            <a:ahLst/>
            <a:cxnLst/>
            <a:rect l="l" t="t" r="r" b="b"/>
            <a:pathLst>
              <a:path w="92709" h="93344">
                <a:moveTo>
                  <a:pt x="46302" y="0"/>
                </a:moveTo>
                <a:lnTo>
                  <a:pt x="28269" y="3649"/>
                </a:lnTo>
                <a:lnTo>
                  <a:pt x="13553" y="13599"/>
                </a:lnTo>
                <a:lnTo>
                  <a:pt x="3635" y="28353"/>
                </a:lnTo>
                <a:lnTo>
                  <a:pt x="0" y="46413"/>
                </a:lnTo>
                <a:lnTo>
                  <a:pt x="3635" y="64473"/>
                </a:lnTo>
                <a:lnTo>
                  <a:pt x="13553" y="79227"/>
                </a:lnTo>
                <a:lnTo>
                  <a:pt x="28269" y="89177"/>
                </a:lnTo>
                <a:lnTo>
                  <a:pt x="46302" y="92826"/>
                </a:lnTo>
                <a:lnTo>
                  <a:pt x="64351" y="89177"/>
                </a:lnTo>
                <a:lnTo>
                  <a:pt x="79102" y="79227"/>
                </a:lnTo>
                <a:lnTo>
                  <a:pt x="89054" y="64473"/>
                </a:lnTo>
                <a:lnTo>
                  <a:pt x="92706" y="46413"/>
                </a:lnTo>
                <a:lnTo>
                  <a:pt x="89054" y="28353"/>
                </a:lnTo>
                <a:lnTo>
                  <a:pt x="79102" y="13599"/>
                </a:lnTo>
                <a:lnTo>
                  <a:pt x="64351" y="3649"/>
                </a:lnTo>
                <a:lnTo>
                  <a:pt x="46302"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27" name="object 827"/>
          <p:cNvSpPr/>
          <p:nvPr/>
        </p:nvSpPr>
        <p:spPr>
          <a:xfrm>
            <a:off x="6462522" y="2273753"/>
            <a:ext cx="54322" cy="54694"/>
          </a:xfrm>
          <a:custGeom>
            <a:avLst/>
            <a:gdLst/>
            <a:ahLst/>
            <a:cxnLst/>
            <a:rect l="l" t="t" r="r" b="b"/>
            <a:pathLst>
              <a:path w="92709" h="93345">
                <a:moveTo>
                  <a:pt x="46302" y="0"/>
                </a:moveTo>
                <a:lnTo>
                  <a:pt x="28269" y="3648"/>
                </a:lnTo>
                <a:lnTo>
                  <a:pt x="13553" y="13595"/>
                </a:lnTo>
                <a:lnTo>
                  <a:pt x="3635" y="28338"/>
                </a:lnTo>
                <a:lnTo>
                  <a:pt x="0" y="46379"/>
                </a:lnTo>
                <a:lnTo>
                  <a:pt x="3635" y="64439"/>
                </a:lnTo>
                <a:lnTo>
                  <a:pt x="13553" y="79192"/>
                </a:lnTo>
                <a:lnTo>
                  <a:pt x="28269" y="89143"/>
                </a:lnTo>
                <a:lnTo>
                  <a:pt x="46302" y="92792"/>
                </a:lnTo>
                <a:lnTo>
                  <a:pt x="64351" y="89143"/>
                </a:lnTo>
                <a:lnTo>
                  <a:pt x="79102" y="79192"/>
                </a:lnTo>
                <a:lnTo>
                  <a:pt x="89054" y="64439"/>
                </a:lnTo>
                <a:lnTo>
                  <a:pt x="92706" y="46379"/>
                </a:lnTo>
                <a:lnTo>
                  <a:pt x="89054" y="28338"/>
                </a:lnTo>
                <a:lnTo>
                  <a:pt x="79102" y="13595"/>
                </a:lnTo>
                <a:lnTo>
                  <a:pt x="64351" y="3648"/>
                </a:lnTo>
                <a:lnTo>
                  <a:pt x="46302"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28" name="object 828"/>
          <p:cNvSpPr/>
          <p:nvPr/>
        </p:nvSpPr>
        <p:spPr>
          <a:xfrm>
            <a:off x="6462522" y="2862773"/>
            <a:ext cx="54322" cy="54694"/>
          </a:xfrm>
          <a:custGeom>
            <a:avLst/>
            <a:gdLst/>
            <a:ahLst/>
            <a:cxnLst/>
            <a:rect l="l" t="t" r="r" b="b"/>
            <a:pathLst>
              <a:path w="92709" h="93345">
                <a:moveTo>
                  <a:pt x="46302" y="0"/>
                </a:moveTo>
                <a:lnTo>
                  <a:pt x="28269" y="3649"/>
                </a:lnTo>
                <a:lnTo>
                  <a:pt x="13553" y="13599"/>
                </a:lnTo>
                <a:lnTo>
                  <a:pt x="3635" y="28353"/>
                </a:lnTo>
                <a:lnTo>
                  <a:pt x="0" y="46413"/>
                </a:lnTo>
                <a:lnTo>
                  <a:pt x="3635" y="64462"/>
                </a:lnTo>
                <a:lnTo>
                  <a:pt x="13553" y="79192"/>
                </a:lnTo>
                <a:lnTo>
                  <a:pt x="28269" y="89119"/>
                </a:lnTo>
                <a:lnTo>
                  <a:pt x="46302" y="92758"/>
                </a:lnTo>
                <a:lnTo>
                  <a:pt x="64351" y="89119"/>
                </a:lnTo>
                <a:lnTo>
                  <a:pt x="79102" y="79192"/>
                </a:lnTo>
                <a:lnTo>
                  <a:pt x="89054" y="64462"/>
                </a:lnTo>
                <a:lnTo>
                  <a:pt x="92706" y="46413"/>
                </a:lnTo>
                <a:lnTo>
                  <a:pt x="89054" y="28353"/>
                </a:lnTo>
                <a:lnTo>
                  <a:pt x="79102" y="13599"/>
                </a:lnTo>
                <a:lnTo>
                  <a:pt x="64351" y="3649"/>
                </a:lnTo>
                <a:lnTo>
                  <a:pt x="46302"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29" name="object 829"/>
          <p:cNvSpPr/>
          <p:nvPr/>
        </p:nvSpPr>
        <p:spPr>
          <a:xfrm>
            <a:off x="6462522" y="3451794"/>
            <a:ext cx="54322" cy="54694"/>
          </a:xfrm>
          <a:custGeom>
            <a:avLst/>
            <a:gdLst/>
            <a:ahLst/>
            <a:cxnLst/>
            <a:rect l="l" t="t" r="r" b="b"/>
            <a:pathLst>
              <a:path w="92709" h="93345">
                <a:moveTo>
                  <a:pt x="46302" y="0"/>
                </a:moveTo>
                <a:lnTo>
                  <a:pt x="28269" y="3649"/>
                </a:lnTo>
                <a:lnTo>
                  <a:pt x="13553" y="13599"/>
                </a:lnTo>
                <a:lnTo>
                  <a:pt x="3635" y="28353"/>
                </a:lnTo>
                <a:lnTo>
                  <a:pt x="0" y="46413"/>
                </a:lnTo>
                <a:lnTo>
                  <a:pt x="3635" y="64468"/>
                </a:lnTo>
                <a:lnTo>
                  <a:pt x="13553" y="79210"/>
                </a:lnTo>
                <a:lnTo>
                  <a:pt x="28269" y="89148"/>
                </a:lnTo>
                <a:lnTo>
                  <a:pt x="46302" y="92792"/>
                </a:lnTo>
                <a:lnTo>
                  <a:pt x="64351" y="89148"/>
                </a:lnTo>
                <a:lnTo>
                  <a:pt x="79102" y="79210"/>
                </a:lnTo>
                <a:lnTo>
                  <a:pt x="89054" y="64468"/>
                </a:lnTo>
                <a:lnTo>
                  <a:pt x="92706" y="46413"/>
                </a:lnTo>
                <a:lnTo>
                  <a:pt x="89054" y="28353"/>
                </a:lnTo>
                <a:lnTo>
                  <a:pt x="79102" y="13599"/>
                </a:lnTo>
                <a:lnTo>
                  <a:pt x="64351" y="3649"/>
                </a:lnTo>
                <a:lnTo>
                  <a:pt x="46302"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30" name="object 830"/>
          <p:cNvSpPr/>
          <p:nvPr/>
        </p:nvSpPr>
        <p:spPr>
          <a:xfrm>
            <a:off x="6462522" y="4040835"/>
            <a:ext cx="54322" cy="54694"/>
          </a:xfrm>
          <a:custGeom>
            <a:avLst/>
            <a:gdLst/>
            <a:ahLst/>
            <a:cxnLst/>
            <a:rect l="l" t="t" r="r" b="b"/>
            <a:pathLst>
              <a:path w="92709" h="93345">
                <a:moveTo>
                  <a:pt x="46302" y="0"/>
                </a:moveTo>
                <a:lnTo>
                  <a:pt x="28269" y="3644"/>
                </a:lnTo>
                <a:lnTo>
                  <a:pt x="13553" y="13582"/>
                </a:lnTo>
                <a:lnTo>
                  <a:pt x="3635" y="28324"/>
                </a:lnTo>
                <a:lnTo>
                  <a:pt x="0" y="46379"/>
                </a:lnTo>
                <a:lnTo>
                  <a:pt x="3635" y="64448"/>
                </a:lnTo>
                <a:lnTo>
                  <a:pt x="13553" y="79188"/>
                </a:lnTo>
                <a:lnTo>
                  <a:pt x="28269" y="89119"/>
                </a:lnTo>
                <a:lnTo>
                  <a:pt x="46302" y="92758"/>
                </a:lnTo>
                <a:lnTo>
                  <a:pt x="64351" y="89119"/>
                </a:lnTo>
                <a:lnTo>
                  <a:pt x="79102" y="79188"/>
                </a:lnTo>
                <a:lnTo>
                  <a:pt x="89054" y="64448"/>
                </a:lnTo>
                <a:lnTo>
                  <a:pt x="92706" y="46379"/>
                </a:lnTo>
                <a:lnTo>
                  <a:pt x="89054" y="28324"/>
                </a:lnTo>
                <a:lnTo>
                  <a:pt x="79102" y="13582"/>
                </a:lnTo>
                <a:lnTo>
                  <a:pt x="64351" y="3644"/>
                </a:lnTo>
                <a:lnTo>
                  <a:pt x="46302"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31" name="object 831"/>
          <p:cNvSpPr/>
          <p:nvPr/>
        </p:nvSpPr>
        <p:spPr>
          <a:xfrm>
            <a:off x="6462521" y="4629835"/>
            <a:ext cx="54320" cy="54371"/>
          </a:xfrm>
          <a:prstGeom prst="rect">
            <a:avLst/>
          </a:prstGeom>
          <a:blipFill>
            <a:blip r:embed="rId92"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32" name="object 832"/>
          <p:cNvSpPr/>
          <p:nvPr/>
        </p:nvSpPr>
        <p:spPr>
          <a:xfrm>
            <a:off x="6462521" y="1390200"/>
            <a:ext cx="54320" cy="54370"/>
          </a:xfrm>
          <a:prstGeom prst="rect">
            <a:avLst/>
          </a:prstGeom>
          <a:blipFill>
            <a:blip r:embed="rId90"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33" name="object 833"/>
          <p:cNvSpPr/>
          <p:nvPr/>
        </p:nvSpPr>
        <p:spPr>
          <a:xfrm>
            <a:off x="6462521" y="1979241"/>
            <a:ext cx="54320" cy="54370"/>
          </a:xfrm>
          <a:prstGeom prst="rect">
            <a:avLst/>
          </a:prstGeom>
          <a:blipFill>
            <a:blip r:embed="rId100"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34" name="object 834"/>
          <p:cNvSpPr/>
          <p:nvPr/>
        </p:nvSpPr>
        <p:spPr>
          <a:xfrm>
            <a:off x="6462521" y="2568262"/>
            <a:ext cx="54320" cy="54371"/>
          </a:xfrm>
          <a:prstGeom prst="rect">
            <a:avLst/>
          </a:prstGeom>
          <a:blipFill>
            <a:blip r:embed="rId92"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35" name="object 835"/>
          <p:cNvSpPr/>
          <p:nvPr/>
        </p:nvSpPr>
        <p:spPr>
          <a:xfrm>
            <a:off x="6462521" y="3157283"/>
            <a:ext cx="54320" cy="54371"/>
          </a:xfrm>
          <a:prstGeom prst="rect">
            <a:avLst/>
          </a:prstGeom>
          <a:blipFill>
            <a:blip r:embed="rId100"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36" name="object 836"/>
          <p:cNvSpPr/>
          <p:nvPr/>
        </p:nvSpPr>
        <p:spPr>
          <a:xfrm>
            <a:off x="6462521" y="3746305"/>
            <a:ext cx="54320" cy="54390"/>
          </a:xfrm>
          <a:prstGeom prst="rect">
            <a:avLst/>
          </a:prstGeom>
          <a:blipFill>
            <a:blip r:embed="rId89"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37" name="object 837"/>
          <p:cNvSpPr/>
          <p:nvPr/>
        </p:nvSpPr>
        <p:spPr>
          <a:xfrm>
            <a:off x="6462521" y="4335325"/>
            <a:ext cx="54320" cy="54390"/>
          </a:xfrm>
          <a:prstGeom prst="rect">
            <a:avLst/>
          </a:prstGeom>
          <a:blipFill>
            <a:blip r:embed="rId101"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38" name="object 838"/>
          <p:cNvSpPr/>
          <p:nvPr/>
        </p:nvSpPr>
        <p:spPr>
          <a:xfrm>
            <a:off x="6462521" y="4924346"/>
            <a:ext cx="54320" cy="54370"/>
          </a:xfrm>
          <a:prstGeom prst="rect">
            <a:avLst/>
          </a:prstGeom>
          <a:blipFill>
            <a:blip r:embed="rId102"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39" name="object 839"/>
          <p:cNvSpPr/>
          <p:nvPr/>
        </p:nvSpPr>
        <p:spPr>
          <a:xfrm>
            <a:off x="2001779" y="2749710"/>
            <a:ext cx="281285" cy="281285"/>
          </a:xfrm>
          <a:custGeom>
            <a:avLst/>
            <a:gdLst/>
            <a:ahLst/>
            <a:cxnLst/>
            <a:rect l="l" t="t" r="r" b="b"/>
            <a:pathLst>
              <a:path w="480060" h="480060">
                <a:moveTo>
                  <a:pt x="0" y="479934"/>
                </a:moveTo>
                <a:lnTo>
                  <a:pt x="479487" y="479934"/>
                </a:lnTo>
                <a:lnTo>
                  <a:pt x="479487" y="0"/>
                </a:lnTo>
                <a:lnTo>
                  <a:pt x="0" y="0"/>
                </a:lnTo>
                <a:lnTo>
                  <a:pt x="0" y="479934"/>
                </a:lnTo>
                <a:close/>
              </a:path>
            </a:pathLst>
          </a:custGeom>
          <a:solidFill>
            <a:srgbClr val="E3E2E3"/>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40" name="object 840"/>
          <p:cNvSpPr/>
          <p:nvPr/>
        </p:nvSpPr>
        <p:spPr>
          <a:xfrm>
            <a:off x="1995334" y="3030884"/>
            <a:ext cx="293936" cy="6697"/>
          </a:xfrm>
          <a:custGeom>
            <a:avLst/>
            <a:gdLst/>
            <a:ahLst/>
            <a:cxnLst/>
            <a:rect l="l" t="t" r="r" b="b"/>
            <a:pathLst>
              <a:path w="501650" h="11429">
                <a:moveTo>
                  <a:pt x="0" y="11430"/>
                </a:moveTo>
                <a:lnTo>
                  <a:pt x="501484" y="11430"/>
                </a:lnTo>
                <a:lnTo>
                  <a:pt x="501484" y="0"/>
                </a:lnTo>
                <a:lnTo>
                  <a:pt x="0" y="0"/>
                </a:lnTo>
                <a:lnTo>
                  <a:pt x="0" y="1143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41" name="object 841"/>
          <p:cNvSpPr/>
          <p:nvPr/>
        </p:nvSpPr>
        <p:spPr>
          <a:xfrm>
            <a:off x="1995334" y="3027536"/>
            <a:ext cx="281285" cy="0"/>
          </a:xfrm>
          <a:custGeom>
            <a:avLst/>
            <a:gdLst/>
            <a:ahLst/>
            <a:cxnLst/>
            <a:rect l="l" t="t" r="r" b="b"/>
            <a:pathLst>
              <a:path w="480060">
                <a:moveTo>
                  <a:pt x="0" y="0"/>
                </a:moveTo>
                <a:lnTo>
                  <a:pt x="479521" y="0"/>
                </a:lnTo>
              </a:path>
            </a:pathLst>
          </a:custGeom>
          <a:ln w="11429">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42" name="object 842"/>
          <p:cNvSpPr/>
          <p:nvPr/>
        </p:nvSpPr>
        <p:spPr>
          <a:xfrm>
            <a:off x="2001769" y="2756296"/>
            <a:ext cx="0" cy="267891"/>
          </a:xfrm>
          <a:custGeom>
            <a:avLst/>
            <a:gdLst/>
            <a:ahLst/>
            <a:cxnLst/>
            <a:rect l="l" t="t" r="r" b="b"/>
            <a:pathLst>
              <a:path h="457200">
                <a:moveTo>
                  <a:pt x="0" y="0"/>
                </a:moveTo>
                <a:lnTo>
                  <a:pt x="0" y="457200"/>
                </a:lnTo>
              </a:path>
            </a:pathLst>
          </a:custGeom>
          <a:ln w="21963">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43" name="object 843"/>
          <p:cNvSpPr/>
          <p:nvPr/>
        </p:nvSpPr>
        <p:spPr>
          <a:xfrm>
            <a:off x="1995334" y="2742902"/>
            <a:ext cx="293936" cy="13395"/>
          </a:xfrm>
          <a:custGeom>
            <a:avLst/>
            <a:gdLst/>
            <a:ahLst/>
            <a:cxnLst/>
            <a:rect l="l" t="t" r="r" b="b"/>
            <a:pathLst>
              <a:path w="501650" h="22860">
                <a:moveTo>
                  <a:pt x="0" y="22859"/>
                </a:moveTo>
                <a:lnTo>
                  <a:pt x="501484" y="22859"/>
                </a:lnTo>
                <a:lnTo>
                  <a:pt x="501484" y="0"/>
                </a:lnTo>
                <a:lnTo>
                  <a:pt x="0" y="0"/>
                </a:lnTo>
                <a:lnTo>
                  <a:pt x="0" y="22859"/>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44" name="object 844"/>
          <p:cNvSpPr/>
          <p:nvPr/>
        </p:nvSpPr>
        <p:spPr>
          <a:xfrm>
            <a:off x="2276303" y="3024187"/>
            <a:ext cx="6697" cy="6697"/>
          </a:xfrm>
          <a:custGeom>
            <a:avLst/>
            <a:gdLst/>
            <a:ahLst/>
            <a:cxnLst/>
            <a:rect l="l" t="t" r="r" b="b"/>
            <a:pathLst>
              <a:path w="11430" h="11429">
                <a:moveTo>
                  <a:pt x="0" y="11429"/>
                </a:moveTo>
                <a:lnTo>
                  <a:pt x="10965" y="11429"/>
                </a:lnTo>
                <a:lnTo>
                  <a:pt x="10965" y="0"/>
                </a:lnTo>
                <a:lnTo>
                  <a:pt x="0" y="0"/>
                </a:lnTo>
                <a:lnTo>
                  <a:pt x="0" y="11429"/>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45" name="object 845"/>
          <p:cNvSpPr/>
          <p:nvPr/>
        </p:nvSpPr>
        <p:spPr>
          <a:xfrm>
            <a:off x="2282738" y="2756296"/>
            <a:ext cx="0" cy="267891"/>
          </a:xfrm>
          <a:custGeom>
            <a:avLst/>
            <a:gdLst/>
            <a:ahLst/>
            <a:cxnLst/>
            <a:rect l="l" t="t" r="r" b="b"/>
            <a:pathLst>
              <a:path h="457200">
                <a:moveTo>
                  <a:pt x="0" y="0"/>
                </a:moveTo>
                <a:lnTo>
                  <a:pt x="0" y="457200"/>
                </a:lnTo>
              </a:path>
            </a:pathLst>
          </a:custGeom>
          <a:ln w="21963">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46" name="object 846"/>
          <p:cNvSpPr/>
          <p:nvPr/>
        </p:nvSpPr>
        <p:spPr>
          <a:xfrm>
            <a:off x="2282729" y="3024492"/>
            <a:ext cx="6697" cy="6697"/>
          </a:xfrm>
          <a:custGeom>
            <a:avLst/>
            <a:gdLst/>
            <a:ahLst/>
            <a:cxnLst/>
            <a:rect l="l" t="t" r="r" b="b"/>
            <a:pathLst>
              <a:path w="11430" h="11429">
                <a:moveTo>
                  <a:pt x="10998" y="0"/>
                </a:moveTo>
                <a:lnTo>
                  <a:pt x="0" y="0"/>
                </a:lnTo>
                <a:lnTo>
                  <a:pt x="0" y="10974"/>
                </a:lnTo>
                <a:lnTo>
                  <a:pt x="10998" y="10974"/>
                </a:lnTo>
                <a:lnTo>
                  <a:pt x="10998"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47" name="object 847"/>
          <p:cNvSpPr/>
          <p:nvPr/>
        </p:nvSpPr>
        <p:spPr>
          <a:xfrm>
            <a:off x="2033723" y="2999048"/>
            <a:ext cx="6697" cy="25673"/>
          </a:xfrm>
          <a:custGeom>
            <a:avLst/>
            <a:gdLst/>
            <a:ahLst/>
            <a:cxnLst/>
            <a:rect l="l" t="t" r="r" b="b"/>
            <a:pathLst>
              <a:path w="11430" h="43814">
                <a:moveTo>
                  <a:pt x="0" y="43423"/>
                </a:moveTo>
                <a:lnTo>
                  <a:pt x="10964" y="43423"/>
                </a:lnTo>
                <a:lnTo>
                  <a:pt x="10964" y="0"/>
                </a:lnTo>
                <a:lnTo>
                  <a:pt x="0" y="0"/>
                </a:lnTo>
                <a:lnTo>
                  <a:pt x="0" y="43423"/>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48" name="object 848"/>
          <p:cNvSpPr/>
          <p:nvPr/>
        </p:nvSpPr>
        <p:spPr>
          <a:xfrm>
            <a:off x="2033723" y="3024491"/>
            <a:ext cx="6697" cy="6697"/>
          </a:xfrm>
          <a:custGeom>
            <a:avLst/>
            <a:gdLst/>
            <a:ahLst/>
            <a:cxnLst/>
            <a:rect l="l" t="t" r="r" b="b"/>
            <a:pathLst>
              <a:path w="11430" h="11429">
                <a:moveTo>
                  <a:pt x="0" y="10974"/>
                </a:moveTo>
                <a:lnTo>
                  <a:pt x="10964" y="10974"/>
                </a:lnTo>
                <a:lnTo>
                  <a:pt x="10964" y="0"/>
                </a:lnTo>
                <a:lnTo>
                  <a:pt x="0" y="0"/>
                </a:lnTo>
                <a:lnTo>
                  <a:pt x="0" y="10974"/>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49" name="object 849"/>
          <p:cNvSpPr/>
          <p:nvPr/>
        </p:nvSpPr>
        <p:spPr>
          <a:xfrm>
            <a:off x="2033723" y="2756141"/>
            <a:ext cx="6697" cy="236637"/>
          </a:xfrm>
          <a:custGeom>
            <a:avLst/>
            <a:gdLst/>
            <a:ahLst/>
            <a:cxnLst/>
            <a:rect l="l" t="t" r="r" b="b"/>
            <a:pathLst>
              <a:path w="11430" h="403860">
                <a:moveTo>
                  <a:pt x="10963" y="354523"/>
                </a:moveTo>
                <a:lnTo>
                  <a:pt x="0" y="354523"/>
                </a:lnTo>
                <a:lnTo>
                  <a:pt x="0" y="403586"/>
                </a:lnTo>
                <a:lnTo>
                  <a:pt x="10963" y="403586"/>
                </a:lnTo>
                <a:lnTo>
                  <a:pt x="10963" y="354523"/>
                </a:lnTo>
                <a:close/>
              </a:path>
              <a:path w="11430" h="403860">
                <a:moveTo>
                  <a:pt x="10963" y="294483"/>
                </a:moveTo>
                <a:lnTo>
                  <a:pt x="0" y="294483"/>
                </a:lnTo>
                <a:lnTo>
                  <a:pt x="0" y="343547"/>
                </a:lnTo>
                <a:lnTo>
                  <a:pt x="10963" y="343547"/>
                </a:lnTo>
                <a:lnTo>
                  <a:pt x="10963" y="294483"/>
                </a:lnTo>
                <a:close/>
              </a:path>
              <a:path w="11430" h="403860">
                <a:moveTo>
                  <a:pt x="10963" y="277054"/>
                </a:moveTo>
                <a:lnTo>
                  <a:pt x="0" y="279873"/>
                </a:lnTo>
                <a:lnTo>
                  <a:pt x="0" y="283509"/>
                </a:lnTo>
                <a:lnTo>
                  <a:pt x="10963" y="283509"/>
                </a:lnTo>
                <a:lnTo>
                  <a:pt x="10963" y="277054"/>
                </a:lnTo>
                <a:close/>
              </a:path>
              <a:path w="11430" h="403860">
                <a:moveTo>
                  <a:pt x="10963" y="174440"/>
                </a:moveTo>
                <a:lnTo>
                  <a:pt x="0" y="174440"/>
                </a:lnTo>
                <a:lnTo>
                  <a:pt x="0" y="177295"/>
                </a:lnTo>
                <a:lnTo>
                  <a:pt x="10963" y="180082"/>
                </a:lnTo>
                <a:lnTo>
                  <a:pt x="10963" y="174440"/>
                </a:lnTo>
                <a:close/>
              </a:path>
              <a:path w="11430" h="403860">
                <a:moveTo>
                  <a:pt x="10963" y="114437"/>
                </a:moveTo>
                <a:lnTo>
                  <a:pt x="0" y="114437"/>
                </a:lnTo>
                <a:lnTo>
                  <a:pt x="0" y="163466"/>
                </a:lnTo>
                <a:lnTo>
                  <a:pt x="10963" y="163466"/>
                </a:lnTo>
                <a:lnTo>
                  <a:pt x="10963" y="114437"/>
                </a:lnTo>
                <a:close/>
              </a:path>
              <a:path w="11430" h="403860">
                <a:moveTo>
                  <a:pt x="10963" y="54397"/>
                </a:moveTo>
                <a:lnTo>
                  <a:pt x="0" y="54397"/>
                </a:lnTo>
                <a:lnTo>
                  <a:pt x="0" y="103461"/>
                </a:lnTo>
                <a:lnTo>
                  <a:pt x="10963" y="103461"/>
                </a:lnTo>
                <a:lnTo>
                  <a:pt x="10963" y="54397"/>
                </a:lnTo>
                <a:close/>
              </a:path>
              <a:path w="11430" h="403860">
                <a:moveTo>
                  <a:pt x="10963" y="0"/>
                </a:moveTo>
                <a:lnTo>
                  <a:pt x="0" y="0"/>
                </a:lnTo>
                <a:lnTo>
                  <a:pt x="0" y="43423"/>
                </a:lnTo>
                <a:lnTo>
                  <a:pt x="10963" y="43423"/>
                </a:lnTo>
                <a:lnTo>
                  <a:pt x="10963"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50" name="object 850"/>
          <p:cNvSpPr/>
          <p:nvPr/>
        </p:nvSpPr>
        <p:spPr>
          <a:xfrm>
            <a:off x="2033723" y="2749710"/>
            <a:ext cx="6697" cy="6697"/>
          </a:xfrm>
          <a:custGeom>
            <a:avLst/>
            <a:gdLst/>
            <a:ahLst/>
            <a:cxnLst/>
            <a:rect l="l" t="t" r="r" b="b"/>
            <a:pathLst>
              <a:path w="11430" h="11429">
                <a:moveTo>
                  <a:pt x="0" y="10974"/>
                </a:moveTo>
                <a:lnTo>
                  <a:pt x="10964" y="10974"/>
                </a:lnTo>
                <a:lnTo>
                  <a:pt x="10964" y="0"/>
                </a:lnTo>
                <a:lnTo>
                  <a:pt x="0" y="0"/>
                </a:lnTo>
                <a:lnTo>
                  <a:pt x="0" y="10974"/>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51" name="object 851"/>
          <p:cNvSpPr/>
          <p:nvPr/>
        </p:nvSpPr>
        <p:spPr>
          <a:xfrm>
            <a:off x="2068869" y="2999048"/>
            <a:ext cx="6697" cy="25673"/>
          </a:xfrm>
          <a:custGeom>
            <a:avLst/>
            <a:gdLst/>
            <a:ahLst/>
            <a:cxnLst/>
            <a:rect l="l" t="t" r="r" b="b"/>
            <a:pathLst>
              <a:path w="11430" h="43814">
                <a:moveTo>
                  <a:pt x="0" y="43423"/>
                </a:moveTo>
                <a:lnTo>
                  <a:pt x="10964" y="43423"/>
                </a:lnTo>
                <a:lnTo>
                  <a:pt x="10964" y="0"/>
                </a:lnTo>
                <a:lnTo>
                  <a:pt x="0" y="0"/>
                </a:lnTo>
                <a:lnTo>
                  <a:pt x="0" y="43423"/>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52" name="object 852"/>
          <p:cNvSpPr/>
          <p:nvPr/>
        </p:nvSpPr>
        <p:spPr>
          <a:xfrm>
            <a:off x="2068869" y="3024491"/>
            <a:ext cx="6697" cy="6697"/>
          </a:xfrm>
          <a:custGeom>
            <a:avLst/>
            <a:gdLst/>
            <a:ahLst/>
            <a:cxnLst/>
            <a:rect l="l" t="t" r="r" b="b"/>
            <a:pathLst>
              <a:path w="11430" h="11429">
                <a:moveTo>
                  <a:pt x="0" y="10974"/>
                </a:moveTo>
                <a:lnTo>
                  <a:pt x="10964" y="10974"/>
                </a:lnTo>
                <a:lnTo>
                  <a:pt x="10964" y="0"/>
                </a:lnTo>
                <a:lnTo>
                  <a:pt x="0" y="0"/>
                </a:lnTo>
                <a:lnTo>
                  <a:pt x="0" y="10974"/>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53" name="object 853"/>
          <p:cNvSpPr/>
          <p:nvPr/>
        </p:nvSpPr>
        <p:spPr>
          <a:xfrm>
            <a:off x="2068869" y="2756141"/>
            <a:ext cx="6697" cy="236637"/>
          </a:xfrm>
          <a:custGeom>
            <a:avLst/>
            <a:gdLst/>
            <a:ahLst/>
            <a:cxnLst/>
            <a:rect l="l" t="t" r="r" b="b"/>
            <a:pathLst>
              <a:path w="11430" h="403860">
                <a:moveTo>
                  <a:pt x="10963" y="354523"/>
                </a:moveTo>
                <a:lnTo>
                  <a:pt x="0" y="354523"/>
                </a:lnTo>
                <a:lnTo>
                  <a:pt x="0" y="403586"/>
                </a:lnTo>
                <a:lnTo>
                  <a:pt x="10963" y="403586"/>
                </a:lnTo>
                <a:lnTo>
                  <a:pt x="10963" y="354523"/>
                </a:lnTo>
                <a:close/>
              </a:path>
              <a:path w="11430" h="403860">
                <a:moveTo>
                  <a:pt x="10963" y="294483"/>
                </a:moveTo>
                <a:lnTo>
                  <a:pt x="0" y="294483"/>
                </a:lnTo>
                <a:lnTo>
                  <a:pt x="0" y="343547"/>
                </a:lnTo>
                <a:lnTo>
                  <a:pt x="10963" y="343547"/>
                </a:lnTo>
                <a:lnTo>
                  <a:pt x="10963" y="294483"/>
                </a:lnTo>
                <a:close/>
              </a:path>
              <a:path w="11430" h="403860">
                <a:moveTo>
                  <a:pt x="10963" y="261661"/>
                </a:moveTo>
                <a:lnTo>
                  <a:pt x="0" y="264482"/>
                </a:lnTo>
                <a:lnTo>
                  <a:pt x="0" y="283509"/>
                </a:lnTo>
                <a:lnTo>
                  <a:pt x="10963" y="283509"/>
                </a:lnTo>
                <a:lnTo>
                  <a:pt x="10963" y="261661"/>
                </a:lnTo>
                <a:close/>
              </a:path>
              <a:path w="11430" h="403860">
                <a:moveTo>
                  <a:pt x="10963" y="174440"/>
                </a:moveTo>
                <a:lnTo>
                  <a:pt x="0" y="174440"/>
                </a:lnTo>
                <a:lnTo>
                  <a:pt x="0" y="192551"/>
                </a:lnTo>
                <a:lnTo>
                  <a:pt x="10963" y="195303"/>
                </a:lnTo>
                <a:lnTo>
                  <a:pt x="10963" y="174440"/>
                </a:lnTo>
                <a:close/>
              </a:path>
              <a:path w="11430" h="403860">
                <a:moveTo>
                  <a:pt x="10963" y="114437"/>
                </a:moveTo>
                <a:lnTo>
                  <a:pt x="0" y="114437"/>
                </a:lnTo>
                <a:lnTo>
                  <a:pt x="0" y="163466"/>
                </a:lnTo>
                <a:lnTo>
                  <a:pt x="10963" y="163466"/>
                </a:lnTo>
                <a:lnTo>
                  <a:pt x="10963" y="114437"/>
                </a:lnTo>
                <a:close/>
              </a:path>
              <a:path w="11430" h="403860">
                <a:moveTo>
                  <a:pt x="10963" y="54397"/>
                </a:moveTo>
                <a:lnTo>
                  <a:pt x="0" y="54397"/>
                </a:lnTo>
                <a:lnTo>
                  <a:pt x="0" y="103461"/>
                </a:lnTo>
                <a:lnTo>
                  <a:pt x="10963" y="103461"/>
                </a:lnTo>
                <a:lnTo>
                  <a:pt x="10963" y="54397"/>
                </a:lnTo>
                <a:close/>
              </a:path>
              <a:path w="11430" h="403860">
                <a:moveTo>
                  <a:pt x="10963" y="0"/>
                </a:moveTo>
                <a:lnTo>
                  <a:pt x="0" y="0"/>
                </a:lnTo>
                <a:lnTo>
                  <a:pt x="0" y="43423"/>
                </a:lnTo>
                <a:lnTo>
                  <a:pt x="10963" y="43423"/>
                </a:lnTo>
                <a:lnTo>
                  <a:pt x="10963"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54" name="object 854"/>
          <p:cNvSpPr/>
          <p:nvPr/>
        </p:nvSpPr>
        <p:spPr>
          <a:xfrm>
            <a:off x="2068869" y="2749710"/>
            <a:ext cx="6697" cy="6697"/>
          </a:xfrm>
          <a:custGeom>
            <a:avLst/>
            <a:gdLst/>
            <a:ahLst/>
            <a:cxnLst/>
            <a:rect l="l" t="t" r="r" b="b"/>
            <a:pathLst>
              <a:path w="11430" h="11429">
                <a:moveTo>
                  <a:pt x="0" y="10974"/>
                </a:moveTo>
                <a:lnTo>
                  <a:pt x="10964" y="10974"/>
                </a:lnTo>
                <a:lnTo>
                  <a:pt x="10964" y="0"/>
                </a:lnTo>
                <a:lnTo>
                  <a:pt x="0" y="0"/>
                </a:lnTo>
                <a:lnTo>
                  <a:pt x="0" y="10974"/>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55" name="object 855"/>
          <p:cNvSpPr/>
          <p:nvPr/>
        </p:nvSpPr>
        <p:spPr>
          <a:xfrm>
            <a:off x="2103995" y="2999048"/>
            <a:ext cx="6697" cy="25673"/>
          </a:xfrm>
          <a:custGeom>
            <a:avLst/>
            <a:gdLst/>
            <a:ahLst/>
            <a:cxnLst/>
            <a:rect l="l" t="t" r="r" b="b"/>
            <a:pathLst>
              <a:path w="11430" h="43814">
                <a:moveTo>
                  <a:pt x="0" y="43423"/>
                </a:moveTo>
                <a:lnTo>
                  <a:pt x="10964" y="43423"/>
                </a:lnTo>
                <a:lnTo>
                  <a:pt x="10964" y="0"/>
                </a:lnTo>
                <a:lnTo>
                  <a:pt x="0" y="0"/>
                </a:lnTo>
                <a:lnTo>
                  <a:pt x="0" y="43423"/>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56" name="object 856"/>
          <p:cNvSpPr/>
          <p:nvPr/>
        </p:nvSpPr>
        <p:spPr>
          <a:xfrm>
            <a:off x="2103995" y="3024491"/>
            <a:ext cx="6697" cy="6697"/>
          </a:xfrm>
          <a:custGeom>
            <a:avLst/>
            <a:gdLst/>
            <a:ahLst/>
            <a:cxnLst/>
            <a:rect l="l" t="t" r="r" b="b"/>
            <a:pathLst>
              <a:path w="11430" h="11429">
                <a:moveTo>
                  <a:pt x="0" y="10974"/>
                </a:moveTo>
                <a:lnTo>
                  <a:pt x="10964" y="10974"/>
                </a:lnTo>
                <a:lnTo>
                  <a:pt x="10964" y="0"/>
                </a:lnTo>
                <a:lnTo>
                  <a:pt x="0" y="0"/>
                </a:lnTo>
                <a:lnTo>
                  <a:pt x="0" y="10974"/>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57" name="object 857"/>
          <p:cNvSpPr/>
          <p:nvPr/>
        </p:nvSpPr>
        <p:spPr>
          <a:xfrm>
            <a:off x="2103995" y="2756141"/>
            <a:ext cx="6697" cy="236637"/>
          </a:xfrm>
          <a:custGeom>
            <a:avLst/>
            <a:gdLst/>
            <a:ahLst/>
            <a:cxnLst/>
            <a:rect l="l" t="t" r="r" b="b"/>
            <a:pathLst>
              <a:path w="11430" h="403860">
                <a:moveTo>
                  <a:pt x="10963" y="354523"/>
                </a:moveTo>
                <a:lnTo>
                  <a:pt x="0" y="354523"/>
                </a:lnTo>
                <a:lnTo>
                  <a:pt x="0" y="403586"/>
                </a:lnTo>
                <a:lnTo>
                  <a:pt x="10963" y="403586"/>
                </a:lnTo>
                <a:lnTo>
                  <a:pt x="10963" y="354523"/>
                </a:lnTo>
                <a:close/>
              </a:path>
              <a:path w="11430" h="403860">
                <a:moveTo>
                  <a:pt x="10963" y="294483"/>
                </a:moveTo>
                <a:lnTo>
                  <a:pt x="0" y="294483"/>
                </a:lnTo>
                <a:lnTo>
                  <a:pt x="0" y="343547"/>
                </a:lnTo>
                <a:lnTo>
                  <a:pt x="10963" y="343547"/>
                </a:lnTo>
                <a:lnTo>
                  <a:pt x="10963" y="294483"/>
                </a:lnTo>
                <a:close/>
              </a:path>
              <a:path w="11430" h="403860">
                <a:moveTo>
                  <a:pt x="10963" y="246236"/>
                </a:moveTo>
                <a:lnTo>
                  <a:pt x="0" y="249055"/>
                </a:lnTo>
                <a:lnTo>
                  <a:pt x="0" y="283509"/>
                </a:lnTo>
                <a:lnTo>
                  <a:pt x="10963" y="283509"/>
                </a:lnTo>
                <a:lnTo>
                  <a:pt x="10963" y="246236"/>
                </a:lnTo>
                <a:close/>
              </a:path>
              <a:path w="11430" h="403860">
                <a:moveTo>
                  <a:pt x="10963" y="174440"/>
                </a:moveTo>
                <a:lnTo>
                  <a:pt x="0" y="174440"/>
                </a:lnTo>
                <a:lnTo>
                  <a:pt x="0" y="207773"/>
                </a:lnTo>
                <a:lnTo>
                  <a:pt x="10963" y="210559"/>
                </a:lnTo>
                <a:lnTo>
                  <a:pt x="10963" y="174440"/>
                </a:lnTo>
                <a:close/>
              </a:path>
              <a:path w="11430" h="403860">
                <a:moveTo>
                  <a:pt x="10963" y="114437"/>
                </a:moveTo>
                <a:lnTo>
                  <a:pt x="0" y="114437"/>
                </a:lnTo>
                <a:lnTo>
                  <a:pt x="0" y="163466"/>
                </a:lnTo>
                <a:lnTo>
                  <a:pt x="10963" y="163466"/>
                </a:lnTo>
                <a:lnTo>
                  <a:pt x="10963" y="114437"/>
                </a:lnTo>
                <a:close/>
              </a:path>
              <a:path w="11430" h="403860">
                <a:moveTo>
                  <a:pt x="10963" y="54397"/>
                </a:moveTo>
                <a:lnTo>
                  <a:pt x="0" y="54397"/>
                </a:lnTo>
                <a:lnTo>
                  <a:pt x="0" y="103461"/>
                </a:lnTo>
                <a:lnTo>
                  <a:pt x="10963" y="103461"/>
                </a:lnTo>
                <a:lnTo>
                  <a:pt x="10963" y="54397"/>
                </a:lnTo>
                <a:close/>
              </a:path>
              <a:path w="11430" h="403860">
                <a:moveTo>
                  <a:pt x="10963" y="0"/>
                </a:moveTo>
                <a:lnTo>
                  <a:pt x="0" y="0"/>
                </a:lnTo>
                <a:lnTo>
                  <a:pt x="0" y="43423"/>
                </a:lnTo>
                <a:lnTo>
                  <a:pt x="10963" y="43423"/>
                </a:lnTo>
                <a:lnTo>
                  <a:pt x="10963"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58" name="object 858"/>
          <p:cNvSpPr/>
          <p:nvPr/>
        </p:nvSpPr>
        <p:spPr>
          <a:xfrm>
            <a:off x="2103995" y="2749710"/>
            <a:ext cx="6697" cy="6697"/>
          </a:xfrm>
          <a:custGeom>
            <a:avLst/>
            <a:gdLst/>
            <a:ahLst/>
            <a:cxnLst/>
            <a:rect l="l" t="t" r="r" b="b"/>
            <a:pathLst>
              <a:path w="11430" h="11429">
                <a:moveTo>
                  <a:pt x="0" y="10974"/>
                </a:moveTo>
                <a:lnTo>
                  <a:pt x="10964" y="10974"/>
                </a:lnTo>
                <a:lnTo>
                  <a:pt x="10964" y="0"/>
                </a:lnTo>
                <a:lnTo>
                  <a:pt x="0" y="0"/>
                </a:lnTo>
                <a:lnTo>
                  <a:pt x="0" y="10974"/>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59" name="object 859"/>
          <p:cNvSpPr/>
          <p:nvPr/>
        </p:nvSpPr>
        <p:spPr>
          <a:xfrm>
            <a:off x="2139141" y="2999048"/>
            <a:ext cx="6697" cy="25673"/>
          </a:xfrm>
          <a:custGeom>
            <a:avLst/>
            <a:gdLst/>
            <a:ahLst/>
            <a:cxnLst/>
            <a:rect l="l" t="t" r="r" b="b"/>
            <a:pathLst>
              <a:path w="11430" h="43814">
                <a:moveTo>
                  <a:pt x="0" y="43423"/>
                </a:moveTo>
                <a:lnTo>
                  <a:pt x="10964" y="43423"/>
                </a:lnTo>
                <a:lnTo>
                  <a:pt x="10964" y="0"/>
                </a:lnTo>
                <a:lnTo>
                  <a:pt x="0" y="0"/>
                </a:lnTo>
                <a:lnTo>
                  <a:pt x="0" y="43423"/>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60" name="object 860"/>
          <p:cNvSpPr/>
          <p:nvPr/>
        </p:nvSpPr>
        <p:spPr>
          <a:xfrm>
            <a:off x="2139141" y="3024491"/>
            <a:ext cx="6697" cy="6697"/>
          </a:xfrm>
          <a:custGeom>
            <a:avLst/>
            <a:gdLst/>
            <a:ahLst/>
            <a:cxnLst/>
            <a:rect l="l" t="t" r="r" b="b"/>
            <a:pathLst>
              <a:path w="11430" h="11429">
                <a:moveTo>
                  <a:pt x="0" y="10974"/>
                </a:moveTo>
                <a:lnTo>
                  <a:pt x="10964" y="10974"/>
                </a:lnTo>
                <a:lnTo>
                  <a:pt x="10964" y="0"/>
                </a:lnTo>
                <a:lnTo>
                  <a:pt x="0" y="0"/>
                </a:lnTo>
                <a:lnTo>
                  <a:pt x="0" y="10974"/>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61" name="object 861"/>
          <p:cNvSpPr/>
          <p:nvPr/>
        </p:nvSpPr>
        <p:spPr>
          <a:xfrm>
            <a:off x="2139141" y="2756141"/>
            <a:ext cx="6697" cy="236637"/>
          </a:xfrm>
          <a:custGeom>
            <a:avLst/>
            <a:gdLst/>
            <a:ahLst/>
            <a:cxnLst/>
            <a:rect l="l" t="t" r="r" b="b"/>
            <a:pathLst>
              <a:path w="11430" h="403860">
                <a:moveTo>
                  <a:pt x="10965" y="354523"/>
                </a:moveTo>
                <a:lnTo>
                  <a:pt x="0" y="354523"/>
                </a:lnTo>
                <a:lnTo>
                  <a:pt x="0" y="403586"/>
                </a:lnTo>
                <a:lnTo>
                  <a:pt x="10965" y="403586"/>
                </a:lnTo>
                <a:lnTo>
                  <a:pt x="10965" y="354523"/>
                </a:lnTo>
                <a:close/>
              </a:path>
              <a:path w="11430" h="403860">
                <a:moveTo>
                  <a:pt x="10965" y="294483"/>
                </a:moveTo>
                <a:lnTo>
                  <a:pt x="0" y="294483"/>
                </a:lnTo>
                <a:lnTo>
                  <a:pt x="0" y="343547"/>
                </a:lnTo>
                <a:lnTo>
                  <a:pt x="10965" y="343547"/>
                </a:lnTo>
                <a:lnTo>
                  <a:pt x="10965" y="294483"/>
                </a:lnTo>
                <a:close/>
              </a:path>
              <a:path w="11430" h="403860">
                <a:moveTo>
                  <a:pt x="10965" y="234514"/>
                </a:moveTo>
                <a:lnTo>
                  <a:pt x="0" y="234514"/>
                </a:lnTo>
                <a:lnTo>
                  <a:pt x="0" y="283509"/>
                </a:lnTo>
                <a:lnTo>
                  <a:pt x="10965" y="283509"/>
                </a:lnTo>
                <a:lnTo>
                  <a:pt x="10965" y="234514"/>
                </a:lnTo>
                <a:close/>
              </a:path>
              <a:path w="11430" h="403860">
                <a:moveTo>
                  <a:pt x="10965" y="174440"/>
                </a:moveTo>
                <a:lnTo>
                  <a:pt x="0" y="174440"/>
                </a:lnTo>
                <a:lnTo>
                  <a:pt x="0" y="222995"/>
                </a:lnTo>
                <a:lnTo>
                  <a:pt x="2138" y="223539"/>
                </a:lnTo>
                <a:lnTo>
                  <a:pt x="10965" y="223539"/>
                </a:lnTo>
                <a:lnTo>
                  <a:pt x="10965" y="174440"/>
                </a:lnTo>
                <a:close/>
              </a:path>
              <a:path w="11430" h="403860">
                <a:moveTo>
                  <a:pt x="10965" y="114437"/>
                </a:moveTo>
                <a:lnTo>
                  <a:pt x="0" y="114437"/>
                </a:lnTo>
                <a:lnTo>
                  <a:pt x="0" y="163466"/>
                </a:lnTo>
                <a:lnTo>
                  <a:pt x="10965" y="163466"/>
                </a:lnTo>
                <a:lnTo>
                  <a:pt x="10965" y="114437"/>
                </a:lnTo>
                <a:close/>
              </a:path>
              <a:path w="11430" h="403860">
                <a:moveTo>
                  <a:pt x="10965" y="54397"/>
                </a:moveTo>
                <a:lnTo>
                  <a:pt x="0" y="54397"/>
                </a:lnTo>
                <a:lnTo>
                  <a:pt x="0" y="103461"/>
                </a:lnTo>
                <a:lnTo>
                  <a:pt x="10965" y="103461"/>
                </a:lnTo>
                <a:lnTo>
                  <a:pt x="10965" y="54397"/>
                </a:lnTo>
                <a:close/>
              </a:path>
              <a:path w="11430" h="403860">
                <a:moveTo>
                  <a:pt x="10965" y="0"/>
                </a:moveTo>
                <a:lnTo>
                  <a:pt x="0" y="0"/>
                </a:lnTo>
                <a:lnTo>
                  <a:pt x="0" y="43423"/>
                </a:lnTo>
                <a:lnTo>
                  <a:pt x="10965" y="43423"/>
                </a:lnTo>
                <a:lnTo>
                  <a:pt x="10965"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62" name="object 862"/>
          <p:cNvSpPr/>
          <p:nvPr/>
        </p:nvSpPr>
        <p:spPr>
          <a:xfrm>
            <a:off x="2139141" y="2749710"/>
            <a:ext cx="6697" cy="6697"/>
          </a:xfrm>
          <a:custGeom>
            <a:avLst/>
            <a:gdLst/>
            <a:ahLst/>
            <a:cxnLst/>
            <a:rect l="l" t="t" r="r" b="b"/>
            <a:pathLst>
              <a:path w="11430" h="11429">
                <a:moveTo>
                  <a:pt x="0" y="10974"/>
                </a:moveTo>
                <a:lnTo>
                  <a:pt x="10964" y="10974"/>
                </a:lnTo>
                <a:lnTo>
                  <a:pt x="10964" y="0"/>
                </a:lnTo>
                <a:lnTo>
                  <a:pt x="0" y="0"/>
                </a:lnTo>
                <a:lnTo>
                  <a:pt x="0" y="10974"/>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63" name="object 863"/>
          <p:cNvSpPr/>
          <p:nvPr/>
        </p:nvSpPr>
        <p:spPr>
          <a:xfrm>
            <a:off x="2174286" y="2999048"/>
            <a:ext cx="6697" cy="25673"/>
          </a:xfrm>
          <a:custGeom>
            <a:avLst/>
            <a:gdLst/>
            <a:ahLst/>
            <a:cxnLst/>
            <a:rect l="l" t="t" r="r" b="b"/>
            <a:pathLst>
              <a:path w="11430" h="43814">
                <a:moveTo>
                  <a:pt x="0" y="43423"/>
                </a:moveTo>
                <a:lnTo>
                  <a:pt x="10964" y="43423"/>
                </a:lnTo>
                <a:lnTo>
                  <a:pt x="10964" y="0"/>
                </a:lnTo>
                <a:lnTo>
                  <a:pt x="0" y="0"/>
                </a:lnTo>
                <a:lnTo>
                  <a:pt x="0" y="43423"/>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64" name="object 864"/>
          <p:cNvSpPr/>
          <p:nvPr/>
        </p:nvSpPr>
        <p:spPr>
          <a:xfrm>
            <a:off x="2174286" y="3024491"/>
            <a:ext cx="6697" cy="6697"/>
          </a:xfrm>
          <a:custGeom>
            <a:avLst/>
            <a:gdLst/>
            <a:ahLst/>
            <a:cxnLst/>
            <a:rect l="l" t="t" r="r" b="b"/>
            <a:pathLst>
              <a:path w="11430" h="11429">
                <a:moveTo>
                  <a:pt x="0" y="10974"/>
                </a:moveTo>
                <a:lnTo>
                  <a:pt x="10964" y="10974"/>
                </a:lnTo>
                <a:lnTo>
                  <a:pt x="10964" y="0"/>
                </a:lnTo>
                <a:lnTo>
                  <a:pt x="0" y="0"/>
                </a:lnTo>
                <a:lnTo>
                  <a:pt x="0" y="10974"/>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65" name="object 865"/>
          <p:cNvSpPr/>
          <p:nvPr/>
        </p:nvSpPr>
        <p:spPr>
          <a:xfrm>
            <a:off x="2174286" y="2963870"/>
            <a:ext cx="6697" cy="29021"/>
          </a:xfrm>
          <a:custGeom>
            <a:avLst/>
            <a:gdLst/>
            <a:ahLst/>
            <a:cxnLst/>
            <a:rect l="l" t="t" r="r" b="b"/>
            <a:pathLst>
              <a:path w="11430" h="49529">
                <a:moveTo>
                  <a:pt x="10965" y="0"/>
                </a:moveTo>
                <a:lnTo>
                  <a:pt x="0" y="0"/>
                </a:lnTo>
                <a:lnTo>
                  <a:pt x="0" y="49063"/>
                </a:lnTo>
                <a:lnTo>
                  <a:pt x="10965" y="49063"/>
                </a:lnTo>
                <a:lnTo>
                  <a:pt x="10965"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66" name="object 866"/>
          <p:cNvSpPr/>
          <p:nvPr/>
        </p:nvSpPr>
        <p:spPr>
          <a:xfrm>
            <a:off x="2174286" y="2928690"/>
            <a:ext cx="6697" cy="29021"/>
          </a:xfrm>
          <a:custGeom>
            <a:avLst/>
            <a:gdLst/>
            <a:ahLst/>
            <a:cxnLst/>
            <a:rect l="l" t="t" r="r" b="b"/>
            <a:pathLst>
              <a:path w="11430" h="49529">
                <a:moveTo>
                  <a:pt x="10965" y="0"/>
                </a:moveTo>
                <a:lnTo>
                  <a:pt x="0" y="0"/>
                </a:lnTo>
                <a:lnTo>
                  <a:pt x="0" y="49063"/>
                </a:lnTo>
                <a:lnTo>
                  <a:pt x="10965" y="49063"/>
                </a:lnTo>
                <a:lnTo>
                  <a:pt x="10965"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67" name="object 867"/>
          <p:cNvSpPr/>
          <p:nvPr/>
        </p:nvSpPr>
        <p:spPr>
          <a:xfrm>
            <a:off x="2174286" y="2893552"/>
            <a:ext cx="6697" cy="29021"/>
          </a:xfrm>
          <a:custGeom>
            <a:avLst/>
            <a:gdLst/>
            <a:ahLst/>
            <a:cxnLst/>
            <a:rect l="l" t="t" r="r" b="b"/>
            <a:pathLst>
              <a:path w="11430" h="49529">
                <a:moveTo>
                  <a:pt x="10965" y="0"/>
                </a:moveTo>
                <a:lnTo>
                  <a:pt x="0" y="0"/>
                </a:lnTo>
                <a:lnTo>
                  <a:pt x="0" y="48995"/>
                </a:lnTo>
                <a:lnTo>
                  <a:pt x="10965" y="48995"/>
                </a:lnTo>
                <a:lnTo>
                  <a:pt x="10965"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68" name="object 868"/>
          <p:cNvSpPr/>
          <p:nvPr/>
        </p:nvSpPr>
        <p:spPr>
          <a:xfrm>
            <a:off x="2174286" y="2858353"/>
            <a:ext cx="6697" cy="29021"/>
          </a:xfrm>
          <a:custGeom>
            <a:avLst/>
            <a:gdLst/>
            <a:ahLst/>
            <a:cxnLst/>
            <a:rect l="l" t="t" r="r" b="b"/>
            <a:pathLst>
              <a:path w="11430" h="49529">
                <a:moveTo>
                  <a:pt x="10965" y="0"/>
                </a:moveTo>
                <a:lnTo>
                  <a:pt x="0" y="0"/>
                </a:lnTo>
                <a:lnTo>
                  <a:pt x="0" y="49098"/>
                </a:lnTo>
                <a:lnTo>
                  <a:pt x="10965" y="49098"/>
                </a:lnTo>
                <a:lnTo>
                  <a:pt x="10965"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69" name="object 869"/>
          <p:cNvSpPr/>
          <p:nvPr/>
        </p:nvSpPr>
        <p:spPr>
          <a:xfrm>
            <a:off x="2174286" y="2823194"/>
            <a:ext cx="6697" cy="29021"/>
          </a:xfrm>
          <a:custGeom>
            <a:avLst/>
            <a:gdLst/>
            <a:ahLst/>
            <a:cxnLst/>
            <a:rect l="l" t="t" r="r" b="b"/>
            <a:pathLst>
              <a:path w="11430" h="49529">
                <a:moveTo>
                  <a:pt x="10965" y="0"/>
                </a:moveTo>
                <a:lnTo>
                  <a:pt x="0" y="0"/>
                </a:lnTo>
                <a:lnTo>
                  <a:pt x="0" y="49029"/>
                </a:lnTo>
                <a:lnTo>
                  <a:pt x="10965" y="49029"/>
                </a:lnTo>
                <a:lnTo>
                  <a:pt x="10965"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70" name="object 870"/>
          <p:cNvSpPr/>
          <p:nvPr/>
        </p:nvSpPr>
        <p:spPr>
          <a:xfrm>
            <a:off x="2174286" y="2788015"/>
            <a:ext cx="6697" cy="29021"/>
          </a:xfrm>
          <a:custGeom>
            <a:avLst/>
            <a:gdLst/>
            <a:ahLst/>
            <a:cxnLst/>
            <a:rect l="l" t="t" r="r" b="b"/>
            <a:pathLst>
              <a:path w="11430" h="49529">
                <a:moveTo>
                  <a:pt x="10965" y="0"/>
                </a:moveTo>
                <a:lnTo>
                  <a:pt x="0" y="0"/>
                </a:lnTo>
                <a:lnTo>
                  <a:pt x="0" y="49063"/>
                </a:lnTo>
                <a:lnTo>
                  <a:pt x="10965" y="49063"/>
                </a:lnTo>
                <a:lnTo>
                  <a:pt x="10965"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71" name="object 871"/>
          <p:cNvSpPr/>
          <p:nvPr/>
        </p:nvSpPr>
        <p:spPr>
          <a:xfrm>
            <a:off x="2174286" y="2756141"/>
            <a:ext cx="6697" cy="25673"/>
          </a:xfrm>
          <a:custGeom>
            <a:avLst/>
            <a:gdLst/>
            <a:ahLst/>
            <a:cxnLst/>
            <a:rect l="l" t="t" r="r" b="b"/>
            <a:pathLst>
              <a:path w="11430" h="43814">
                <a:moveTo>
                  <a:pt x="10965" y="0"/>
                </a:moveTo>
                <a:lnTo>
                  <a:pt x="0" y="0"/>
                </a:lnTo>
                <a:lnTo>
                  <a:pt x="0" y="43423"/>
                </a:lnTo>
                <a:lnTo>
                  <a:pt x="10965" y="43423"/>
                </a:lnTo>
                <a:lnTo>
                  <a:pt x="10965"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72" name="object 872"/>
          <p:cNvSpPr/>
          <p:nvPr/>
        </p:nvSpPr>
        <p:spPr>
          <a:xfrm>
            <a:off x="2174286" y="2749710"/>
            <a:ext cx="6697" cy="6697"/>
          </a:xfrm>
          <a:custGeom>
            <a:avLst/>
            <a:gdLst/>
            <a:ahLst/>
            <a:cxnLst/>
            <a:rect l="l" t="t" r="r" b="b"/>
            <a:pathLst>
              <a:path w="11430" h="11429">
                <a:moveTo>
                  <a:pt x="0" y="10974"/>
                </a:moveTo>
                <a:lnTo>
                  <a:pt x="10964" y="10974"/>
                </a:lnTo>
                <a:lnTo>
                  <a:pt x="10964" y="0"/>
                </a:lnTo>
                <a:lnTo>
                  <a:pt x="0" y="0"/>
                </a:lnTo>
                <a:lnTo>
                  <a:pt x="0" y="10974"/>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73" name="object 873"/>
          <p:cNvSpPr/>
          <p:nvPr/>
        </p:nvSpPr>
        <p:spPr>
          <a:xfrm>
            <a:off x="2209433" y="2999048"/>
            <a:ext cx="6697" cy="25673"/>
          </a:xfrm>
          <a:custGeom>
            <a:avLst/>
            <a:gdLst/>
            <a:ahLst/>
            <a:cxnLst/>
            <a:rect l="l" t="t" r="r" b="b"/>
            <a:pathLst>
              <a:path w="11430" h="43814">
                <a:moveTo>
                  <a:pt x="0" y="43423"/>
                </a:moveTo>
                <a:lnTo>
                  <a:pt x="10964" y="43423"/>
                </a:lnTo>
                <a:lnTo>
                  <a:pt x="10964" y="0"/>
                </a:lnTo>
                <a:lnTo>
                  <a:pt x="0" y="0"/>
                </a:lnTo>
                <a:lnTo>
                  <a:pt x="0" y="43423"/>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74" name="object 874"/>
          <p:cNvSpPr/>
          <p:nvPr/>
        </p:nvSpPr>
        <p:spPr>
          <a:xfrm>
            <a:off x="2209433" y="3024491"/>
            <a:ext cx="6697" cy="6697"/>
          </a:xfrm>
          <a:custGeom>
            <a:avLst/>
            <a:gdLst/>
            <a:ahLst/>
            <a:cxnLst/>
            <a:rect l="l" t="t" r="r" b="b"/>
            <a:pathLst>
              <a:path w="11430" h="11429">
                <a:moveTo>
                  <a:pt x="0" y="10974"/>
                </a:moveTo>
                <a:lnTo>
                  <a:pt x="10964" y="10974"/>
                </a:lnTo>
                <a:lnTo>
                  <a:pt x="10964" y="0"/>
                </a:lnTo>
                <a:lnTo>
                  <a:pt x="0" y="0"/>
                </a:lnTo>
                <a:lnTo>
                  <a:pt x="0" y="10974"/>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75" name="object 875"/>
          <p:cNvSpPr/>
          <p:nvPr/>
        </p:nvSpPr>
        <p:spPr>
          <a:xfrm>
            <a:off x="2209433" y="2963870"/>
            <a:ext cx="6697" cy="29021"/>
          </a:xfrm>
          <a:custGeom>
            <a:avLst/>
            <a:gdLst/>
            <a:ahLst/>
            <a:cxnLst/>
            <a:rect l="l" t="t" r="r" b="b"/>
            <a:pathLst>
              <a:path w="11430" h="49529">
                <a:moveTo>
                  <a:pt x="10963" y="0"/>
                </a:moveTo>
                <a:lnTo>
                  <a:pt x="0" y="0"/>
                </a:lnTo>
                <a:lnTo>
                  <a:pt x="0" y="49063"/>
                </a:lnTo>
                <a:lnTo>
                  <a:pt x="10963" y="49063"/>
                </a:lnTo>
                <a:lnTo>
                  <a:pt x="10963"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76" name="object 876"/>
          <p:cNvSpPr/>
          <p:nvPr/>
        </p:nvSpPr>
        <p:spPr>
          <a:xfrm>
            <a:off x="2209433" y="2928690"/>
            <a:ext cx="6697" cy="29021"/>
          </a:xfrm>
          <a:custGeom>
            <a:avLst/>
            <a:gdLst/>
            <a:ahLst/>
            <a:cxnLst/>
            <a:rect l="l" t="t" r="r" b="b"/>
            <a:pathLst>
              <a:path w="11430" h="49529">
                <a:moveTo>
                  <a:pt x="10963" y="0"/>
                </a:moveTo>
                <a:lnTo>
                  <a:pt x="0" y="0"/>
                </a:lnTo>
                <a:lnTo>
                  <a:pt x="0" y="49063"/>
                </a:lnTo>
                <a:lnTo>
                  <a:pt x="10963" y="49063"/>
                </a:lnTo>
                <a:lnTo>
                  <a:pt x="10963"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77" name="object 877"/>
          <p:cNvSpPr/>
          <p:nvPr/>
        </p:nvSpPr>
        <p:spPr>
          <a:xfrm>
            <a:off x="2209433" y="2893552"/>
            <a:ext cx="6697" cy="29021"/>
          </a:xfrm>
          <a:custGeom>
            <a:avLst/>
            <a:gdLst/>
            <a:ahLst/>
            <a:cxnLst/>
            <a:rect l="l" t="t" r="r" b="b"/>
            <a:pathLst>
              <a:path w="11430" h="49529">
                <a:moveTo>
                  <a:pt x="10963" y="0"/>
                </a:moveTo>
                <a:lnTo>
                  <a:pt x="0" y="0"/>
                </a:lnTo>
                <a:lnTo>
                  <a:pt x="0" y="48995"/>
                </a:lnTo>
                <a:lnTo>
                  <a:pt x="10963" y="48995"/>
                </a:lnTo>
                <a:lnTo>
                  <a:pt x="10963"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78" name="object 878"/>
          <p:cNvSpPr/>
          <p:nvPr/>
        </p:nvSpPr>
        <p:spPr>
          <a:xfrm>
            <a:off x="2209433" y="2858353"/>
            <a:ext cx="6697" cy="29021"/>
          </a:xfrm>
          <a:custGeom>
            <a:avLst/>
            <a:gdLst/>
            <a:ahLst/>
            <a:cxnLst/>
            <a:rect l="l" t="t" r="r" b="b"/>
            <a:pathLst>
              <a:path w="11430" h="49529">
                <a:moveTo>
                  <a:pt x="10963" y="0"/>
                </a:moveTo>
                <a:lnTo>
                  <a:pt x="0" y="0"/>
                </a:lnTo>
                <a:lnTo>
                  <a:pt x="0" y="49098"/>
                </a:lnTo>
                <a:lnTo>
                  <a:pt x="10963" y="49098"/>
                </a:lnTo>
                <a:lnTo>
                  <a:pt x="10963"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79" name="object 879"/>
          <p:cNvSpPr/>
          <p:nvPr/>
        </p:nvSpPr>
        <p:spPr>
          <a:xfrm>
            <a:off x="2209433" y="2823194"/>
            <a:ext cx="6697" cy="29021"/>
          </a:xfrm>
          <a:custGeom>
            <a:avLst/>
            <a:gdLst/>
            <a:ahLst/>
            <a:cxnLst/>
            <a:rect l="l" t="t" r="r" b="b"/>
            <a:pathLst>
              <a:path w="11430" h="49529">
                <a:moveTo>
                  <a:pt x="10963" y="0"/>
                </a:moveTo>
                <a:lnTo>
                  <a:pt x="0" y="0"/>
                </a:lnTo>
                <a:lnTo>
                  <a:pt x="0" y="49029"/>
                </a:lnTo>
                <a:lnTo>
                  <a:pt x="10963" y="49029"/>
                </a:lnTo>
                <a:lnTo>
                  <a:pt x="10963"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80" name="object 880"/>
          <p:cNvSpPr/>
          <p:nvPr/>
        </p:nvSpPr>
        <p:spPr>
          <a:xfrm>
            <a:off x="2209433" y="2788015"/>
            <a:ext cx="6697" cy="29021"/>
          </a:xfrm>
          <a:custGeom>
            <a:avLst/>
            <a:gdLst/>
            <a:ahLst/>
            <a:cxnLst/>
            <a:rect l="l" t="t" r="r" b="b"/>
            <a:pathLst>
              <a:path w="11430" h="49529">
                <a:moveTo>
                  <a:pt x="10963" y="0"/>
                </a:moveTo>
                <a:lnTo>
                  <a:pt x="0" y="0"/>
                </a:lnTo>
                <a:lnTo>
                  <a:pt x="0" y="49063"/>
                </a:lnTo>
                <a:lnTo>
                  <a:pt x="10963" y="49063"/>
                </a:lnTo>
                <a:lnTo>
                  <a:pt x="10963"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81" name="object 881"/>
          <p:cNvSpPr/>
          <p:nvPr/>
        </p:nvSpPr>
        <p:spPr>
          <a:xfrm>
            <a:off x="2209433" y="2756141"/>
            <a:ext cx="6697" cy="25673"/>
          </a:xfrm>
          <a:custGeom>
            <a:avLst/>
            <a:gdLst/>
            <a:ahLst/>
            <a:cxnLst/>
            <a:rect l="l" t="t" r="r" b="b"/>
            <a:pathLst>
              <a:path w="11430" h="43814">
                <a:moveTo>
                  <a:pt x="10963" y="0"/>
                </a:moveTo>
                <a:lnTo>
                  <a:pt x="0" y="0"/>
                </a:lnTo>
                <a:lnTo>
                  <a:pt x="0" y="43423"/>
                </a:lnTo>
                <a:lnTo>
                  <a:pt x="10963" y="43423"/>
                </a:lnTo>
                <a:lnTo>
                  <a:pt x="10963"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82" name="object 882"/>
          <p:cNvSpPr/>
          <p:nvPr/>
        </p:nvSpPr>
        <p:spPr>
          <a:xfrm>
            <a:off x="2209433" y="2749710"/>
            <a:ext cx="6697" cy="6697"/>
          </a:xfrm>
          <a:custGeom>
            <a:avLst/>
            <a:gdLst/>
            <a:ahLst/>
            <a:cxnLst/>
            <a:rect l="l" t="t" r="r" b="b"/>
            <a:pathLst>
              <a:path w="11430" h="11429">
                <a:moveTo>
                  <a:pt x="0" y="10974"/>
                </a:moveTo>
                <a:lnTo>
                  <a:pt x="10964" y="10974"/>
                </a:lnTo>
                <a:lnTo>
                  <a:pt x="10964" y="0"/>
                </a:lnTo>
                <a:lnTo>
                  <a:pt x="0" y="0"/>
                </a:lnTo>
                <a:lnTo>
                  <a:pt x="0" y="10974"/>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83" name="object 883"/>
          <p:cNvSpPr/>
          <p:nvPr/>
        </p:nvSpPr>
        <p:spPr>
          <a:xfrm>
            <a:off x="2244559" y="2999048"/>
            <a:ext cx="6697" cy="25673"/>
          </a:xfrm>
          <a:custGeom>
            <a:avLst/>
            <a:gdLst/>
            <a:ahLst/>
            <a:cxnLst/>
            <a:rect l="l" t="t" r="r" b="b"/>
            <a:pathLst>
              <a:path w="11430" h="43814">
                <a:moveTo>
                  <a:pt x="0" y="43423"/>
                </a:moveTo>
                <a:lnTo>
                  <a:pt x="10964" y="43423"/>
                </a:lnTo>
                <a:lnTo>
                  <a:pt x="10964" y="0"/>
                </a:lnTo>
                <a:lnTo>
                  <a:pt x="0" y="0"/>
                </a:lnTo>
                <a:lnTo>
                  <a:pt x="0" y="43423"/>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84" name="object 884"/>
          <p:cNvSpPr/>
          <p:nvPr/>
        </p:nvSpPr>
        <p:spPr>
          <a:xfrm>
            <a:off x="2244559" y="3024491"/>
            <a:ext cx="6697" cy="6697"/>
          </a:xfrm>
          <a:custGeom>
            <a:avLst/>
            <a:gdLst/>
            <a:ahLst/>
            <a:cxnLst/>
            <a:rect l="l" t="t" r="r" b="b"/>
            <a:pathLst>
              <a:path w="11430" h="11429">
                <a:moveTo>
                  <a:pt x="0" y="10974"/>
                </a:moveTo>
                <a:lnTo>
                  <a:pt x="10964" y="10974"/>
                </a:lnTo>
                <a:lnTo>
                  <a:pt x="10964" y="0"/>
                </a:lnTo>
                <a:lnTo>
                  <a:pt x="0" y="0"/>
                </a:lnTo>
                <a:lnTo>
                  <a:pt x="0" y="10974"/>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85" name="object 885"/>
          <p:cNvSpPr/>
          <p:nvPr/>
        </p:nvSpPr>
        <p:spPr>
          <a:xfrm>
            <a:off x="2244559" y="2963870"/>
            <a:ext cx="6697" cy="29021"/>
          </a:xfrm>
          <a:custGeom>
            <a:avLst/>
            <a:gdLst/>
            <a:ahLst/>
            <a:cxnLst/>
            <a:rect l="l" t="t" r="r" b="b"/>
            <a:pathLst>
              <a:path w="11430" h="49529">
                <a:moveTo>
                  <a:pt x="10965" y="0"/>
                </a:moveTo>
                <a:lnTo>
                  <a:pt x="0" y="0"/>
                </a:lnTo>
                <a:lnTo>
                  <a:pt x="0" y="49063"/>
                </a:lnTo>
                <a:lnTo>
                  <a:pt x="10965" y="49063"/>
                </a:lnTo>
                <a:lnTo>
                  <a:pt x="10965"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86" name="object 886"/>
          <p:cNvSpPr/>
          <p:nvPr/>
        </p:nvSpPr>
        <p:spPr>
          <a:xfrm>
            <a:off x="2244559" y="2928690"/>
            <a:ext cx="6697" cy="29021"/>
          </a:xfrm>
          <a:custGeom>
            <a:avLst/>
            <a:gdLst/>
            <a:ahLst/>
            <a:cxnLst/>
            <a:rect l="l" t="t" r="r" b="b"/>
            <a:pathLst>
              <a:path w="11430" h="49529">
                <a:moveTo>
                  <a:pt x="10965" y="0"/>
                </a:moveTo>
                <a:lnTo>
                  <a:pt x="0" y="0"/>
                </a:lnTo>
                <a:lnTo>
                  <a:pt x="0" y="49063"/>
                </a:lnTo>
                <a:lnTo>
                  <a:pt x="10965" y="49063"/>
                </a:lnTo>
                <a:lnTo>
                  <a:pt x="10965"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87" name="object 887"/>
          <p:cNvSpPr/>
          <p:nvPr/>
        </p:nvSpPr>
        <p:spPr>
          <a:xfrm>
            <a:off x="2244559" y="2893552"/>
            <a:ext cx="6697" cy="29021"/>
          </a:xfrm>
          <a:custGeom>
            <a:avLst/>
            <a:gdLst/>
            <a:ahLst/>
            <a:cxnLst/>
            <a:rect l="l" t="t" r="r" b="b"/>
            <a:pathLst>
              <a:path w="11430" h="49529">
                <a:moveTo>
                  <a:pt x="10965" y="0"/>
                </a:moveTo>
                <a:lnTo>
                  <a:pt x="0" y="0"/>
                </a:lnTo>
                <a:lnTo>
                  <a:pt x="0" y="48995"/>
                </a:lnTo>
                <a:lnTo>
                  <a:pt x="10965" y="48995"/>
                </a:lnTo>
                <a:lnTo>
                  <a:pt x="10965"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88" name="object 888"/>
          <p:cNvSpPr/>
          <p:nvPr/>
        </p:nvSpPr>
        <p:spPr>
          <a:xfrm>
            <a:off x="2244559" y="2858353"/>
            <a:ext cx="6697" cy="29021"/>
          </a:xfrm>
          <a:custGeom>
            <a:avLst/>
            <a:gdLst/>
            <a:ahLst/>
            <a:cxnLst/>
            <a:rect l="l" t="t" r="r" b="b"/>
            <a:pathLst>
              <a:path w="11430" h="49529">
                <a:moveTo>
                  <a:pt x="10965" y="0"/>
                </a:moveTo>
                <a:lnTo>
                  <a:pt x="0" y="0"/>
                </a:lnTo>
                <a:lnTo>
                  <a:pt x="0" y="49098"/>
                </a:lnTo>
                <a:lnTo>
                  <a:pt x="10965" y="49098"/>
                </a:lnTo>
                <a:lnTo>
                  <a:pt x="10965"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89" name="object 889"/>
          <p:cNvSpPr/>
          <p:nvPr/>
        </p:nvSpPr>
        <p:spPr>
          <a:xfrm>
            <a:off x="2244559" y="2823194"/>
            <a:ext cx="6697" cy="29021"/>
          </a:xfrm>
          <a:custGeom>
            <a:avLst/>
            <a:gdLst/>
            <a:ahLst/>
            <a:cxnLst/>
            <a:rect l="l" t="t" r="r" b="b"/>
            <a:pathLst>
              <a:path w="11430" h="49529">
                <a:moveTo>
                  <a:pt x="10965" y="0"/>
                </a:moveTo>
                <a:lnTo>
                  <a:pt x="0" y="0"/>
                </a:lnTo>
                <a:lnTo>
                  <a:pt x="0" y="49029"/>
                </a:lnTo>
                <a:lnTo>
                  <a:pt x="10965" y="49029"/>
                </a:lnTo>
                <a:lnTo>
                  <a:pt x="10965"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90" name="object 890"/>
          <p:cNvSpPr/>
          <p:nvPr/>
        </p:nvSpPr>
        <p:spPr>
          <a:xfrm>
            <a:off x="2244559" y="2788015"/>
            <a:ext cx="6697" cy="29021"/>
          </a:xfrm>
          <a:custGeom>
            <a:avLst/>
            <a:gdLst/>
            <a:ahLst/>
            <a:cxnLst/>
            <a:rect l="l" t="t" r="r" b="b"/>
            <a:pathLst>
              <a:path w="11430" h="49529">
                <a:moveTo>
                  <a:pt x="10965" y="0"/>
                </a:moveTo>
                <a:lnTo>
                  <a:pt x="0" y="0"/>
                </a:lnTo>
                <a:lnTo>
                  <a:pt x="0" y="49063"/>
                </a:lnTo>
                <a:lnTo>
                  <a:pt x="10965" y="49063"/>
                </a:lnTo>
                <a:lnTo>
                  <a:pt x="10965"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91" name="object 891"/>
          <p:cNvSpPr/>
          <p:nvPr/>
        </p:nvSpPr>
        <p:spPr>
          <a:xfrm>
            <a:off x="2244559" y="2756141"/>
            <a:ext cx="6697" cy="25673"/>
          </a:xfrm>
          <a:custGeom>
            <a:avLst/>
            <a:gdLst/>
            <a:ahLst/>
            <a:cxnLst/>
            <a:rect l="l" t="t" r="r" b="b"/>
            <a:pathLst>
              <a:path w="11430" h="43814">
                <a:moveTo>
                  <a:pt x="10965" y="0"/>
                </a:moveTo>
                <a:lnTo>
                  <a:pt x="0" y="0"/>
                </a:lnTo>
                <a:lnTo>
                  <a:pt x="0" y="43423"/>
                </a:lnTo>
                <a:lnTo>
                  <a:pt x="10965" y="43423"/>
                </a:lnTo>
                <a:lnTo>
                  <a:pt x="10965"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92" name="object 892"/>
          <p:cNvSpPr/>
          <p:nvPr/>
        </p:nvSpPr>
        <p:spPr>
          <a:xfrm>
            <a:off x="2244559" y="2749710"/>
            <a:ext cx="6697" cy="6697"/>
          </a:xfrm>
          <a:custGeom>
            <a:avLst/>
            <a:gdLst/>
            <a:ahLst/>
            <a:cxnLst/>
            <a:rect l="l" t="t" r="r" b="b"/>
            <a:pathLst>
              <a:path w="11430" h="11429">
                <a:moveTo>
                  <a:pt x="0" y="10974"/>
                </a:moveTo>
                <a:lnTo>
                  <a:pt x="10964" y="10974"/>
                </a:lnTo>
                <a:lnTo>
                  <a:pt x="10964" y="0"/>
                </a:lnTo>
                <a:lnTo>
                  <a:pt x="0" y="0"/>
                </a:lnTo>
                <a:lnTo>
                  <a:pt x="0" y="10974"/>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93" name="object 893"/>
          <p:cNvSpPr/>
          <p:nvPr/>
        </p:nvSpPr>
        <p:spPr>
          <a:xfrm>
            <a:off x="2008223" y="2784800"/>
            <a:ext cx="268262" cy="0"/>
          </a:xfrm>
          <a:custGeom>
            <a:avLst/>
            <a:gdLst/>
            <a:ahLst/>
            <a:cxnLst/>
            <a:rect l="l" t="t" r="r" b="b"/>
            <a:pathLst>
              <a:path w="457835">
                <a:moveTo>
                  <a:pt x="0" y="0"/>
                </a:moveTo>
                <a:lnTo>
                  <a:pt x="457523" y="0"/>
                </a:lnTo>
              </a:path>
            </a:pathLst>
          </a:custGeom>
          <a:ln w="10974">
            <a:solidFill>
              <a:srgbClr val="D0D0D1"/>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94" name="object 894"/>
          <p:cNvSpPr/>
          <p:nvPr/>
        </p:nvSpPr>
        <p:spPr>
          <a:xfrm>
            <a:off x="2276303" y="2781585"/>
            <a:ext cx="6697" cy="6697"/>
          </a:xfrm>
          <a:custGeom>
            <a:avLst/>
            <a:gdLst/>
            <a:ahLst/>
            <a:cxnLst/>
            <a:rect l="l" t="t" r="r" b="b"/>
            <a:pathLst>
              <a:path w="11430" h="11429">
                <a:moveTo>
                  <a:pt x="11134" y="0"/>
                </a:moveTo>
                <a:lnTo>
                  <a:pt x="0" y="0"/>
                </a:lnTo>
                <a:lnTo>
                  <a:pt x="0" y="10974"/>
                </a:lnTo>
                <a:lnTo>
                  <a:pt x="11134" y="10974"/>
                </a:lnTo>
                <a:lnTo>
                  <a:pt x="11134"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95" name="object 895"/>
          <p:cNvSpPr/>
          <p:nvPr/>
        </p:nvSpPr>
        <p:spPr>
          <a:xfrm>
            <a:off x="2001878" y="2781585"/>
            <a:ext cx="6325" cy="6697"/>
          </a:xfrm>
          <a:custGeom>
            <a:avLst/>
            <a:gdLst/>
            <a:ahLst/>
            <a:cxnLst/>
            <a:rect l="l" t="t" r="r" b="b"/>
            <a:pathLst>
              <a:path w="10794" h="11429">
                <a:moveTo>
                  <a:pt x="10794" y="0"/>
                </a:moveTo>
                <a:lnTo>
                  <a:pt x="0" y="0"/>
                </a:lnTo>
                <a:lnTo>
                  <a:pt x="0" y="10974"/>
                </a:lnTo>
                <a:lnTo>
                  <a:pt x="10794" y="10974"/>
                </a:lnTo>
                <a:lnTo>
                  <a:pt x="10794"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96" name="object 896"/>
          <p:cNvSpPr/>
          <p:nvPr/>
        </p:nvSpPr>
        <p:spPr>
          <a:xfrm>
            <a:off x="2008223" y="2819978"/>
            <a:ext cx="268262" cy="0"/>
          </a:xfrm>
          <a:custGeom>
            <a:avLst/>
            <a:gdLst/>
            <a:ahLst/>
            <a:cxnLst/>
            <a:rect l="l" t="t" r="r" b="b"/>
            <a:pathLst>
              <a:path w="457835">
                <a:moveTo>
                  <a:pt x="0" y="0"/>
                </a:moveTo>
                <a:lnTo>
                  <a:pt x="457523" y="0"/>
                </a:lnTo>
              </a:path>
            </a:pathLst>
          </a:custGeom>
          <a:ln w="10975">
            <a:solidFill>
              <a:srgbClr val="D0D0D1"/>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97" name="object 897"/>
          <p:cNvSpPr/>
          <p:nvPr/>
        </p:nvSpPr>
        <p:spPr>
          <a:xfrm>
            <a:off x="2276303" y="2816763"/>
            <a:ext cx="6697" cy="6697"/>
          </a:xfrm>
          <a:custGeom>
            <a:avLst/>
            <a:gdLst/>
            <a:ahLst/>
            <a:cxnLst/>
            <a:rect l="l" t="t" r="r" b="b"/>
            <a:pathLst>
              <a:path w="11430" h="11429">
                <a:moveTo>
                  <a:pt x="11134" y="0"/>
                </a:moveTo>
                <a:lnTo>
                  <a:pt x="0" y="0"/>
                </a:lnTo>
                <a:lnTo>
                  <a:pt x="0" y="10975"/>
                </a:lnTo>
                <a:lnTo>
                  <a:pt x="11134" y="10975"/>
                </a:lnTo>
                <a:lnTo>
                  <a:pt x="11134"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98" name="object 898"/>
          <p:cNvSpPr/>
          <p:nvPr/>
        </p:nvSpPr>
        <p:spPr>
          <a:xfrm>
            <a:off x="2001878" y="2816763"/>
            <a:ext cx="6325" cy="6697"/>
          </a:xfrm>
          <a:custGeom>
            <a:avLst/>
            <a:gdLst/>
            <a:ahLst/>
            <a:cxnLst/>
            <a:rect l="l" t="t" r="r" b="b"/>
            <a:pathLst>
              <a:path w="10794" h="11429">
                <a:moveTo>
                  <a:pt x="10794" y="0"/>
                </a:moveTo>
                <a:lnTo>
                  <a:pt x="0" y="0"/>
                </a:lnTo>
                <a:lnTo>
                  <a:pt x="0" y="10975"/>
                </a:lnTo>
                <a:lnTo>
                  <a:pt x="10794" y="10975"/>
                </a:lnTo>
                <a:lnTo>
                  <a:pt x="10794"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99" name="object 899"/>
          <p:cNvSpPr/>
          <p:nvPr/>
        </p:nvSpPr>
        <p:spPr>
          <a:xfrm>
            <a:off x="2008223" y="2855138"/>
            <a:ext cx="268262" cy="0"/>
          </a:xfrm>
          <a:custGeom>
            <a:avLst/>
            <a:gdLst/>
            <a:ahLst/>
            <a:cxnLst/>
            <a:rect l="l" t="t" r="r" b="b"/>
            <a:pathLst>
              <a:path w="457835">
                <a:moveTo>
                  <a:pt x="0" y="0"/>
                </a:moveTo>
                <a:lnTo>
                  <a:pt x="457523" y="0"/>
                </a:lnTo>
              </a:path>
            </a:pathLst>
          </a:custGeom>
          <a:ln w="10974">
            <a:solidFill>
              <a:srgbClr val="D0D0D1"/>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00" name="object 900"/>
          <p:cNvSpPr/>
          <p:nvPr/>
        </p:nvSpPr>
        <p:spPr>
          <a:xfrm>
            <a:off x="2001878" y="2851923"/>
            <a:ext cx="281285" cy="6697"/>
          </a:xfrm>
          <a:custGeom>
            <a:avLst/>
            <a:gdLst/>
            <a:ahLst/>
            <a:cxnLst/>
            <a:rect l="l" t="t" r="r" b="b"/>
            <a:pathLst>
              <a:path w="480060" h="11429">
                <a:moveTo>
                  <a:pt x="479487" y="0"/>
                </a:moveTo>
                <a:lnTo>
                  <a:pt x="468353" y="0"/>
                </a:lnTo>
                <a:lnTo>
                  <a:pt x="468353" y="10974"/>
                </a:lnTo>
                <a:lnTo>
                  <a:pt x="479487" y="10974"/>
                </a:lnTo>
                <a:lnTo>
                  <a:pt x="479487" y="0"/>
                </a:lnTo>
                <a:close/>
              </a:path>
              <a:path w="480060" h="11429">
                <a:moveTo>
                  <a:pt x="10794" y="0"/>
                </a:moveTo>
                <a:lnTo>
                  <a:pt x="0" y="0"/>
                </a:lnTo>
                <a:lnTo>
                  <a:pt x="10794" y="2786"/>
                </a:lnTo>
                <a:lnTo>
                  <a:pt x="10794"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01" name="object 901"/>
          <p:cNvSpPr/>
          <p:nvPr/>
        </p:nvSpPr>
        <p:spPr>
          <a:xfrm>
            <a:off x="2137192" y="2890337"/>
            <a:ext cx="139154" cy="0"/>
          </a:xfrm>
          <a:custGeom>
            <a:avLst/>
            <a:gdLst/>
            <a:ahLst/>
            <a:cxnLst/>
            <a:rect l="l" t="t" r="r" b="b"/>
            <a:pathLst>
              <a:path w="237489">
                <a:moveTo>
                  <a:pt x="0" y="0"/>
                </a:moveTo>
                <a:lnTo>
                  <a:pt x="237417" y="0"/>
                </a:lnTo>
              </a:path>
            </a:pathLst>
          </a:custGeom>
          <a:ln w="10975">
            <a:solidFill>
              <a:srgbClr val="D0D0D1"/>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02" name="object 902"/>
          <p:cNvSpPr/>
          <p:nvPr/>
        </p:nvSpPr>
        <p:spPr>
          <a:xfrm>
            <a:off x="2276303" y="2887122"/>
            <a:ext cx="6697" cy="6697"/>
          </a:xfrm>
          <a:custGeom>
            <a:avLst/>
            <a:gdLst/>
            <a:ahLst/>
            <a:cxnLst/>
            <a:rect l="l" t="t" r="r" b="b"/>
            <a:pathLst>
              <a:path w="11430" h="11429">
                <a:moveTo>
                  <a:pt x="0" y="10974"/>
                </a:moveTo>
                <a:lnTo>
                  <a:pt x="11134" y="10974"/>
                </a:lnTo>
                <a:lnTo>
                  <a:pt x="11134" y="0"/>
                </a:lnTo>
                <a:lnTo>
                  <a:pt x="0" y="0"/>
                </a:lnTo>
                <a:lnTo>
                  <a:pt x="0" y="10974"/>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03" name="object 903"/>
          <p:cNvSpPr/>
          <p:nvPr/>
        </p:nvSpPr>
        <p:spPr>
          <a:xfrm>
            <a:off x="2008223" y="2925475"/>
            <a:ext cx="268262" cy="0"/>
          </a:xfrm>
          <a:custGeom>
            <a:avLst/>
            <a:gdLst/>
            <a:ahLst/>
            <a:cxnLst/>
            <a:rect l="l" t="t" r="r" b="b"/>
            <a:pathLst>
              <a:path w="457835">
                <a:moveTo>
                  <a:pt x="0" y="0"/>
                </a:moveTo>
                <a:lnTo>
                  <a:pt x="457523" y="0"/>
                </a:lnTo>
              </a:path>
            </a:pathLst>
          </a:custGeom>
          <a:ln w="10974">
            <a:solidFill>
              <a:srgbClr val="D0D0D1"/>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04" name="object 904"/>
          <p:cNvSpPr/>
          <p:nvPr/>
        </p:nvSpPr>
        <p:spPr>
          <a:xfrm>
            <a:off x="2001878" y="2922260"/>
            <a:ext cx="281285" cy="6697"/>
          </a:xfrm>
          <a:custGeom>
            <a:avLst/>
            <a:gdLst/>
            <a:ahLst/>
            <a:cxnLst/>
            <a:rect l="l" t="t" r="r" b="b"/>
            <a:pathLst>
              <a:path w="480060" h="11429">
                <a:moveTo>
                  <a:pt x="479487" y="0"/>
                </a:moveTo>
                <a:lnTo>
                  <a:pt x="468353" y="0"/>
                </a:lnTo>
                <a:lnTo>
                  <a:pt x="468353" y="10974"/>
                </a:lnTo>
                <a:lnTo>
                  <a:pt x="479487" y="10974"/>
                </a:lnTo>
                <a:lnTo>
                  <a:pt x="479487" y="0"/>
                </a:lnTo>
                <a:close/>
              </a:path>
              <a:path w="480060" h="11429">
                <a:moveTo>
                  <a:pt x="10794" y="7542"/>
                </a:moveTo>
                <a:lnTo>
                  <a:pt x="0" y="10328"/>
                </a:lnTo>
                <a:lnTo>
                  <a:pt x="0" y="10974"/>
                </a:lnTo>
                <a:lnTo>
                  <a:pt x="10794" y="10974"/>
                </a:lnTo>
                <a:lnTo>
                  <a:pt x="10794" y="7542"/>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05" name="object 905"/>
          <p:cNvSpPr/>
          <p:nvPr/>
        </p:nvSpPr>
        <p:spPr>
          <a:xfrm>
            <a:off x="2008223" y="2960654"/>
            <a:ext cx="268262" cy="0"/>
          </a:xfrm>
          <a:custGeom>
            <a:avLst/>
            <a:gdLst/>
            <a:ahLst/>
            <a:cxnLst/>
            <a:rect l="l" t="t" r="r" b="b"/>
            <a:pathLst>
              <a:path w="457835">
                <a:moveTo>
                  <a:pt x="0" y="0"/>
                </a:moveTo>
                <a:lnTo>
                  <a:pt x="457523" y="0"/>
                </a:lnTo>
              </a:path>
            </a:pathLst>
          </a:custGeom>
          <a:ln w="10975">
            <a:solidFill>
              <a:srgbClr val="D0D0D1"/>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06" name="object 906"/>
          <p:cNvSpPr/>
          <p:nvPr/>
        </p:nvSpPr>
        <p:spPr>
          <a:xfrm>
            <a:off x="2276303" y="2957439"/>
            <a:ext cx="6697" cy="6697"/>
          </a:xfrm>
          <a:custGeom>
            <a:avLst/>
            <a:gdLst/>
            <a:ahLst/>
            <a:cxnLst/>
            <a:rect l="l" t="t" r="r" b="b"/>
            <a:pathLst>
              <a:path w="11430" h="11429">
                <a:moveTo>
                  <a:pt x="11134" y="0"/>
                </a:moveTo>
                <a:lnTo>
                  <a:pt x="0" y="0"/>
                </a:lnTo>
                <a:lnTo>
                  <a:pt x="0" y="10975"/>
                </a:lnTo>
                <a:lnTo>
                  <a:pt x="11134" y="10975"/>
                </a:lnTo>
                <a:lnTo>
                  <a:pt x="11134"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07" name="object 907"/>
          <p:cNvSpPr/>
          <p:nvPr/>
        </p:nvSpPr>
        <p:spPr>
          <a:xfrm>
            <a:off x="2001878" y="2957439"/>
            <a:ext cx="6325" cy="6697"/>
          </a:xfrm>
          <a:custGeom>
            <a:avLst/>
            <a:gdLst/>
            <a:ahLst/>
            <a:cxnLst/>
            <a:rect l="l" t="t" r="r" b="b"/>
            <a:pathLst>
              <a:path w="10794" h="11429">
                <a:moveTo>
                  <a:pt x="10794" y="0"/>
                </a:moveTo>
                <a:lnTo>
                  <a:pt x="0" y="0"/>
                </a:lnTo>
                <a:lnTo>
                  <a:pt x="0" y="10975"/>
                </a:lnTo>
                <a:lnTo>
                  <a:pt x="10794" y="10975"/>
                </a:lnTo>
                <a:lnTo>
                  <a:pt x="10794"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08" name="object 908"/>
          <p:cNvSpPr/>
          <p:nvPr/>
        </p:nvSpPr>
        <p:spPr>
          <a:xfrm>
            <a:off x="2008223" y="2995833"/>
            <a:ext cx="268262" cy="0"/>
          </a:xfrm>
          <a:custGeom>
            <a:avLst/>
            <a:gdLst/>
            <a:ahLst/>
            <a:cxnLst/>
            <a:rect l="l" t="t" r="r" b="b"/>
            <a:pathLst>
              <a:path w="457835">
                <a:moveTo>
                  <a:pt x="0" y="0"/>
                </a:moveTo>
                <a:lnTo>
                  <a:pt x="457523" y="0"/>
                </a:lnTo>
              </a:path>
            </a:pathLst>
          </a:custGeom>
          <a:ln w="10974">
            <a:solidFill>
              <a:srgbClr val="D0D0D1"/>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09" name="object 909"/>
          <p:cNvSpPr/>
          <p:nvPr/>
        </p:nvSpPr>
        <p:spPr>
          <a:xfrm>
            <a:off x="2276303" y="2992618"/>
            <a:ext cx="6697" cy="6697"/>
          </a:xfrm>
          <a:custGeom>
            <a:avLst/>
            <a:gdLst/>
            <a:ahLst/>
            <a:cxnLst/>
            <a:rect l="l" t="t" r="r" b="b"/>
            <a:pathLst>
              <a:path w="11430" h="11429">
                <a:moveTo>
                  <a:pt x="11134" y="0"/>
                </a:moveTo>
                <a:lnTo>
                  <a:pt x="0" y="0"/>
                </a:lnTo>
                <a:lnTo>
                  <a:pt x="0" y="10974"/>
                </a:lnTo>
                <a:lnTo>
                  <a:pt x="11134" y="10974"/>
                </a:lnTo>
                <a:lnTo>
                  <a:pt x="11134"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10" name="object 910"/>
          <p:cNvSpPr/>
          <p:nvPr/>
        </p:nvSpPr>
        <p:spPr>
          <a:xfrm>
            <a:off x="2001878" y="2992618"/>
            <a:ext cx="6325" cy="6697"/>
          </a:xfrm>
          <a:custGeom>
            <a:avLst/>
            <a:gdLst/>
            <a:ahLst/>
            <a:cxnLst/>
            <a:rect l="l" t="t" r="r" b="b"/>
            <a:pathLst>
              <a:path w="10794" h="11429">
                <a:moveTo>
                  <a:pt x="10794" y="0"/>
                </a:moveTo>
                <a:lnTo>
                  <a:pt x="0" y="0"/>
                </a:lnTo>
                <a:lnTo>
                  <a:pt x="0" y="10974"/>
                </a:lnTo>
                <a:lnTo>
                  <a:pt x="10794" y="10974"/>
                </a:lnTo>
                <a:lnTo>
                  <a:pt x="10794"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11" name="object 911"/>
          <p:cNvSpPr/>
          <p:nvPr/>
        </p:nvSpPr>
        <p:spPr>
          <a:xfrm>
            <a:off x="1875994" y="2819988"/>
            <a:ext cx="275379" cy="140675"/>
          </a:xfrm>
          <a:prstGeom prst="rect">
            <a:avLst/>
          </a:prstGeom>
          <a:blipFill>
            <a:blip r:embed="rId103"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12" name="object 912"/>
          <p:cNvSpPr/>
          <p:nvPr/>
        </p:nvSpPr>
        <p:spPr>
          <a:xfrm>
            <a:off x="1735409" y="2819968"/>
            <a:ext cx="140642" cy="141015"/>
          </a:xfrm>
          <a:custGeom>
            <a:avLst/>
            <a:gdLst/>
            <a:ahLst/>
            <a:cxnLst/>
            <a:rect l="l" t="t" r="r" b="b"/>
            <a:pathLst>
              <a:path w="240030" h="240664">
                <a:moveTo>
                  <a:pt x="0" y="240119"/>
                </a:moveTo>
                <a:lnTo>
                  <a:pt x="239896" y="240119"/>
                </a:lnTo>
                <a:lnTo>
                  <a:pt x="239896" y="0"/>
                </a:lnTo>
                <a:lnTo>
                  <a:pt x="0" y="0"/>
                </a:lnTo>
                <a:lnTo>
                  <a:pt x="0" y="240119"/>
                </a:lnTo>
                <a:close/>
              </a:path>
            </a:pathLst>
          </a:custGeom>
          <a:solidFill>
            <a:srgbClr val="CECCCC"/>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13" name="object 913"/>
          <p:cNvSpPr/>
          <p:nvPr/>
        </p:nvSpPr>
        <p:spPr>
          <a:xfrm>
            <a:off x="1735409" y="2819964"/>
            <a:ext cx="140642" cy="141015"/>
          </a:xfrm>
          <a:custGeom>
            <a:avLst/>
            <a:gdLst/>
            <a:ahLst/>
            <a:cxnLst/>
            <a:rect l="l" t="t" r="r" b="b"/>
            <a:pathLst>
              <a:path w="240030" h="240664">
                <a:moveTo>
                  <a:pt x="0" y="240120"/>
                </a:moveTo>
                <a:lnTo>
                  <a:pt x="239896" y="240120"/>
                </a:lnTo>
                <a:lnTo>
                  <a:pt x="239896" y="0"/>
                </a:lnTo>
                <a:lnTo>
                  <a:pt x="0" y="0"/>
                </a:lnTo>
                <a:lnTo>
                  <a:pt x="0" y="240120"/>
                </a:lnTo>
                <a:close/>
              </a:path>
            </a:pathLst>
          </a:custGeom>
          <a:ln w="21973">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14" name="object 914"/>
          <p:cNvSpPr/>
          <p:nvPr/>
        </p:nvSpPr>
        <p:spPr>
          <a:xfrm>
            <a:off x="2001779" y="2160690"/>
            <a:ext cx="281285" cy="281285"/>
          </a:xfrm>
          <a:custGeom>
            <a:avLst/>
            <a:gdLst/>
            <a:ahLst/>
            <a:cxnLst/>
            <a:rect l="l" t="t" r="r" b="b"/>
            <a:pathLst>
              <a:path w="480060" h="480060">
                <a:moveTo>
                  <a:pt x="0" y="479934"/>
                </a:moveTo>
                <a:lnTo>
                  <a:pt x="479487" y="479934"/>
                </a:lnTo>
                <a:lnTo>
                  <a:pt x="479487" y="0"/>
                </a:lnTo>
                <a:lnTo>
                  <a:pt x="0" y="0"/>
                </a:lnTo>
                <a:lnTo>
                  <a:pt x="0" y="479934"/>
                </a:lnTo>
                <a:close/>
              </a:path>
            </a:pathLst>
          </a:custGeom>
          <a:solidFill>
            <a:srgbClr val="E3E2E3"/>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15" name="object 915"/>
          <p:cNvSpPr/>
          <p:nvPr/>
        </p:nvSpPr>
        <p:spPr>
          <a:xfrm>
            <a:off x="1995334" y="2445246"/>
            <a:ext cx="293936" cy="0"/>
          </a:xfrm>
          <a:custGeom>
            <a:avLst/>
            <a:gdLst/>
            <a:ahLst/>
            <a:cxnLst/>
            <a:rect l="l" t="t" r="r" b="b"/>
            <a:pathLst>
              <a:path w="501650">
                <a:moveTo>
                  <a:pt x="0" y="0"/>
                </a:moveTo>
                <a:lnTo>
                  <a:pt x="501484" y="0"/>
                </a:lnTo>
              </a:path>
            </a:pathLst>
          </a:custGeom>
          <a:ln w="10160">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16" name="object 916"/>
          <p:cNvSpPr/>
          <p:nvPr/>
        </p:nvSpPr>
        <p:spPr>
          <a:xfrm>
            <a:off x="1995334" y="2435572"/>
            <a:ext cx="281285" cy="6697"/>
          </a:xfrm>
          <a:custGeom>
            <a:avLst/>
            <a:gdLst/>
            <a:ahLst/>
            <a:cxnLst/>
            <a:rect l="l" t="t" r="r" b="b"/>
            <a:pathLst>
              <a:path w="480060" h="11429">
                <a:moveTo>
                  <a:pt x="0" y="11430"/>
                </a:moveTo>
                <a:lnTo>
                  <a:pt x="479521" y="11430"/>
                </a:lnTo>
                <a:lnTo>
                  <a:pt x="479521" y="0"/>
                </a:lnTo>
                <a:lnTo>
                  <a:pt x="0" y="0"/>
                </a:lnTo>
                <a:lnTo>
                  <a:pt x="0" y="1143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17" name="object 917"/>
          <p:cNvSpPr/>
          <p:nvPr/>
        </p:nvSpPr>
        <p:spPr>
          <a:xfrm>
            <a:off x="2001769" y="2166937"/>
            <a:ext cx="0" cy="268635"/>
          </a:xfrm>
          <a:custGeom>
            <a:avLst/>
            <a:gdLst/>
            <a:ahLst/>
            <a:cxnLst/>
            <a:rect l="l" t="t" r="r" b="b"/>
            <a:pathLst>
              <a:path h="458470">
                <a:moveTo>
                  <a:pt x="0" y="0"/>
                </a:moveTo>
                <a:lnTo>
                  <a:pt x="0" y="458469"/>
                </a:lnTo>
              </a:path>
            </a:pathLst>
          </a:custGeom>
          <a:ln w="21963">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18" name="object 918"/>
          <p:cNvSpPr/>
          <p:nvPr/>
        </p:nvSpPr>
        <p:spPr>
          <a:xfrm>
            <a:off x="1995334" y="2154287"/>
            <a:ext cx="293936" cy="12650"/>
          </a:xfrm>
          <a:custGeom>
            <a:avLst/>
            <a:gdLst/>
            <a:ahLst/>
            <a:cxnLst/>
            <a:rect l="l" t="t" r="r" b="b"/>
            <a:pathLst>
              <a:path w="501650" h="21589">
                <a:moveTo>
                  <a:pt x="0" y="21590"/>
                </a:moveTo>
                <a:lnTo>
                  <a:pt x="501484" y="21590"/>
                </a:lnTo>
                <a:lnTo>
                  <a:pt x="501484" y="0"/>
                </a:lnTo>
                <a:lnTo>
                  <a:pt x="0" y="0"/>
                </a:lnTo>
                <a:lnTo>
                  <a:pt x="0" y="2159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19" name="object 919"/>
          <p:cNvSpPr/>
          <p:nvPr/>
        </p:nvSpPr>
        <p:spPr>
          <a:xfrm>
            <a:off x="2276303" y="2435572"/>
            <a:ext cx="6697" cy="6697"/>
          </a:xfrm>
          <a:custGeom>
            <a:avLst/>
            <a:gdLst/>
            <a:ahLst/>
            <a:cxnLst/>
            <a:rect l="l" t="t" r="r" b="b"/>
            <a:pathLst>
              <a:path w="11430" h="11429">
                <a:moveTo>
                  <a:pt x="0" y="11430"/>
                </a:moveTo>
                <a:lnTo>
                  <a:pt x="10965" y="11430"/>
                </a:lnTo>
                <a:lnTo>
                  <a:pt x="10965" y="0"/>
                </a:lnTo>
                <a:lnTo>
                  <a:pt x="0" y="0"/>
                </a:lnTo>
                <a:lnTo>
                  <a:pt x="0" y="1143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20" name="object 920"/>
          <p:cNvSpPr/>
          <p:nvPr/>
        </p:nvSpPr>
        <p:spPr>
          <a:xfrm>
            <a:off x="2282738" y="2166937"/>
            <a:ext cx="0" cy="268635"/>
          </a:xfrm>
          <a:custGeom>
            <a:avLst/>
            <a:gdLst/>
            <a:ahLst/>
            <a:cxnLst/>
            <a:rect l="l" t="t" r="r" b="b"/>
            <a:pathLst>
              <a:path h="458470">
                <a:moveTo>
                  <a:pt x="0" y="0"/>
                </a:moveTo>
                <a:lnTo>
                  <a:pt x="0" y="458469"/>
                </a:lnTo>
              </a:path>
            </a:pathLst>
          </a:custGeom>
          <a:ln w="21963">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21" name="object 921"/>
          <p:cNvSpPr/>
          <p:nvPr/>
        </p:nvSpPr>
        <p:spPr>
          <a:xfrm>
            <a:off x="2282729" y="2435451"/>
            <a:ext cx="6697" cy="6697"/>
          </a:xfrm>
          <a:custGeom>
            <a:avLst/>
            <a:gdLst/>
            <a:ahLst/>
            <a:cxnLst/>
            <a:rect l="l" t="t" r="r" b="b"/>
            <a:pathLst>
              <a:path w="11430" h="11429">
                <a:moveTo>
                  <a:pt x="10998" y="0"/>
                </a:moveTo>
                <a:lnTo>
                  <a:pt x="0" y="0"/>
                </a:lnTo>
                <a:lnTo>
                  <a:pt x="0" y="11008"/>
                </a:lnTo>
                <a:lnTo>
                  <a:pt x="10998" y="11008"/>
                </a:lnTo>
                <a:lnTo>
                  <a:pt x="10998"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22" name="object 922"/>
          <p:cNvSpPr/>
          <p:nvPr/>
        </p:nvSpPr>
        <p:spPr>
          <a:xfrm>
            <a:off x="2033723" y="2410027"/>
            <a:ext cx="6697" cy="25673"/>
          </a:xfrm>
          <a:custGeom>
            <a:avLst/>
            <a:gdLst/>
            <a:ahLst/>
            <a:cxnLst/>
            <a:rect l="l" t="t" r="r" b="b"/>
            <a:pathLst>
              <a:path w="11430" h="43814">
                <a:moveTo>
                  <a:pt x="0" y="43389"/>
                </a:moveTo>
                <a:lnTo>
                  <a:pt x="10964" y="43389"/>
                </a:lnTo>
                <a:lnTo>
                  <a:pt x="10964" y="0"/>
                </a:lnTo>
                <a:lnTo>
                  <a:pt x="0" y="0"/>
                </a:lnTo>
                <a:lnTo>
                  <a:pt x="0" y="43389"/>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23" name="object 923"/>
          <p:cNvSpPr/>
          <p:nvPr/>
        </p:nvSpPr>
        <p:spPr>
          <a:xfrm>
            <a:off x="2033723" y="2435451"/>
            <a:ext cx="6697" cy="6697"/>
          </a:xfrm>
          <a:custGeom>
            <a:avLst/>
            <a:gdLst/>
            <a:ahLst/>
            <a:cxnLst/>
            <a:rect l="l" t="t" r="r" b="b"/>
            <a:pathLst>
              <a:path w="11430" h="11429">
                <a:moveTo>
                  <a:pt x="0" y="11008"/>
                </a:moveTo>
                <a:lnTo>
                  <a:pt x="10964" y="11008"/>
                </a:lnTo>
                <a:lnTo>
                  <a:pt x="10964" y="0"/>
                </a:lnTo>
                <a:lnTo>
                  <a:pt x="0" y="0"/>
                </a:lnTo>
                <a:lnTo>
                  <a:pt x="0" y="11008"/>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24" name="object 924"/>
          <p:cNvSpPr/>
          <p:nvPr/>
        </p:nvSpPr>
        <p:spPr>
          <a:xfrm>
            <a:off x="2033723" y="2167120"/>
            <a:ext cx="6697" cy="236637"/>
          </a:xfrm>
          <a:custGeom>
            <a:avLst/>
            <a:gdLst/>
            <a:ahLst/>
            <a:cxnLst/>
            <a:rect l="l" t="t" r="r" b="b"/>
            <a:pathLst>
              <a:path w="11430" h="403860">
                <a:moveTo>
                  <a:pt x="10963" y="354556"/>
                </a:moveTo>
                <a:lnTo>
                  <a:pt x="0" y="354556"/>
                </a:lnTo>
                <a:lnTo>
                  <a:pt x="0" y="403619"/>
                </a:lnTo>
                <a:lnTo>
                  <a:pt x="10963" y="403619"/>
                </a:lnTo>
                <a:lnTo>
                  <a:pt x="10963" y="354556"/>
                </a:lnTo>
                <a:close/>
              </a:path>
              <a:path w="11430" h="403860">
                <a:moveTo>
                  <a:pt x="10963" y="294518"/>
                </a:moveTo>
                <a:lnTo>
                  <a:pt x="0" y="294518"/>
                </a:lnTo>
                <a:lnTo>
                  <a:pt x="0" y="343581"/>
                </a:lnTo>
                <a:lnTo>
                  <a:pt x="10963" y="343581"/>
                </a:lnTo>
                <a:lnTo>
                  <a:pt x="10963" y="294518"/>
                </a:lnTo>
                <a:close/>
              </a:path>
              <a:path w="11430" h="403860">
                <a:moveTo>
                  <a:pt x="10963" y="277053"/>
                </a:moveTo>
                <a:lnTo>
                  <a:pt x="0" y="279873"/>
                </a:lnTo>
                <a:lnTo>
                  <a:pt x="0" y="283542"/>
                </a:lnTo>
                <a:lnTo>
                  <a:pt x="10963" y="283542"/>
                </a:lnTo>
                <a:lnTo>
                  <a:pt x="10963" y="277053"/>
                </a:lnTo>
                <a:close/>
              </a:path>
              <a:path w="11430" h="403860">
                <a:moveTo>
                  <a:pt x="10963" y="174475"/>
                </a:moveTo>
                <a:lnTo>
                  <a:pt x="0" y="174475"/>
                </a:lnTo>
                <a:lnTo>
                  <a:pt x="0" y="177328"/>
                </a:lnTo>
                <a:lnTo>
                  <a:pt x="10963" y="180080"/>
                </a:lnTo>
                <a:lnTo>
                  <a:pt x="10963" y="174475"/>
                </a:lnTo>
                <a:close/>
              </a:path>
              <a:path w="11430" h="403860">
                <a:moveTo>
                  <a:pt x="10963" y="114437"/>
                </a:moveTo>
                <a:lnTo>
                  <a:pt x="0" y="114437"/>
                </a:lnTo>
                <a:lnTo>
                  <a:pt x="0" y="163499"/>
                </a:lnTo>
                <a:lnTo>
                  <a:pt x="10963" y="163499"/>
                </a:lnTo>
                <a:lnTo>
                  <a:pt x="10963" y="114437"/>
                </a:lnTo>
                <a:close/>
              </a:path>
              <a:path w="11430" h="403860">
                <a:moveTo>
                  <a:pt x="10963" y="54397"/>
                </a:moveTo>
                <a:lnTo>
                  <a:pt x="0" y="54397"/>
                </a:lnTo>
                <a:lnTo>
                  <a:pt x="0" y="103461"/>
                </a:lnTo>
                <a:lnTo>
                  <a:pt x="10963" y="103461"/>
                </a:lnTo>
                <a:lnTo>
                  <a:pt x="10963" y="54397"/>
                </a:lnTo>
                <a:close/>
              </a:path>
              <a:path w="11430" h="403860">
                <a:moveTo>
                  <a:pt x="10963" y="0"/>
                </a:moveTo>
                <a:lnTo>
                  <a:pt x="0" y="0"/>
                </a:lnTo>
                <a:lnTo>
                  <a:pt x="0" y="43423"/>
                </a:lnTo>
                <a:lnTo>
                  <a:pt x="10963" y="43423"/>
                </a:lnTo>
                <a:lnTo>
                  <a:pt x="10963"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25" name="object 925"/>
          <p:cNvSpPr/>
          <p:nvPr/>
        </p:nvSpPr>
        <p:spPr>
          <a:xfrm>
            <a:off x="2033723" y="2160690"/>
            <a:ext cx="6697" cy="6697"/>
          </a:xfrm>
          <a:custGeom>
            <a:avLst/>
            <a:gdLst/>
            <a:ahLst/>
            <a:cxnLst/>
            <a:rect l="l" t="t" r="r" b="b"/>
            <a:pathLst>
              <a:path w="11430" h="11429">
                <a:moveTo>
                  <a:pt x="0" y="10974"/>
                </a:moveTo>
                <a:lnTo>
                  <a:pt x="10964" y="10974"/>
                </a:lnTo>
                <a:lnTo>
                  <a:pt x="10964" y="0"/>
                </a:lnTo>
                <a:lnTo>
                  <a:pt x="0" y="0"/>
                </a:lnTo>
                <a:lnTo>
                  <a:pt x="0" y="10974"/>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26" name="object 926"/>
          <p:cNvSpPr/>
          <p:nvPr/>
        </p:nvSpPr>
        <p:spPr>
          <a:xfrm>
            <a:off x="2068869" y="2410027"/>
            <a:ext cx="6697" cy="25673"/>
          </a:xfrm>
          <a:custGeom>
            <a:avLst/>
            <a:gdLst/>
            <a:ahLst/>
            <a:cxnLst/>
            <a:rect l="l" t="t" r="r" b="b"/>
            <a:pathLst>
              <a:path w="11430" h="43814">
                <a:moveTo>
                  <a:pt x="0" y="43389"/>
                </a:moveTo>
                <a:lnTo>
                  <a:pt x="10964" y="43389"/>
                </a:lnTo>
                <a:lnTo>
                  <a:pt x="10964" y="0"/>
                </a:lnTo>
                <a:lnTo>
                  <a:pt x="0" y="0"/>
                </a:lnTo>
                <a:lnTo>
                  <a:pt x="0" y="43389"/>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27" name="object 927"/>
          <p:cNvSpPr/>
          <p:nvPr/>
        </p:nvSpPr>
        <p:spPr>
          <a:xfrm>
            <a:off x="2068869" y="2435451"/>
            <a:ext cx="6697" cy="6697"/>
          </a:xfrm>
          <a:custGeom>
            <a:avLst/>
            <a:gdLst/>
            <a:ahLst/>
            <a:cxnLst/>
            <a:rect l="l" t="t" r="r" b="b"/>
            <a:pathLst>
              <a:path w="11430" h="11429">
                <a:moveTo>
                  <a:pt x="0" y="11008"/>
                </a:moveTo>
                <a:lnTo>
                  <a:pt x="10964" y="11008"/>
                </a:lnTo>
                <a:lnTo>
                  <a:pt x="10964" y="0"/>
                </a:lnTo>
                <a:lnTo>
                  <a:pt x="0" y="0"/>
                </a:lnTo>
                <a:lnTo>
                  <a:pt x="0" y="11008"/>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28" name="object 928"/>
          <p:cNvSpPr/>
          <p:nvPr/>
        </p:nvSpPr>
        <p:spPr>
          <a:xfrm>
            <a:off x="2068869" y="2167120"/>
            <a:ext cx="6697" cy="236637"/>
          </a:xfrm>
          <a:custGeom>
            <a:avLst/>
            <a:gdLst/>
            <a:ahLst/>
            <a:cxnLst/>
            <a:rect l="l" t="t" r="r" b="b"/>
            <a:pathLst>
              <a:path w="11430" h="403860">
                <a:moveTo>
                  <a:pt x="10963" y="354556"/>
                </a:moveTo>
                <a:lnTo>
                  <a:pt x="0" y="354556"/>
                </a:lnTo>
                <a:lnTo>
                  <a:pt x="0" y="403619"/>
                </a:lnTo>
                <a:lnTo>
                  <a:pt x="10963" y="403619"/>
                </a:lnTo>
                <a:lnTo>
                  <a:pt x="10963" y="354556"/>
                </a:lnTo>
                <a:close/>
              </a:path>
              <a:path w="11430" h="403860">
                <a:moveTo>
                  <a:pt x="10963" y="294518"/>
                </a:moveTo>
                <a:lnTo>
                  <a:pt x="0" y="294518"/>
                </a:lnTo>
                <a:lnTo>
                  <a:pt x="0" y="343581"/>
                </a:lnTo>
                <a:lnTo>
                  <a:pt x="10963" y="343581"/>
                </a:lnTo>
                <a:lnTo>
                  <a:pt x="10963" y="294518"/>
                </a:lnTo>
                <a:close/>
              </a:path>
              <a:path w="11430" h="403860">
                <a:moveTo>
                  <a:pt x="10963" y="261661"/>
                </a:moveTo>
                <a:lnTo>
                  <a:pt x="0" y="264481"/>
                </a:lnTo>
                <a:lnTo>
                  <a:pt x="0" y="283542"/>
                </a:lnTo>
                <a:lnTo>
                  <a:pt x="10963" y="283542"/>
                </a:lnTo>
                <a:lnTo>
                  <a:pt x="10963" y="261661"/>
                </a:lnTo>
                <a:close/>
              </a:path>
              <a:path w="11430" h="403860">
                <a:moveTo>
                  <a:pt x="10963" y="174475"/>
                </a:moveTo>
                <a:lnTo>
                  <a:pt x="0" y="174475"/>
                </a:lnTo>
                <a:lnTo>
                  <a:pt x="0" y="192551"/>
                </a:lnTo>
                <a:lnTo>
                  <a:pt x="10963" y="195337"/>
                </a:lnTo>
                <a:lnTo>
                  <a:pt x="10963" y="174475"/>
                </a:lnTo>
                <a:close/>
              </a:path>
              <a:path w="11430" h="403860">
                <a:moveTo>
                  <a:pt x="10963" y="114437"/>
                </a:moveTo>
                <a:lnTo>
                  <a:pt x="0" y="114437"/>
                </a:lnTo>
                <a:lnTo>
                  <a:pt x="0" y="163499"/>
                </a:lnTo>
                <a:lnTo>
                  <a:pt x="10963" y="163499"/>
                </a:lnTo>
                <a:lnTo>
                  <a:pt x="10963" y="114437"/>
                </a:lnTo>
                <a:close/>
              </a:path>
              <a:path w="11430" h="403860">
                <a:moveTo>
                  <a:pt x="10963" y="54397"/>
                </a:moveTo>
                <a:lnTo>
                  <a:pt x="0" y="54397"/>
                </a:lnTo>
                <a:lnTo>
                  <a:pt x="0" y="103461"/>
                </a:lnTo>
                <a:lnTo>
                  <a:pt x="10963" y="103461"/>
                </a:lnTo>
                <a:lnTo>
                  <a:pt x="10963" y="54397"/>
                </a:lnTo>
                <a:close/>
              </a:path>
              <a:path w="11430" h="403860">
                <a:moveTo>
                  <a:pt x="10963" y="0"/>
                </a:moveTo>
                <a:lnTo>
                  <a:pt x="0" y="0"/>
                </a:lnTo>
                <a:lnTo>
                  <a:pt x="0" y="43423"/>
                </a:lnTo>
                <a:lnTo>
                  <a:pt x="10963" y="43423"/>
                </a:lnTo>
                <a:lnTo>
                  <a:pt x="10963"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29" name="object 929"/>
          <p:cNvSpPr/>
          <p:nvPr/>
        </p:nvSpPr>
        <p:spPr>
          <a:xfrm>
            <a:off x="2068869" y="2160690"/>
            <a:ext cx="6697" cy="6697"/>
          </a:xfrm>
          <a:custGeom>
            <a:avLst/>
            <a:gdLst/>
            <a:ahLst/>
            <a:cxnLst/>
            <a:rect l="l" t="t" r="r" b="b"/>
            <a:pathLst>
              <a:path w="11430" h="11429">
                <a:moveTo>
                  <a:pt x="0" y="10974"/>
                </a:moveTo>
                <a:lnTo>
                  <a:pt x="10964" y="10974"/>
                </a:lnTo>
                <a:lnTo>
                  <a:pt x="10964" y="0"/>
                </a:lnTo>
                <a:lnTo>
                  <a:pt x="0" y="0"/>
                </a:lnTo>
                <a:lnTo>
                  <a:pt x="0" y="10974"/>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30" name="object 930"/>
          <p:cNvSpPr/>
          <p:nvPr/>
        </p:nvSpPr>
        <p:spPr>
          <a:xfrm>
            <a:off x="2103995" y="2410027"/>
            <a:ext cx="6697" cy="25673"/>
          </a:xfrm>
          <a:custGeom>
            <a:avLst/>
            <a:gdLst/>
            <a:ahLst/>
            <a:cxnLst/>
            <a:rect l="l" t="t" r="r" b="b"/>
            <a:pathLst>
              <a:path w="11430" h="43814">
                <a:moveTo>
                  <a:pt x="0" y="43389"/>
                </a:moveTo>
                <a:lnTo>
                  <a:pt x="10964" y="43389"/>
                </a:lnTo>
                <a:lnTo>
                  <a:pt x="10964" y="0"/>
                </a:lnTo>
                <a:lnTo>
                  <a:pt x="0" y="0"/>
                </a:lnTo>
                <a:lnTo>
                  <a:pt x="0" y="43389"/>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31" name="object 931"/>
          <p:cNvSpPr/>
          <p:nvPr/>
        </p:nvSpPr>
        <p:spPr>
          <a:xfrm>
            <a:off x="2103995" y="2435451"/>
            <a:ext cx="6697" cy="6697"/>
          </a:xfrm>
          <a:custGeom>
            <a:avLst/>
            <a:gdLst/>
            <a:ahLst/>
            <a:cxnLst/>
            <a:rect l="l" t="t" r="r" b="b"/>
            <a:pathLst>
              <a:path w="11430" h="11429">
                <a:moveTo>
                  <a:pt x="0" y="11008"/>
                </a:moveTo>
                <a:lnTo>
                  <a:pt x="10964" y="11008"/>
                </a:lnTo>
                <a:lnTo>
                  <a:pt x="10964" y="0"/>
                </a:lnTo>
                <a:lnTo>
                  <a:pt x="0" y="0"/>
                </a:lnTo>
                <a:lnTo>
                  <a:pt x="0" y="11008"/>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32" name="object 932"/>
          <p:cNvSpPr/>
          <p:nvPr/>
        </p:nvSpPr>
        <p:spPr>
          <a:xfrm>
            <a:off x="2103995" y="2167120"/>
            <a:ext cx="6697" cy="236637"/>
          </a:xfrm>
          <a:custGeom>
            <a:avLst/>
            <a:gdLst/>
            <a:ahLst/>
            <a:cxnLst/>
            <a:rect l="l" t="t" r="r" b="b"/>
            <a:pathLst>
              <a:path w="11430" h="403860">
                <a:moveTo>
                  <a:pt x="10963" y="354556"/>
                </a:moveTo>
                <a:lnTo>
                  <a:pt x="0" y="354556"/>
                </a:lnTo>
                <a:lnTo>
                  <a:pt x="0" y="403619"/>
                </a:lnTo>
                <a:lnTo>
                  <a:pt x="10963" y="403619"/>
                </a:lnTo>
                <a:lnTo>
                  <a:pt x="10963" y="354556"/>
                </a:lnTo>
                <a:close/>
              </a:path>
              <a:path w="11430" h="403860">
                <a:moveTo>
                  <a:pt x="10963" y="294518"/>
                </a:moveTo>
                <a:lnTo>
                  <a:pt x="0" y="294518"/>
                </a:lnTo>
                <a:lnTo>
                  <a:pt x="0" y="343581"/>
                </a:lnTo>
                <a:lnTo>
                  <a:pt x="10963" y="343581"/>
                </a:lnTo>
                <a:lnTo>
                  <a:pt x="10963" y="294518"/>
                </a:lnTo>
                <a:close/>
              </a:path>
              <a:path w="11430" h="403860">
                <a:moveTo>
                  <a:pt x="10963" y="246236"/>
                </a:moveTo>
                <a:lnTo>
                  <a:pt x="0" y="249055"/>
                </a:lnTo>
                <a:lnTo>
                  <a:pt x="0" y="283542"/>
                </a:lnTo>
                <a:lnTo>
                  <a:pt x="10963" y="283542"/>
                </a:lnTo>
                <a:lnTo>
                  <a:pt x="10963" y="246236"/>
                </a:lnTo>
                <a:close/>
              </a:path>
              <a:path w="11430" h="403860">
                <a:moveTo>
                  <a:pt x="10963" y="174475"/>
                </a:moveTo>
                <a:lnTo>
                  <a:pt x="0" y="174475"/>
                </a:lnTo>
                <a:lnTo>
                  <a:pt x="0" y="207773"/>
                </a:lnTo>
                <a:lnTo>
                  <a:pt x="10963" y="210559"/>
                </a:lnTo>
                <a:lnTo>
                  <a:pt x="10963" y="174475"/>
                </a:lnTo>
                <a:close/>
              </a:path>
              <a:path w="11430" h="403860">
                <a:moveTo>
                  <a:pt x="10963" y="114437"/>
                </a:moveTo>
                <a:lnTo>
                  <a:pt x="0" y="114437"/>
                </a:lnTo>
                <a:lnTo>
                  <a:pt x="0" y="163499"/>
                </a:lnTo>
                <a:lnTo>
                  <a:pt x="10963" y="163499"/>
                </a:lnTo>
                <a:lnTo>
                  <a:pt x="10963" y="114437"/>
                </a:lnTo>
                <a:close/>
              </a:path>
              <a:path w="11430" h="403860">
                <a:moveTo>
                  <a:pt x="10963" y="54397"/>
                </a:moveTo>
                <a:lnTo>
                  <a:pt x="0" y="54397"/>
                </a:lnTo>
                <a:lnTo>
                  <a:pt x="0" y="103461"/>
                </a:lnTo>
                <a:lnTo>
                  <a:pt x="10963" y="103461"/>
                </a:lnTo>
                <a:lnTo>
                  <a:pt x="10963" y="54397"/>
                </a:lnTo>
                <a:close/>
              </a:path>
              <a:path w="11430" h="403860">
                <a:moveTo>
                  <a:pt x="10963" y="0"/>
                </a:moveTo>
                <a:lnTo>
                  <a:pt x="0" y="0"/>
                </a:lnTo>
                <a:lnTo>
                  <a:pt x="0" y="43423"/>
                </a:lnTo>
                <a:lnTo>
                  <a:pt x="10963" y="43423"/>
                </a:lnTo>
                <a:lnTo>
                  <a:pt x="10963"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33" name="object 933"/>
          <p:cNvSpPr/>
          <p:nvPr/>
        </p:nvSpPr>
        <p:spPr>
          <a:xfrm>
            <a:off x="2103995" y="2160690"/>
            <a:ext cx="6697" cy="6697"/>
          </a:xfrm>
          <a:custGeom>
            <a:avLst/>
            <a:gdLst/>
            <a:ahLst/>
            <a:cxnLst/>
            <a:rect l="l" t="t" r="r" b="b"/>
            <a:pathLst>
              <a:path w="11430" h="11429">
                <a:moveTo>
                  <a:pt x="0" y="10974"/>
                </a:moveTo>
                <a:lnTo>
                  <a:pt x="10964" y="10974"/>
                </a:lnTo>
                <a:lnTo>
                  <a:pt x="10964" y="0"/>
                </a:lnTo>
                <a:lnTo>
                  <a:pt x="0" y="0"/>
                </a:lnTo>
                <a:lnTo>
                  <a:pt x="0" y="10974"/>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34" name="object 934"/>
          <p:cNvSpPr/>
          <p:nvPr/>
        </p:nvSpPr>
        <p:spPr>
          <a:xfrm>
            <a:off x="2139141" y="2410027"/>
            <a:ext cx="6697" cy="25673"/>
          </a:xfrm>
          <a:custGeom>
            <a:avLst/>
            <a:gdLst/>
            <a:ahLst/>
            <a:cxnLst/>
            <a:rect l="l" t="t" r="r" b="b"/>
            <a:pathLst>
              <a:path w="11430" h="43814">
                <a:moveTo>
                  <a:pt x="0" y="43389"/>
                </a:moveTo>
                <a:lnTo>
                  <a:pt x="10964" y="43389"/>
                </a:lnTo>
                <a:lnTo>
                  <a:pt x="10964" y="0"/>
                </a:lnTo>
                <a:lnTo>
                  <a:pt x="0" y="0"/>
                </a:lnTo>
                <a:lnTo>
                  <a:pt x="0" y="43389"/>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35" name="object 935"/>
          <p:cNvSpPr/>
          <p:nvPr/>
        </p:nvSpPr>
        <p:spPr>
          <a:xfrm>
            <a:off x="2139141" y="2435451"/>
            <a:ext cx="6697" cy="6697"/>
          </a:xfrm>
          <a:custGeom>
            <a:avLst/>
            <a:gdLst/>
            <a:ahLst/>
            <a:cxnLst/>
            <a:rect l="l" t="t" r="r" b="b"/>
            <a:pathLst>
              <a:path w="11430" h="11429">
                <a:moveTo>
                  <a:pt x="0" y="11008"/>
                </a:moveTo>
                <a:lnTo>
                  <a:pt x="10964" y="11008"/>
                </a:lnTo>
                <a:lnTo>
                  <a:pt x="10964" y="0"/>
                </a:lnTo>
                <a:lnTo>
                  <a:pt x="0" y="0"/>
                </a:lnTo>
                <a:lnTo>
                  <a:pt x="0" y="11008"/>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36" name="object 936"/>
          <p:cNvSpPr/>
          <p:nvPr/>
        </p:nvSpPr>
        <p:spPr>
          <a:xfrm>
            <a:off x="2139141" y="2167120"/>
            <a:ext cx="6697" cy="236637"/>
          </a:xfrm>
          <a:custGeom>
            <a:avLst/>
            <a:gdLst/>
            <a:ahLst/>
            <a:cxnLst/>
            <a:rect l="l" t="t" r="r" b="b"/>
            <a:pathLst>
              <a:path w="11430" h="403860">
                <a:moveTo>
                  <a:pt x="10965" y="354556"/>
                </a:moveTo>
                <a:lnTo>
                  <a:pt x="0" y="354556"/>
                </a:lnTo>
                <a:lnTo>
                  <a:pt x="0" y="403619"/>
                </a:lnTo>
                <a:lnTo>
                  <a:pt x="10965" y="403619"/>
                </a:lnTo>
                <a:lnTo>
                  <a:pt x="10965" y="354556"/>
                </a:lnTo>
                <a:close/>
              </a:path>
              <a:path w="11430" h="403860">
                <a:moveTo>
                  <a:pt x="10965" y="294518"/>
                </a:moveTo>
                <a:lnTo>
                  <a:pt x="0" y="294518"/>
                </a:lnTo>
                <a:lnTo>
                  <a:pt x="0" y="343581"/>
                </a:lnTo>
                <a:lnTo>
                  <a:pt x="10965" y="343581"/>
                </a:lnTo>
                <a:lnTo>
                  <a:pt x="10965" y="294518"/>
                </a:lnTo>
                <a:close/>
              </a:path>
              <a:path w="11430" h="403860">
                <a:moveTo>
                  <a:pt x="10965" y="234480"/>
                </a:moveTo>
                <a:lnTo>
                  <a:pt x="0" y="234480"/>
                </a:lnTo>
                <a:lnTo>
                  <a:pt x="0" y="283542"/>
                </a:lnTo>
                <a:lnTo>
                  <a:pt x="10965" y="283542"/>
                </a:lnTo>
                <a:lnTo>
                  <a:pt x="10965" y="234480"/>
                </a:lnTo>
                <a:close/>
              </a:path>
              <a:path w="11430" h="403860">
                <a:moveTo>
                  <a:pt x="10965" y="174475"/>
                </a:moveTo>
                <a:lnTo>
                  <a:pt x="0" y="174475"/>
                </a:lnTo>
                <a:lnTo>
                  <a:pt x="0" y="222995"/>
                </a:lnTo>
                <a:lnTo>
                  <a:pt x="2070" y="223504"/>
                </a:lnTo>
                <a:lnTo>
                  <a:pt x="10965" y="223504"/>
                </a:lnTo>
                <a:lnTo>
                  <a:pt x="10965" y="174475"/>
                </a:lnTo>
                <a:close/>
              </a:path>
              <a:path w="11430" h="403860">
                <a:moveTo>
                  <a:pt x="10965" y="114437"/>
                </a:moveTo>
                <a:lnTo>
                  <a:pt x="0" y="114437"/>
                </a:lnTo>
                <a:lnTo>
                  <a:pt x="0" y="163499"/>
                </a:lnTo>
                <a:lnTo>
                  <a:pt x="10965" y="163499"/>
                </a:lnTo>
                <a:lnTo>
                  <a:pt x="10965" y="114437"/>
                </a:lnTo>
                <a:close/>
              </a:path>
              <a:path w="11430" h="403860">
                <a:moveTo>
                  <a:pt x="10965" y="54397"/>
                </a:moveTo>
                <a:lnTo>
                  <a:pt x="0" y="54397"/>
                </a:lnTo>
                <a:lnTo>
                  <a:pt x="0" y="103461"/>
                </a:lnTo>
                <a:lnTo>
                  <a:pt x="10965" y="103461"/>
                </a:lnTo>
                <a:lnTo>
                  <a:pt x="10965" y="54397"/>
                </a:lnTo>
                <a:close/>
              </a:path>
              <a:path w="11430" h="403860">
                <a:moveTo>
                  <a:pt x="10965" y="0"/>
                </a:moveTo>
                <a:lnTo>
                  <a:pt x="0" y="0"/>
                </a:lnTo>
                <a:lnTo>
                  <a:pt x="0" y="43423"/>
                </a:lnTo>
                <a:lnTo>
                  <a:pt x="10965" y="43423"/>
                </a:lnTo>
                <a:lnTo>
                  <a:pt x="10965"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37" name="object 937"/>
          <p:cNvSpPr/>
          <p:nvPr/>
        </p:nvSpPr>
        <p:spPr>
          <a:xfrm>
            <a:off x="2139141" y="2160690"/>
            <a:ext cx="6697" cy="6697"/>
          </a:xfrm>
          <a:custGeom>
            <a:avLst/>
            <a:gdLst/>
            <a:ahLst/>
            <a:cxnLst/>
            <a:rect l="l" t="t" r="r" b="b"/>
            <a:pathLst>
              <a:path w="11430" h="11429">
                <a:moveTo>
                  <a:pt x="0" y="10974"/>
                </a:moveTo>
                <a:lnTo>
                  <a:pt x="10964" y="10974"/>
                </a:lnTo>
                <a:lnTo>
                  <a:pt x="10964" y="0"/>
                </a:lnTo>
                <a:lnTo>
                  <a:pt x="0" y="0"/>
                </a:lnTo>
                <a:lnTo>
                  <a:pt x="0" y="10974"/>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38" name="object 938"/>
          <p:cNvSpPr/>
          <p:nvPr/>
        </p:nvSpPr>
        <p:spPr>
          <a:xfrm>
            <a:off x="2174286" y="2410027"/>
            <a:ext cx="6697" cy="25673"/>
          </a:xfrm>
          <a:custGeom>
            <a:avLst/>
            <a:gdLst/>
            <a:ahLst/>
            <a:cxnLst/>
            <a:rect l="l" t="t" r="r" b="b"/>
            <a:pathLst>
              <a:path w="11430" h="43814">
                <a:moveTo>
                  <a:pt x="0" y="43389"/>
                </a:moveTo>
                <a:lnTo>
                  <a:pt x="10964" y="43389"/>
                </a:lnTo>
                <a:lnTo>
                  <a:pt x="10964" y="0"/>
                </a:lnTo>
                <a:lnTo>
                  <a:pt x="0" y="0"/>
                </a:lnTo>
                <a:lnTo>
                  <a:pt x="0" y="43389"/>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39" name="object 939"/>
          <p:cNvSpPr/>
          <p:nvPr/>
        </p:nvSpPr>
        <p:spPr>
          <a:xfrm>
            <a:off x="2174286" y="2435451"/>
            <a:ext cx="6697" cy="6697"/>
          </a:xfrm>
          <a:custGeom>
            <a:avLst/>
            <a:gdLst/>
            <a:ahLst/>
            <a:cxnLst/>
            <a:rect l="l" t="t" r="r" b="b"/>
            <a:pathLst>
              <a:path w="11430" h="11429">
                <a:moveTo>
                  <a:pt x="0" y="11008"/>
                </a:moveTo>
                <a:lnTo>
                  <a:pt x="10964" y="11008"/>
                </a:lnTo>
                <a:lnTo>
                  <a:pt x="10964" y="0"/>
                </a:lnTo>
                <a:lnTo>
                  <a:pt x="0" y="0"/>
                </a:lnTo>
                <a:lnTo>
                  <a:pt x="0" y="11008"/>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40" name="object 940"/>
          <p:cNvSpPr/>
          <p:nvPr/>
        </p:nvSpPr>
        <p:spPr>
          <a:xfrm>
            <a:off x="2174286" y="2374868"/>
            <a:ext cx="6697" cy="29021"/>
          </a:xfrm>
          <a:custGeom>
            <a:avLst/>
            <a:gdLst/>
            <a:ahLst/>
            <a:cxnLst/>
            <a:rect l="l" t="t" r="r" b="b"/>
            <a:pathLst>
              <a:path w="11430" h="49529">
                <a:moveTo>
                  <a:pt x="10965" y="0"/>
                </a:moveTo>
                <a:lnTo>
                  <a:pt x="0" y="0"/>
                </a:lnTo>
                <a:lnTo>
                  <a:pt x="0" y="49063"/>
                </a:lnTo>
                <a:lnTo>
                  <a:pt x="10965" y="49063"/>
                </a:lnTo>
                <a:lnTo>
                  <a:pt x="10965"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41" name="object 941"/>
          <p:cNvSpPr/>
          <p:nvPr/>
        </p:nvSpPr>
        <p:spPr>
          <a:xfrm>
            <a:off x="2174286" y="2339690"/>
            <a:ext cx="6697" cy="29021"/>
          </a:xfrm>
          <a:custGeom>
            <a:avLst/>
            <a:gdLst/>
            <a:ahLst/>
            <a:cxnLst/>
            <a:rect l="l" t="t" r="r" b="b"/>
            <a:pathLst>
              <a:path w="11430" h="49529">
                <a:moveTo>
                  <a:pt x="10965" y="0"/>
                </a:moveTo>
                <a:lnTo>
                  <a:pt x="0" y="0"/>
                </a:lnTo>
                <a:lnTo>
                  <a:pt x="0" y="49063"/>
                </a:lnTo>
                <a:lnTo>
                  <a:pt x="10965" y="49063"/>
                </a:lnTo>
                <a:lnTo>
                  <a:pt x="10965"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42" name="object 942"/>
          <p:cNvSpPr/>
          <p:nvPr/>
        </p:nvSpPr>
        <p:spPr>
          <a:xfrm>
            <a:off x="2174286" y="2304511"/>
            <a:ext cx="6697" cy="29021"/>
          </a:xfrm>
          <a:custGeom>
            <a:avLst/>
            <a:gdLst/>
            <a:ahLst/>
            <a:cxnLst/>
            <a:rect l="l" t="t" r="r" b="b"/>
            <a:pathLst>
              <a:path w="11430" h="49529">
                <a:moveTo>
                  <a:pt x="10965" y="0"/>
                </a:moveTo>
                <a:lnTo>
                  <a:pt x="0" y="0"/>
                </a:lnTo>
                <a:lnTo>
                  <a:pt x="0" y="49062"/>
                </a:lnTo>
                <a:lnTo>
                  <a:pt x="10965" y="49062"/>
                </a:lnTo>
                <a:lnTo>
                  <a:pt x="10965"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43" name="object 943"/>
          <p:cNvSpPr/>
          <p:nvPr/>
        </p:nvSpPr>
        <p:spPr>
          <a:xfrm>
            <a:off x="2174286" y="2269352"/>
            <a:ext cx="6697" cy="29021"/>
          </a:xfrm>
          <a:custGeom>
            <a:avLst/>
            <a:gdLst/>
            <a:ahLst/>
            <a:cxnLst/>
            <a:rect l="l" t="t" r="r" b="b"/>
            <a:pathLst>
              <a:path w="11430" h="49529">
                <a:moveTo>
                  <a:pt x="10965" y="0"/>
                </a:moveTo>
                <a:lnTo>
                  <a:pt x="0" y="0"/>
                </a:lnTo>
                <a:lnTo>
                  <a:pt x="0" y="49029"/>
                </a:lnTo>
                <a:lnTo>
                  <a:pt x="10965" y="49029"/>
                </a:lnTo>
                <a:lnTo>
                  <a:pt x="10965"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44" name="object 944"/>
          <p:cNvSpPr/>
          <p:nvPr/>
        </p:nvSpPr>
        <p:spPr>
          <a:xfrm>
            <a:off x="2174286" y="2234173"/>
            <a:ext cx="6697" cy="29021"/>
          </a:xfrm>
          <a:custGeom>
            <a:avLst/>
            <a:gdLst/>
            <a:ahLst/>
            <a:cxnLst/>
            <a:rect l="l" t="t" r="r" b="b"/>
            <a:pathLst>
              <a:path w="11430" h="49529">
                <a:moveTo>
                  <a:pt x="10965" y="0"/>
                </a:moveTo>
                <a:lnTo>
                  <a:pt x="0" y="0"/>
                </a:lnTo>
                <a:lnTo>
                  <a:pt x="0" y="49062"/>
                </a:lnTo>
                <a:lnTo>
                  <a:pt x="10965" y="49062"/>
                </a:lnTo>
                <a:lnTo>
                  <a:pt x="10965"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45" name="object 945"/>
          <p:cNvSpPr/>
          <p:nvPr/>
        </p:nvSpPr>
        <p:spPr>
          <a:xfrm>
            <a:off x="2174286" y="2198994"/>
            <a:ext cx="6697" cy="29021"/>
          </a:xfrm>
          <a:custGeom>
            <a:avLst/>
            <a:gdLst/>
            <a:ahLst/>
            <a:cxnLst/>
            <a:rect l="l" t="t" r="r" b="b"/>
            <a:pathLst>
              <a:path w="11430" h="49529">
                <a:moveTo>
                  <a:pt x="10965" y="0"/>
                </a:moveTo>
                <a:lnTo>
                  <a:pt x="0" y="0"/>
                </a:lnTo>
                <a:lnTo>
                  <a:pt x="0" y="49063"/>
                </a:lnTo>
                <a:lnTo>
                  <a:pt x="10965" y="49063"/>
                </a:lnTo>
                <a:lnTo>
                  <a:pt x="10965"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46" name="object 946"/>
          <p:cNvSpPr/>
          <p:nvPr/>
        </p:nvSpPr>
        <p:spPr>
          <a:xfrm>
            <a:off x="2174286" y="2167121"/>
            <a:ext cx="6697" cy="25673"/>
          </a:xfrm>
          <a:custGeom>
            <a:avLst/>
            <a:gdLst/>
            <a:ahLst/>
            <a:cxnLst/>
            <a:rect l="l" t="t" r="r" b="b"/>
            <a:pathLst>
              <a:path w="11430" h="43814">
                <a:moveTo>
                  <a:pt x="10965" y="0"/>
                </a:moveTo>
                <a:lnTo>
                  <a:pt x="0" y="0"/>
                </a:lnTo>
                <a:lnTo>
                  <a:pt x="0" y="43423"/>
                </a:lnTo>
                <a:lnTo>
                  <a:pt x="10965" y="43423"/>
                </a:lnTo>
                <a:lnTo>
                  <a:pt x="10965"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47" name="object 947"/>
          <p:cNvSpPr/>
          <p:nvPr/>
        </p:nvSpPr>
        <p:spPr>
          <a:xfrm>
            <a:off x="2174286" y="2160690"/>
            <a:ext cx="6697" cy="6697"/>
          </a:xfrm>
          <a:custGeom>
            <a:avLst/>
            <a:gdLst/>
            <a:ahLst/>
            <a:cxnLst/>
            <a:rect l="l" t="t" r="r" b="b"/>
            <a:pathLst>
              <a:path w="11430" h="11429">
                <a:moveTo>
                  <a:pt x="0" y="10974"/>
                </a:moveTo>
                <a:lnTo>
                  <a:pt x="10964" y="10974"/>
                </a:lnTo>
                <a:lnTo>
                  <a:pt x="10964" y="0"/>
                </a:lnTo>
                <a:lnTo>
                  <a:pt x="0" y="0"/>
                </a:lnTo>
                <a:lnTo>
                  <a:pt x="0" y="10974"/>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48" name="object 948"/>
          <p:cNvSpPr/>
          <p:nvPr/>
        </p:nvSpPr>
        <p:spPr>
          <a:xfrm>
            <a:off x="2209433" y="2410027"/>
            <a:ext cx="6697" cy="25673"/>
          </a:xfrm>
          <a:custGeom>
            <a:avLst/>
            <a:gdLst/>
            <a:ahLst/>
            <a:cxnLst/>
            <a:rect l="l" t="t" r="r" b="b"/>
            <a:pathLst>
              <a:path w="11430" h="43814">
                <a:moveTo>
                  <a:pt x="0" y="43389"/>
                </a:moveTo>
                <a:lnTo>
                  <a:pt x="10964" y="43389"/>
                </a:lnTo>
                <a:lnTo>
                  <a:pt x="10964" y="0"/>
                </a:lnTo>
                <a:lnTo>
                  <a:pt x="0" y="0"/>
                </a:lnTo>
                <a:lnTo>
                  <a:pt x="0" y="43389"/>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49" name="object 949"/>
          <p:cNvSpPr/>
          <p:nvPr/>
        </p:nvSpPr>
        <p:spPr>
          <a:xfrm>
            <a:off x="2209433" y="2435451"/>
            <a:ext cx="6697" cy="6697"/>
          </a:xfrm>
          <a:custGeom>
            <a:avLst/>
            <a:gdLst/>
            <a:ahLst/>
            <a:cxnLst/>
            <a:rect l="l" t="t" r="r" b="b"/>
            <a:pathLst>
              <a:path w="11430" h="11429">
                <a:moveTo>
                  <a:pt x="0" y="11008"/>
                </a:moveTo>
                <a:lnTo>
                  <a:pt x="10964" y="11008"/>
                </a:lnTo>
                <a:lnTo>
                  <a:pt x="10964" y="0"/>
                </a:lnTo>
                <a:lnTo>
                  <a:pt x="0" y="0"/>
                </a:lnTo>
                <a:lnTo>
                  <a:pt x="0" y="11008"/>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50" name="object 950"/>
          <p:cNvSpPr/>
          <p:nvPr/>
        </p:nvSpPr>
        <p:spPr>
          <a:xfrm>
            <a:off x="2209433" y="2374868"/>
            <a:ext cx="6697" cy="29021"/>
          </a:xfrm>
          <a:custGeom>
            <a:avLst/>
            <a:gdLst/>
            <a:ahLst/>
            <a:cxnLst/>
            <a:rect l="l" t="t" r="r" b="b"/>
            <a:pathLst>
              <a:path w="11430" h="49529">
                <a:moveTo>
                  <a:pt x="10963" y="0"/>
                </a:moveTo>
                <a:lnTo>
                  <a:pt x="0" y="0"/>
                </a:lnTo>
                <a:lnTo>
                  <a:pt x="0" y="49063"/>
                </a:lnTo>
                <a:lnTo>
                  <a:pt x="10963" y="49063"/>
                </a:lnTo>
                <a:lnTo>
                  <a:pt x="10963"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51" name="object 951"/>
          <p:cNvSpPr/>
          <p:nvPr/>
        </p:nvSpPr>
        <p:spPr>
          <a:xfrm>
            <a:off x="2209433" y="2339690"/>
            <a:ext cx="6697" cy="29021"/>
          </a:xfrm>
          <a:custGeom>
            <a:avLst/>
            <a:gdLst/>
            <a:ahLst/>
            <a:cxnLst/>
            <a:rect l="l" t="t" r="r" b="b"/>
            <a:pathLst>
              <a:path w="11430" h="49529">
                <a:moveTo>
                  <a:pt x="10963" y="0"/>
                </a:moveTo>
                <a:lnTo>
                  <a:pt x="0" y="0"/>
                </a:lnTo>
                <a:lnTo>
                  <a:pt x="0" y="49063"/>
                </a:lnTo>
                <a:lnTo>
                  <a:pt x="10963" y="49063"/>
                </a:lnTo>
                <a:lnTo>
                  <a:pt x="10963"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52" name="object 952"/>
          <p:cNvSpPr/>
          <p:nvPr/>
        </p:nvSpPr>
        <p:spPr>
          <a:xfrm>
            <a:off x="2209433" y="2304511"/>
            <a:ext cx="6697" cy="29021"/>
          </a:xfrm>
          <a:custGeom>
            <a:avLst/>
            <a:gdLst/>
            <a:ahLst/>
            <a:cxnLst/>
            <a:rect l="l" t="t" r="r" b="b"/>
            <a:pathLst>
              <a:path w="11430" h="49529">
                <a:moveTo>
                  <a:pt x="10963" y="0"/>
                </a:moveTo>
                <a:lnTo>
                  <a:pt x="0" y="0"/>
                </a:lnTo>
                <a:lnTo>
                  <a:pt x="0" y="49062"/>
                </a:lnTo>
                <a:lnTo>
                  <a:pt x="10963" y="49062"/>
                </a:lnTo>
                <a:lnTo>
                  <a:pt x="10963"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53" name="object 953"/>
          <p:cNvSpPr/>
          <p:nvPr/>
        </p:nvSpPr>
        <p:spPr>
          <a:xfrm>
            <a:off x="2209433" y="2269352"/>
            <a:ext cx="6697" cy="29021"/>
          </a:xfrm>
          <a:custGeom>
            <a:avLst/>
            <a:gdLst/>
            <a:ahLst/>
            <a:cxnLst/>
            <a:rect l="l" t="t" r="r" b="b"/>
            <a:pathLst>
              <a:path w="11430" h="49529">
                <a:moveTo>
                  <a:pt x="10963" y="0"/>
                </a:moveTo>
                <a:lnTo>
                  <a:pt x="0" y="0"/>
                </a:lnTo>
                <a:lnTo>
                  <a:pt x="0" y="49029"/>
                </a:lnTo>
                <a:lnTo>
                  <a:pt x="10963" y="49029"/>
                </a:lnTo>
                <a:lnTo>
                  <a:pt x="10963"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54" name="object 954"/>
          <p:cNvSpPr/>
          <p:nvPr/>
        </p:nvSpPr>
        <p:spPr>
          <a:xfrm>
            <a:off x="2209433" y="2234173"/>
            <a:ext cx="6697" cy="29021"/>
          </a:xfrm>
          <a:custGeom>
            <a:avLst/>
            <a:gdLst/>
            <a:ahLst/>
            <a:cxnLst/>
            <a:rect l="l" t="t" r="r" b="b"/>
            <a:pathLst>
              <a:path w="11430" h="49529">
                <a:moveTo>
                  <a:pt x="10963" y="0"/>
                </a:moveTo>
                <a:lnTo>
                  <a:pt x="0" y="0"/>
                </a:lnTo>
                <a:lnTo>
                  <a:pt x="0" y="49062"/>
                </a:lnTo>
                <a:lnTo>
                  <a:pt x="10963" y="49062"/>
                </a:lnTo>
                <a:lnTo>
                  <a:pt x="10963"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55" name="object 955"/>
          <p:cNvSpPr/>
          <p:nvPr/>
        </p:nvSpPr>
        <p:spPr>
          <a:xfrm>
            <a:off x="2209433" y="2198994"/>
            <a:ext cx="6697" cy="29021"/>
          </a:xfrm>
          <a:custGeom>
            <a:avLst/>
            <a:gdLst/>
            <a:ahLst/>
            <a:cxnLst/>
            <a:rect l="l" t="t" r="r" b="b"/>
            <a:pathLst>
              <a:path w="11430" h="49529">
                <a:moveTo>
                  <a:pt x="10963" y="0"/>
                </a:moveTo>
                <a:lnTo>
                  <a:pt x="0" y="0"/>
                </a:lnTo>
                <a:lnTo>
                  <a:pt x="0" y="49063"/>
                </a:lnTo>
                <a:lnTo>
                  <a:pt x="10963" y="49063"/>
                </a:lnTo>
                <a:lnTo>
                  <a:pt x="10963"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56" name="object 956"/>
          <p:cNvSpPr/>
          <p:nvPr/>
        </p:nvSpPr>
        <p:spPr>
          <a:xfrm>
            <a:off x="2209433" y="2167121"/>
            <a:ext cx="6697" cy="25673"/>
          </a:xfrm>
          <a:custGeom>
            <a:avLst/>
            <a:gdLst/>
            <a:ahLst/>
            <a:cxnLst/>
            <a:rect l="l" t="t" r="r" b="b"/>
            <a:pathLst>
              <a:path w="11430" h="43814">
                <a:moveTo>
                  <a:pt x="10963" y="0"/>
                </a:moveTo>
                <a:lnTo>
                  <a:pt x="0" y="0"/>
                </a:lnTo>
                <a:lnTo>
                  <a:pt x="0" y="43423"/>
                </a:lnTo>
                <a:lnTo>
                  <a:pt x="10963" y="43423"/>
                </a:lnTo>
                <a:lnTo>
                  <a:pt x="10963"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57" name="object 957"/>
          <p:cNvSpPr/>
          <p:nvPr/>
        </p:nvSpPr>
        <p:spPr>
          <a:xfrm>
            <a:off x="2209433" y="2160690"/>
            <a:ext cx="6697" cy="6697"/>
          </a:xfrm>
          <a:custGeom>
            <a:avLst/>
            <a:gdLst/>
            <a:ahLst/>
            <a:cxnLst/>
            <a:rect l="l" t="t" r="r" b="b"/>
            <a:pathLst>
              <a:path w="11430" h="11429">
                <a:moveTo>
                  <a:pt x="0" y="10974"/>
                </a:moveTo>
                <a:lnTo>
                  <a:pt x="10964" y="10974"/>
                </a:lnTo>
                <a:lnTo>
                  <a:pt x="10964" y="0"/>
                </a:lnTo>
                <a:lnTo>
                  <a:pt x="0" y="0"/>
                </a:lnTo>
                <a:lnTo>
                  <a:pt x="0" y="10974"/>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58" name="object 958"/>
          <p:cNvSpPr/>
          <p:nvPr/>
        </p:nvSpPr>
        <p:spPr>
          <a:xfrm>
            <a:off x="2244559" y="2410027"/>
            <a:ext cx="6697" cy="25673"/>
          </a:xfrm>
          <a:custGeom>
            <a:avLst/>
            <a:gdLst/>
            <a:ahLst/>
            <a:cxnLst/>
            <a:rect l="l" t="t" r="r" b="b"/>
            <a:pathLst>
              <a:path w="11430" h="43814">
                <a:moveTo>
                  <a:pt x="0" y="43389"/>
                </a:moveTo>
                <a:lnTo>
                  <a:pt x="10964" y="43389"/>
                </a:lnTo>
                <a:lnTo>
                  <a:pt x="10964" y="0"/>
                </a:lnTo>
                <a:lnTo>
                  <a:pt x="0" y="0"/>
                </a:lnTo>
                <a:lnTo>
                  <a:pt x="0" y="43389"/>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59" name="object 959"/>
          <p:cNvSpPr/>
          <p:nvPr/>
        </p:nvSpPr>
        <p:spPr>
          <a:xfrm>
            <a:off x="2244559" y="2435451"/>
            <a:ext cx="6697" cy="6697"/>
          </a:xfrm>
          <a:custGeom>
            <a:avLst/>
            <a:gdLst/>
            <a:ahLst/>
            <a:cxnLst/>
            <a:rect l="l" t="t" r="r" b="b"/>
            <a:pathLst>
              <a:path w="11430" h="11429">
                <a:moveTo>
                  <a:pt x="0" y="11008"/>
                </a:moveTo>
                <a:lnTo>
                  <a:pt x="10964" y="11008"/>
                </a:lnTo>
                <a:lnTo>
                  <a:pt x="10964" y="0"/>
                </a:lnTo>
                <a:lnTo>
                  <a:pt x="0" y="0"/>
                </a:lnTo>
                <a:lnTo>
                  <a:pt x="0" y="11008"/>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60" name="object 960"/>
          <p:cNvSpPr/>
          <p:nvPr/>
        </p:nvSpPr>
        <p:spPr>
          <a:xfrm>
            <a:off x="2244559" y="2374868"/>
            <a:ext cx="6697" cy="29021"/>
          </a:xfrm>
          <a:custGeom>
            <a:avLst/>
            <a:gdLst/>
            <a:ahLst/>
            <a:cxnLst/>
            <a:rect l="l" t="t" r="r" b="b"/>
            <a:pathLst>
              <a:path w="11430" h="49529">
                <a:moveTo>
                  <a:pt x="10965" y="0"/>
                </a:moveTo>
                <a:lnTo>
                  <a:pt x="0" y="0"/>
                </a:lnTo>
                <a:lnTo>
                  <a:pt x="0" y="49063"/>
                </a:lnTo>
                <a:lnTo>
                  <a:pt x="10965" y="49063"/>
                </a:lnTo>
                <a:lnTo>
                  <a:pt x="10965"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61" name="object 961"/>
          <p:cNvSpPr/>
          <p:nvPr/>
        </p:nvSpPr>
        <p:spPr>
          <a:xfrm>
            <a:off x="2244559" y="2339690"/>
            <a:ext cx="6697" cy="29021"/>
          </a:xfrm>
          <a:custGeom>
            <a:avLst/>
            <a:gdLst/>
            <a:ahLst/>
            <a:cxnLst/>
            <a:rect l="l" t="t" r="r" b="b"/>
            <a:pathLst>
              <a:path w="11430" h="49529">
                <a:moveTo>
                  <a:pt x="10965" y="0"/>
                </a:moveTo>
                <a:lnTo>
                  <a:pt x="0" y="0"/>
                </a:lnTo>
                <a:lnTo>
                  <a:pt x="0" y="49063"/>
                </a:lnTo>
                <a:lnTo>
                  <a:pt x="10965" y="49063"/>
                </a:lnTo>
                <a:lnTo>
                  <a:pt x="10965"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62" name="object 962"/>
          <p:cNvSpPr/>
          <p:nvPr/>
        </p:nvSpPr>
        <p:spPr>
          <a:xfrm>
            <a:off x="2244559" y="2304511"/>
            <a:ext cx="6697" cy="29021"/>
          </a:xfrm>
          <a:custGeom>
            <a:avLst/>
            <a:gdLst/>
            <a:ahLst/>
            <a:cxnLst/>
            <a:rect l="l" t="t" r="r" b="b"/>
            <a:pathLst>
              <a:path w="11430" h="49529">
                <a:moveTo>
                  <a:pt x="10965" y="0"/>
                </a:moveTo>
                <a:lnTo>
                  <a:pt x="0" y="0"/>
                </a:lnTo>
                <a:lnTo>
                  <a:pt x="0" y="49062"/>
                </a:lnTo>
                <a:lnTo>
                  <a:pt x="10965" y="49062"/>
                </a:lnTo>
                <a:lnTo>
                  <a:pt x="10965"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63" name="object 963"/>
          <p:cNvSpPr/>
          <p:nvPr/>
        </p:nvSpPr>
        <p:spPr>
          <a:xfrm>
            <a:off x="2244559" y="2269352"/>
            <a:ext cx="6697" cy="29021"/>
          </a:xfrm>
          <a:custGeom>
            <a:avLst/>
            <a:gdLst/>
            <a:ahLst/>
            <a:cxnLst/>
            <a:rect l="l" t="t" r="r" b="b"/>
            <a:pathLst>
              <a:path w="11430" h="49529">
                <a:moveTo>
                  <a:pt x="10965" y="0"/>
                </a:moveTo>
                <a:lnTo>
                  <a:pt x="0" y="0"/>
                </a:lnTo>
                <a:lnTo>
                  <a:pt x="0" y="49029"/>
                </a:lnTo>
                <a:lnTo>
                  <a:pt x="10965" y="49029"/>
                </a:lnTo>
                <a:lnTo>
                  <a:pt x="10965"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64" name="object 964"/>
          <p:cNvSpPr/>
          <p:nvPr/>
        </p:nvSpPr>
        <p:spPr>
          <a:xfrm>
            <a:off x="2244559" y="2234173"/>
            <a:ext cx="6697" cy="29021"/>
          </a:xfrm>
          <a:custGeom>
            <a:avLst/>
            <a:gdLst/>
            <a:ahLst/>
            <a:cxnLst/>
            <a:rect l="l" t="t" r="r" b="b"/>
            <a:pathLst>
              <a:path w="11430" h="49529">
                <a:moveTo>
                  <a:pt x="10965" y="0"/>
                </a:moveTo>
                <a:lnTo>
                  <a:pt x="0" y="0"/>
                </a:lnTo>
                <a:lnTo>
                  <a:pt x="0" y="49062"/>
                </a:lnTo>
                <a:lnTo>
                  <a:pt x="10965" y="49062"/>
                </a:lnTo>
                <a:lnTo>
                  <a:pt x="10965"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65" name="object 965"/>
          <p:cNvSpPr/>
          <p:nvPr/>
        </p:nvSpPr>
        <p:spPr>
          <a:xfrm>
            <a:off x="2244559" y="2198994"/>
            <a:ext cx="6697" cy="29021"/>
          </a:xfrm>
          <a:custGeom>
            <a:avLst/>
            <a:gdLst/>
            <a:ahLst/>
            <a:cxnLst/>
            <a:rect l="l" t="t" r="r" b="b"/>
            <a:pathLst>
              <a:path w="11430" h="49529">
                <a:moveTo>
                  <a:pt x="10965" y="0"/>
                </a:moveTo>
                <a:lnTo>
                  <a:pt x="0" y="0"/>
                </a:lnTo>
                <a:lnTo>
                  <a:pt x="0" y="49063"/>
                </a:lnTo>
                <a:lnTo>
                  <a:pt x="10965" y="49063"/>
                </a:lnTo>
                <a:lnTo>
                  <a:pt x="10965"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66" name="object 966"/>
          <p:cNvSpPr/>
          <p:nvPr/>
        </p:nvSpPr>
        <p:spPr>
          <a:xfrm>
            <a:off x="2244559" y="2167121"/>
            <a:ext cx="6697" cy="25673"/>
          </a:xfrm>
          <a:custGeom>
            <a:avLst/>
            <a:gdLst/>
            <a:ahLst/>
            <a:cxnLst/>
            <a:rect l="l" t="t" r="r" b="b"/>
            <a:pathLst>
              <a:path w="11430" h="43814">
                <a:moveTo>
                  <a:pt x="10965" y="0"/>
                </a:moveTo>
                <a:lnTo>
                  <a:pt x="0" y="0"/>
                </a:lnTo>
                <a:lnTo>
                  <a:pt x="0" y="43423"/>
                </a:lnTo>
                <a:lnTo>
                  <a:pt x="10965" y="43423"/>
                </a:lnTo>
                <a:lnTo>
                  <a:pt x="10965"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67" name="object 967"/>
          <p:cNvSpPr/>
          <p:nvPr/>
        </p:nvSpPr>
        <p:spPr>
          <a:xfrm>
            <a:off x="2244559" y="2160690"/>
            <a:ext cx="6697" cy="6697"/>
          </a:xfrm>
          <a:custGeom>
            <a:avLst/>
            <a:gdLst/>
            <a:ahLst/>
            <a:cxnLst/>
            <a:rect l="l" t="t" r="r" b="b"/>
            <a:pathLst>
              <a:path w="11430" h="11429">
                <a:moveTo>
                  <a:pt x="0" y="10974"/>
                </a:moveTo>
                <a:lnTo>
                  <a:pt x="10964" y="10974"/>
                </a:lnTo>
                <a:lnTo>
                  <a:pt x="10964" y="0"/>
                </a:lnTo>
                <a:lnTo>
                  <a:pt x="0" y="0"/>
                </a:lnTo>
                <a:lnTo>
                  <a:pt x="0" y="10974"/>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68" name="object 968"/>
          <p:cNvSpPr/>
          <p:nvPr/>
        </p:nvSpPr>
        <p:spPr>
          <a:xfrm>
            <a:off x="2008223" y="2195779"/>
            <a:ext cx="268262" cy="0"/>
          </a:xfrm>
          <a:custGeom>
            <a:avLst/>
            <a:gdLst/>
            <a:ahLst/>
            <a:cxnLst/>
            <a:rect l="l" t="t" r="r" b="b"/>
            <a:pathLst>
              <a:path w="457835">
                <a:moveTo>
                  <a:pt x="0" y="0"/>
                </a:moveTo>
                <a:lnTo>
                  <a:pt x="457523" y="0"/>
                </a:lnTo>
              </a:path>
            </a:pathLst>
          </a:custGeom>
          <a:ln w="10974">
            <a:solidFill>
              <a:srgbClr val="D0D0D1"/>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69" name="object 969"/>
          <p:cNvSpPr/>
          <p:nvPr/>
        </p:nvSpPr>
        <p:spPr>
          <a:xfrm>
            <a:off x="2276303" y="2192564"/>
            <a:ext cx="6697" cy="6697"/>
          </a:xfrm>
          <a:custGeom>
            <a:avLst/>
            <a:gdLst/>
            <a:ahLst/>
            <a:cxnLst/>
            <a:rect l="l" t="t" r="r" b="b"/>
            <a:pathLst>
              <a:path w="11430" h="11429">
                <a:moveTo>
                  <a:pt x="11134" y="0"/>
                </a:moveTo>
                <a:lnTo>
                  <a:pt x="0" y="0"/>
                </a:lnTo>
                <a:lnTo>
                  <a:pt x="0" y="10974"/>
                </a:lnTo>
                <a:lnTo>
                  <a:pt x="11134" y="10974"/>
                </a:lnTo>
                <a:lnTo>
                  <a:pt x="11134"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70" name="object 970"/>
          <p:cNvSpPr/>
          <p:nvPr/>
        </p:nvSpPr>
        <p:spPr>
          <a:xfrm>
            <a:off x="2001878" y="2192564"/>
            <a:ext cx="6325" cy="6697"/>
          </a:xfrm>
          <a:custGeom>
            <a:avLst/>
            <a:gdLst/>
            <a:ahLst/>
            <a:cxnLst/>
            <a:rect l="l" t="t" r="r" b="b"/>
            <a:pathLst>
              <a:path w="10794" h="11429">
                <a:moveTo>
                  <a:pt x="10794" y="0"/>
                </a:moveTo>
                <a:lnTo>
                  <a:pt x="0" y="0"/>
                </a:lnTo>
                <a:lnTo>
                  <a:pt x="0" y="10974"/>
                </a:lnTo>
                <a:lnTo>
                  <a:pt x="10794" y="10974"/>
                </a:lnTo>
                <a:lnTo>
                  <a:pt x="10794"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71" name="object 971"/>
          <p:cNvSpPr/>
          <p:nvPr/>
        </p:nvSpPr>
        <p:spPr>
          <a:xfrm>
            <a:off x="2008223" y="2230958"/>
            <a:ext cx="268262" cy="0"/>
          </a:xfrm>
          <a:custGeom>
            <a:avLst/>
            <a:gdLst/>
            <a:ahLst/>
            <a:cxnLst/>
            <a:rect l="l" t="t" r="r" b="b"/>
            <a:pathLst>
              <a:path w="457835">
                <a:moveTo>
                  <a:pt x="0" y="0"/>
                </a:moveTo>
                <a:lnTo>
                  <a:pt x="457523" y="0"/>
                </a:lnTo>
              </a:path>
            </a:pathLst>
          </a:custGeom>
          <a:ln w="10975">
            <a:solidFill>
              <a:srgbClr val="D0D0D1"/>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72" name="object 972"/>
          <p:cNvSpPr/>
          <p:nvPr/>
        </p:nvSpPr>
        <p:spPr>
          <a:xfrm>
            <a:off x="2276303" y="2227743"/>
            <a:ext cx="6697" cy="6697"/>
          </a:xfrm>
          <a:custGeom>
            <a:avLst/>
            <a:gdLst/>
            <a:ahLst/>
            <a:cxnLst/>
            <a:rect l="l" t="t" r="r" b="b"/>
            <a:pathLst>
              <a:path w="11430" h="11429">
                <a:moveTo>
                  <a:pt x="11134" y="0"/>
                </a:moveTo>
                <a:lnTo>
                  <a:pt x="0" y="0"/>
                </a:lnTo>
                <a:lnTo>
                  <a:pt x="0" y="10975"/>
                </a:lnTo>
                <a:lnTo>
                  <a:pt x="11134" y="10975"/>
                </a:lnTo>
                <a:lnTo>
                  <a:pt x="11134"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73" name="object 973"/>
          <p:cNvSpPr/>
          <p:nvPr/>
        </p:nvSpPr>
        <p:spPr>
          <a:xfrm>
            <a:off x="2001878" y="2227743"/>
            <a:ext cx="6325" cy="6697"/>
          </a:xfrm>
          <a:custGeom>
            <a:avLst/>
            <a:gdLst/>
            <a:ahLst/>
            <a:cxnLst/>
            <a:rect l="l" t="t" r="r" b="b"/>
            <a:pathLst>
              <a:path w="10794" h="11429">
                <a:moveTo>
                  <a:pt x="10794" y="0"/>
                </a:moveTo>
                <a:lnTo>
                  <a:pt x="0" y="0"/>
                </a:lnTo>
                <a:lnTo>
                  <a:pt x="0" y="10975"/>
                </a:lnTo>
                <a:lnTo>
                  <a:pt x="10794" y="10975"/>
                </a:lnTo>
                <a:lnTo>
                  <a:pt x="10794"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74" name="object 974"/>
          <p:cNvSpPr/>
          <p:nvPr/>
        </p:nvSpPr>
        <p:spPr>
          <a:xfrm>
            <a:off x="2008223" y="2266117"/>
            <a:ext cx="268262" cy="0"/>
          </a:xfrm>
          <a:custGeom>
            <a:avLst/>
            <a:gdLst/>
            <a:ahLst/>
            <a:cxnLst/>
            <a:rect l="l" t="t" r="r" b="b"/>
            <a:pathLst>
              <a:path w="457835">
                <a:moveTo>
                  <a:pt x="0" y="0"/>
                </a:moveTo>
                <a:lnTo>
                  <a:pt x="457523" y="0"/>
                </a:lnTo>
              </a:path>
            </a:pathLst>
          </a:custGeom>
          <a:ln w="10974">
            <a:solidFill>
              <a:srgbClr val="D0D0D1"/>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75" name="object 975"/>
          <p:cNvSpPr/>
          <p:nvPr/>
        </p:nvSpPr>
        <p:spPr>
          <a:xfrm>
            <a:off x="2001878" y="2262902"/>
            <a:ext cx="281285" cy="6697"/>
          </a:xfrm>
          <a:custGeom>
            <a:avLst/>
            <a:gdLst/>
            <a:ahLst/>
            <a:cxnLst/>
            <a:rect l="l" t="t" r="r" b="b"/>
            <a:pathLst>
              <a:path w="480060" h="11429">
                <a:moveTo>
                  <a:pt x="479487" y="0"/>
                </a:moveTo>
                <a:lnTo>
                  <a:pt x="468353" y="0"/>
                </a:lnTo>
                <a:lnTo>
                  <a:pt x="468353" y="10974"/>
                </a:lnTo>
                <a:lnTo>
                  <a:pt x="479487" y="10974"/>
                </a:lnTo>
                <a:lnTo>
                  <a:pt x="479487" y="0"/>
                </a:lnTo>
                <a:close/>
              </a:path>
              <a:path w="480060" h="11429">
                <a:moveTo>
                  <a:pt x="10794" y="0"/>
                </a:moveTo>
                <a:lnTo>
                  <a:pt x="0" y="0"/>
                </a:lnTo>
                <a:lnTo>
                  <a:pt x="10794" y="2786"/>
                </a:lnTo>
                <a:lnTo>
                  <a:pt x="10794"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76" name="object 976"/>
          <p:cNvSpPr/>
          <p:nvPr/>
        </p:nvSpPr>
        <p:spPr>
          <a:xfrm>
            <a:off x="2137231" y="2301295"/>
            <a:ext cx="139154" cy="0"/>
          </a:xfrm>
          <a:custGeom>
            <a:avLst/>
            <a:gdLst/>
            <a:ahLst/>
            <a:cxnLst/>
            <a:rect l="l" t="t" r="r" b="b"/>
            <a:pathLst>
              <a:path w="237489">
                <a:moveTo>
                  <a:pt x="0" y="0"/>
                </a:moveTo>
                <a:lnTo>
                  <a:pt x="237350" y="0"/>
                </a:lnTo>
              </a:path>
            </a:pathLst>
          </a:custGeom>
          <a:ln w="10975">
            <a:solidFill>
              <a:srgbClr val="D0D0D1"/>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77" name="object 977"/>
          <p:cNvSpPr/>
          <p:nvPr/>
        </p:nvSpPr>
        <p:spPr>
          <a:xfrm>
            <a:off x="2276303" y="2298080"/>
            <a:ext cx="6697" cy="6697"/>
          </a:xfrm>
          <a:custGeom>
            <a:avLst/>
            <a:gdLst/>
            <a:ahLst/>
            <a:cxnLst/>
            <a:rect l="l" t="t" r="r" b="b"/>
            <a:pathLst>
              <a:path w="11430" h="11429">
                <a:moveTo>
                  <a:pt x="0" y="10974"/>
                </a:moveTo>
                <a:lnTo>
                  <a:pt x="11134" y="10974"/>
                </a:lnTo>
                <a:lnTo>
                  <a:pt x="11134" y="0"/>
                </a:lnTo>
                <a:lnTo>
                  <a:pt x="0" y="0"/>
                </a:lnTo>
                <a:lnTo>
                  <a:pt x="0" y="10974"/>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78" name="object 978"/>
          <p:cNvSpPr/>
          <p:nvPr/>
        </p:nvSpPr>
        <p:spPr>
          <a:xfrm>
            <a:off x="2008223" y="2336474"/>
            <a:ext cx="268262" cy="0"/>
          </a:xfrm>
          <a:custGeom>
            <a:avLst/>
            <a:gdLst/>
            <a:ahLst/>
            <a:cxnLst/>
            <a:rect l="l" t="t" r="r" b="b"/>
            <a:pathLst>
              <a:path w="457835">
                <a:moveTo>
                  <a:pt x="0" y="0"/>
                </a:moveTo>
                <a:lnTo>
                  <a:pt x="457523" y="0"/>
                </a:lnTo>
              </a:path>
            </a:pathLst>
          </a:custGeom>
          <a:ln w="10975">
            <a:solidFill>
              <a:srgbClr val="D0D0D1"/>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79" name="object 979"/>
          <p:cNvSpPr/>
          <p:nvPr/>
        </p:nvSpPr>
        <p:spPr>
          <a:xfrm>
            <a:off x="2001878" y="2333259"/>
            <a:ext cx="281285" cy="6697"/>
          </a:xfrm>
          <a:custGeom>
            <a:avLst/>
            <a:gdLst/>
            <a:ahLst/>
            <a:cxnLst/>
            <a:rect l="l" t="t" r="r" b="b"/>
            <a:pathLst>
              <a:path w="480060" h="11429">
                <a:moveTo>
                  <a:pt x="479487" y="0"/>
                </a:moveTo>
                <a:lnTo>
                  <a:pt x="468353" y="0"/>
                </a:lnTo>
                <a:lnTo>
                  <a:pt x="468353" y="10975"/>
                </a:lnTo>
                <a:lnTo>
                  <a:pt x="479487" y="10975"/>
                </a:lnTo>
                <a:lnTo>
                  <a:pt x="479487" y="0"/>
                </a:lnTo>
                <a:close/>
              </a:path>
              <a:path w="480060" h="11429">
                <a:moveTo>
                  <a:pt x="10794" y="7509"/>
                </a:moveTo>
                <a:lnTo>
                  <a:pt x="0" y="10295"/>
                </a:lnTo>
                <a:lnTo>
                  <a:pt x="0" y="10975"/>
                </a:lnTo>
                <a:lnTo>
                  <a:pt x="10794" y="10975"/>
                </a:lnTo>
                <a:lnTo>
                  <a:pt x="10794" y="7509"/>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80" name="object 980"/>
          <p:cNvSpPr/>
          <p:nvPr/>
        </p:nvSpPr>
        <p:spPr>
          <a:xfrm>
            <a:off x="2008223" y="2371653"/>
            <a:ext cx="268262" cy="0"/>
          </a:xfrm>
          <a:custGeom>
            <a:avLst/>
            <a:gdLst/>
            <a:ahLst/>
            <a:cxnLst/>
            <a:rect l="l" t="t" r="r" b="b"/>
            <a:pathLst>
              <a:path w="457835">
                <a:moveTo>
                  <a:pt x="0" y="0"/>
                </a:moveTo>
                <a:lnTo>
                  <a:pt x="457523" y="0"/>
                </a:lnTo>
              </a:path>
            </a:pathLst>
          </a:custGeom>
          <a:ln w="10974">
            <a:solidFill>
              <a:srgbClr val="D0D0D1"/>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81" name="object 981"/>
          <p:cNvSpPr/>
          <p:nvPr/>
        </p:nvSpPr>
        <p:spPr>
          <a:xfrm>
            <a:off x="2276303" y="2368438"/>
            <a:ext cx="6697" cy="6697"/>
          </a:xfrm>
          <a:custGeom>
            <a:avLst/>
            <a:gdLst/>
            <a:ahLst/>
            <a:cxnLst/>
            <a:rect l="l" t="t" r="r" b="b"/>
            <a:pathLst>
              <a:path w="11430" h="11429">
                <a:moveTo>
                  <a:pt x="11134" y="0"/>
                </a:moveTo>
                <a:lnTo>
                  <a:pt x="0" y="0"/>
                </a:lnTo>
                <a:lnTo>
                  <a:pt x="0" y="10974"/>
                </a:lnTo>
                <a:lnTo>
                  <a:pt x="11134" y="10974"/>
                </a:lnTo>
                <a:lnTo>
                  <a:pt x="11134"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82" name="object 982"/>
          <p:cNvSpPr/>
          <p:nvPr/>
        </p:nvSpPr>
        <p:spPr>
          <a:xfrm>
            <a:off x="2001878" y="2368438"/>
            <a:ext cx="6325" cy="6697"/>
          </a:xfrm>
          <a:custGeom>
            <a:avLst/>
            <a:gdLst/>
            <a:ahLst/>
            <a:cxnLst/>
            <a:rect l="l" t="t" r="r" b="b"/>
            <a:pathLst>
              <a:path w="10794" h="11429">
                <a:moveTo>
                  <a:pt x="10794" y="0"/>
                </a:moveTo>
                <a:lnTo>
                  <a:pt x="0" y="0"/>
                </a:lnTo>
                <a:lnTo>
                  <a:pt x="0" y="10974"/>
                </a:lnTo>
                <a:lnTo>
                  <a:pt x="10794" y="10974"/>
                </a:lnTo>
                <a:lnTo>
                  <a:pt x="10794"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83" name="object 983"/>
          <p:cNvSpPr/>
          <p:nvPr/>
        </p:nvSpPr>
        <p:spPr>
          <a:xfrm>
            <a:off x="2008223" y="2406832"/>
            <a:ext cx="268262" cy="0"/>
          </a:xfrm>
          <a:custGeom>
            <a:avLst/>
            <a:gdLst/>
            <a:ahLst/>
            <a:cxnLst/>
            <a:rect l="l" t="t" r="r" b="b"/>
            <a:pathLst>
              <a:path w="457835">
                <a:moveTo>
                  <a:pt x="0" y="0"/>
                </a:moveTo>
                <a:lnTo>
                  <a:pt x="457523" y="0"/>
                </a:lnTo>
              </a:path>
            </a:pathLst>
          </a:custGeom>
          <a:ln w="10975">
            <a:solidFill>
              <a:srgbClr val="D0D0D1"/>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84" name="object 984"/>
          <p:cNvSpPr/>
          <p:nvPr/>
        </p:nvSpPr>
        <p:spPr>
          <a:xfrm>
            <a:off x="2276303" y="2403617"/>
            <a:ext cx="6697" cy="6697"/>
          </a:xfrm>
          <a:custGeom>
            <a:avLst/>
            <a:gdLst/>
            <a:ahLst/>
            <a:cxnLst/>
            <a:rect l="l" t="t" r="r" b="b"/>
            <a:pathLst>
              <a:path w="11430" h="11429">
                <a:moveTo>
                  <a:pt x="11134" y="0"/>
                </a:moveTo>
                <a:lnTo>
                  <a:pt x="0" y="0"/>
                </a:lnTo>
                <a:lnTo>
                  <a:pt x="0" y="10975"/>
                </a:lnTo>
                <a:lnTo>
                  <a:pt x="11134" y="10975"/>
                </a:lnTo>
                <a:lnTo>
                  <a:pt x="11134"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85" name="object 985"/>
          <p:cNvSpPr/>
          <p:nvPr/>
        </p:nvSpPr>
        <p:spPr>
          <a:xfrm>
            <a:off x="2001878" y="2403617"/>
            <a:ext cx="6325" cy="6697"/>
          </a:xfrm>
          <a:custGeom>
            <a:avLst/>
            <a:gdLst/>
            <a:ahLst/>
            <a:cxnLst/>
            <a:rect l="l" t="t" r="r" b="b"/>
            <a:pathLst>
              <a:path w="10794" h="11429">
                <a:moveTo>
                  <a:pt x="10794" y="0"/>
                </a:moveTo>
                <a:lnTo>
                  <a:pt x="0" y="0"/>
                </a:lnTo>
                <a:lnTo>
                  <a:pt x="0" y="10975"/>
                </a:lnTo>
                <a:lnTo>
                  <a:pt x="10794" y="10975"/>
                </a:lnTo>
                <a:lnTo>
                  <a:pt x="10794"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86" name="object 986"/>
          <p:cNvSpPr/>
          <p:nvPr/>
        </p:nvSpPr>
        <p:spPr>
          <a:xfrm>
            <a:off x="1875994" y="2230968"/>
            <a:ext cx="275379" cy="140675"/>
          </a:xfrm>
          <a:prstGeom prst="rect">
            <a:avLst/>
          </a:prstGeom>
          <a:blipFill>
            <a:blip r:embed="rId104"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87" name="object 987"/>
          <p:cNvSpPr/>
          <p:nvPr/>
        </p:nvSpPr>
        <p:spPr>
          <a:xfrm>
            <a:off x="1735409" y="2230948"/>
            <a:ext cx="140642" cy="141015"/>
          </a:xfrm>
          <a:custGeom>
            <a:avLst/>
            <a:gdLst/>
            <a:ahLst/>
            <a:cxnLst/>
            <a:rect l="l" t="t" r="r" b="b"/>
            <a:pathLst>
              <a:path w="240030" h="240664">
                <a:moveTo>
                  <a:pt x="0" y="240119"/>
                </a:moveTo>
                <a:lnTo>
                  <a:pt x="239896" y="240119"/>
                </a:lnTo>
                <a:lnTo>
                  <a:pt x="239896" y="0"/>
                </a:lnTo>
                <a:lnTo>
                  <a:pt x="0" y="0"/>
                </a:lnTo>
                <a:lnTo>
                  <a:pt x="0" y="240119"/>
                </a:lnTo>
                <a:close/>
              </a:path>
            </a:pathLst>
          </a:custGeom>
          <a:solidFill>
            <a:srgbClr val="CECCCC"/>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88" name="object 988"/>
          <p:cNvSpPr/>
          <p:nvPr/>
        </p:nvSpPr>
        <p:spPr>
          <a:xfrm>
            <a:off x="1735409" y="2230943"/>
            <a:ext cx="140642" cy="141015"/>
          </a:xfrm>
          <a:custGeom>
            <a:avLst/>
            <a:gdLst/>
            <a:ahLst/>
            <a:cxnLst/>
            <a:rect l="l" t="t" r="r" b="b"/>
            <a:pathLst>
              <a:path w="240030" h="240664">
                <a:moveTo>
                  <a:pt x="0" y="240120"/>
                </a:moveTo>
                <a:lnTo>
                  <a:pt x="239896" y="240120"/>
                </a:lnTo>
                <a:lnTo>
                  <a:pt x="239896" y="0"/>
                </a:lnTo>
                <a:lnTo>
                  <a:pt x="0" y="0"/>
                </a:lnTo>
                <a:lnTo>
                  <a:pt x="0" y="240120"/>
                </a:lnTo>
                <a:close/>
              </a:path>
            </a:pathLst>
          </a:custGeom>
          <a:ln w="21973">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89" name="object 989"/>
          <p:cNvSpPr/>
          <p:nvPr/>
        </p:nvSpPr>
        <p:spPr>
          <a:xfrm>
            <a:off x="2001779" y="982648"/>
            <a:ext cx="281285" cy="281285"/>
          </a:xfrm>
          <a:custGeom>
            <a:avLst/>
            <a:gdLst/>
            <a:ahLst/>
            <a:cxnLst/>
            <a:rect l="l" t="t" r="r" b="b"/>
            <a:pathLst>
              <a:path w="480060" h="480060">
                <a:moveTo>
                  <a:pt x="0" y="479934"/>
                </a:moveTo>
                <a:lnTo>
                  <a:pt x="479487" y="479934"/>
                </a:lnTo>
                <a:lnTo>
                  <a:pt x="479487" y="0"/>
                </a:lnTo>
                <a:lnTo>
                  <a:pt x="0" y="0"/>
                </a:lnTo>
                <a:lnTo>
                  <a:pt x="0" y="479934"/>
                </a:lnTo>
                <a:close/>
              </a:path>
            </a:pathLst>
          </a:custGeom>
          <a:solidFill>
            <a:srgbClr val="E3E2E3"/>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90" name="object 990"/>
          <p:cNvSpPr/>
          <p:nvPr/>
        </p:nvSpPr>
        <p:spPr>
          <a:xfrm>
            <a:off x="1995334" y="1263551"/>
            <a:ext cx="293936" cy="6697"/>
          </a:xfrm>
          <a:custGeom>
            <a:avLst/>
            <a:gdLst/>
            <a:ahLst/>
            <a:cxnLst/>
            <a:rect l="l" t="t" r="r" b="b"/>
            <a:pathLst>
              <a:path w="501650" h="11430">
                <a:moveTo>
                  <a:pt x="0" y="11430"/>
                </a:moveTo>
                <a:lnTo>
                  <a:pt x="501484" y="11430"/>
                </a:lnTo>
                <a:lnTo>
                  <a:pt x="501484" y="0"/>
                </a:lnTo>
                <a:lnTo>
                  <a:pt x="0" y="0"/>
                </a:lnTo>
                <a:lnTo>
                  <a:pt x="0" y="1143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91" name="object 991"/>
          <p:cNvSpPr/>
          <p:nvPr/>
        </p:nvSpPr>
        <p:spPr>
          <a:xfrm>
            <a:off x="1995334" y="1260574"/>
            <a:ext cx="281285" cy="0"/>
          </a:xfrm>
          <a:custGeom>
            <a:avLst/>
            <a:gdLst/>
            <a:ahLst/>
            <a:cxnLst/>
            <a:rect l="l" t="t" r="r" b="b"/>
            <a:pathLst>
              <a:path w="480060">
                <a:moveTo>
                  <a:pt x="0" y="0"/>
                </a:moveTo>
                <a:lnTo>
                  <a:pt x="479521" y="0"/>
                </a:lnTo>
              </a:path>
            </a:pathLst>
          </a:custGeom>
          <a:ln w="10159">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92" name="object 992"/>
          <p:cNvSpPr/>
          <p:nvPr/>
        </p:nvSpPr>
        <p:spPr>
          <a:xfrm>
            <a:off x="2001769" y="988962"/>
            <a:ext cx="0" cy="268635"/>
          </a:xfrm>
          <a:custGeom>
            <a:avLst/>
            <a:gdLst/>
            <a:ahLst/>
            <a:cxnLst/>
            <a:rect l="l" t="t" r="r" b="b"/>
            <a:pathLst>
              <a:path h="458469">
                <a:moveTo>
                  <a:pt x="0" y="0"/>
                </a:moveTo>
                <a:lnTo>
                  <a:pt x="0" y="458470"/>
                </a:lnTo>
              </a:path>
            </a:pathLst>
          </a:custGeom>
          <a:ln w="21963">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93" name="object 993"/>
          <p:cNvSpPr/>
          <p:nvPr/>
        </p:nvSpPr>
        <p:spPr>
          <a:xfrm>
            <a:off x="1995334" y="976312"/>
            <a:ext cx="293936" cy="12650"/>
          </a:xfrm>
          <a:custGeom>
            <a:avLst/>
            <a:gdLst/>
            <a:ahLst/>
            <a:cxnLst/>
            <a:rect l="l" t="t" r="r" b="b"/>
            <a:pathLst>
              <a:path w="501650" h="21589">
                <a:moveTo>
                  <a:pt x="0" y="21590"/>
                </a:moveTo>
                <a:lnTo>
                  <a:pt x="501484" y="21590"/>
                </a:lnTo>
                <a:lnTo>
                  <a:pt x="501484" y="0"/>
                </a:lnTo>
                <a:lnTo>
                  <a:pt x="0" y="0"/>
                </a:lnTo>
                <a:lnTo>
                  <a:pt x="0" y="2159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94" name="object 994"/>
          <p:cNvSpPr/>
          <p:nvPr/>
        </p:nvSpPr>
        <p:spPr>
          <a:xfrm>
            <a:off x="2276303" y="1257598"/>
            <a:ext cx="6697" cy="5953"/>
          </a:xfrm>
          <a:custGeom>
            <a:avLst/>
            <a:gdLst/>
            <a:ahLst/>
            <a:cxnLst/>
            <a:rect l="l" t="t" r="r" b="b"/>
            <a:pathLst>
              <a:path w="11430" h="10160">
                <a:moveTo>
                  <a:pt x="0" y="10159"/>
                </a:moveTo>
                <a:lnTo>
                  <a:pt x="10965" y="10159"/>
                </a:lnTo>
                <a:lnTo>
                  <a:pt x="10965" y="0"/>
                </a:lnTo>
                <a:lnTo>
                  <a:pt x="0" y="0"/>
                </a:lnTo>
                <a:lnTo>
                  <a:pt x="0" y="10159"/>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95" name="object 995"/>
          <p:cNvSpPr/>
          <p:nvPr/>
        </p:nvSpPr>
        <p:spPr>
          <a:xfrm>
            <a:off x="2282738" y="988962"/>
            <a:ext cx="0" cy="268635"/>
          </a:xfrm>
          <a:custGeom>
            <a:avLst/>
            <a:gdLst/>
            <a:ahLst/>
            <a:cxnLst/>
            <a:rect l="l" t="t" r="r" b="b"/>
            <a:pathLst>
              <a:path h="458469">
                <a:moveTo>
                  <a:pt x="0" y="0"/>
                </a:moveTo>
                <a:lnTo>
                  <a:pt x="0" y="458470"/>
                </a:lnTo>
              </a:path>
            </a:pathLst>
          </a:custGeom>
          <a:ln w="21963">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96" name="object 996"/>
          <p:cNvSpPr/>
          <p:nvPr/>
        </p:nvSpPr>
        <p:spPr>
          <a:xfrm>
            <a:off x="2282729" y="1257409"/>
            <a:ext cx="6697" cy="6697"/>
          </a:xfrm>
          <a:custGeom>
            <a:avLst/>
            <a:gdLst/>
            <a:ahLst/>
            <a:cxnLst/>
            <a:rect l="l" t="t" r="r" b="b"/>
            <a:pathLst>
              <a:path w="11430" h="11430">
                <a:moveTo>
                  <a:pt x="10998" y="0"/>
                </a:moveTo>
                <a:lnTo>
                  <a:pt x="0" y="0"/>
                </a:lnTo>
                <a:lnTo>
                  <a:pt x="0" y="11008"/>
                </a:lnTo>
                <a:lnTo>
                  <a:pt x="10998" y="11008"/>
                </a:lnTo>
                <a:lnTo>
                  <a:pt x="10998"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97" name="object 997"/>
          <p:cNvSpPr/>
          <p:nvPr/>
        </p:nvSpPr>
        <p:spPr>
          <a:xfrm>
            <a:off x="1735409" y="1052906"/>
            <a:ext cx="140642" cy="141015"/>
          </a:xfrm>
          <a:custGeom>
            <a:avLst/>
            <a:gdLst/>
            <a:ahLst/>
            <a:cxnLst/>
            <a:rect l="l" t="t" r="r" b="b"/>
            <a:pathLst>
              <a:path w="240030" h="240664">
                <a:moveTo>
                  <a:pt x="239896" y="240120"/>
                </a:moveTo>
                <a:lnTo>
                  <a:pt x="0" y="240120"/>
                </a:lnTo>
                <a:lnTo>
                  <a:pt x="0" y="0"/>
                </a:lnTo>
                <a:lnTo>
                  <a:pt x="239896" y="0"/>
                </a:lnTo>
                <a:lnTo>
                  <a:pt x="239896" y="240120"/>
                </a:lnTo>
                <a:close/>
              </a:path>
            </a:pathLst>
          </a:custGeom>
          <a:solidFill>
            <a:srgbClr val="CECCCC"/>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98" name="object 998"/>
          <p:cNvSpPr/>
          <p:nvPr/>
        </p:nvSpPr>
        <p:spPr>
          <a:xfrm>
            <a:off x="1728985" y="1193601"/>
            <a:ext cx="153665" cy="6697"/>
          </a:xfrm>
          <a:custGeom>
            <a:avLst/>
            <a:gdLst/>
            <a:ahLst/>
            <a:cxnLst/>
            <a:rect l="l" t="t" r="r" b="b"/>
            <a:pathLst>
              <a:path w="262255" h="11430">
                <a:moveTo>
                  <a:pt x="0" y="11430"/>
                </a:moveTo>
                <a:lnTo>
                  <a:pt x="261824" y="11430"/>
                </a:lnTo>
                <a:lnTo>
                  <a:pt x="261824" y="0"/>
                </a:lnTo>
                <a:lnTo>
                  <a:pt x="0" y="0"/>
                </a:lnTo>
                <a:lnTo>
                  <a:pt x="0" y="1143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99" name="object 999"/>
          <p:cNvSpPr/>
          <p:nvPr/>
        </p:nvSpPr>
        <p:spPr>
          <a:xfrm>
            <a:off x="1728985" y="1186904"/>
            <a:ext cx="140642" cy="6697"/>
          </a:xfrm>
          <a:custGeom>
            <a:avLst/>
            <a:gdLst/>
            <a:ahLst/>
            <a:cxnLst/>
            <a:rect l="l" t="t" r="r" b="b"/>
            <a:pathLst>
              <a:path w="240030" h="11430">
                <a:moveTo>
                  <a:pt x="0" y="11430"/>
                </a:moveTo>
                <a:lnTo>
                  <a:pt x="239862" y="11430"/>
                </a:lnTo>
                <a:lnTo>
                  <a:pt x="239862" y="0"/>
                </a:lnTo>
                <a:lnTo>
                  <a:pt x="0" y="0"/>
                </a:lnTo>
                <a:lnTo>
                  <a:pt x="0" y="1143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00" name="object 1000"/>
          <p:cNvSpPr/>
          <p:nvPr/>
        </p:nvSpPr>
        <p:spPr>
          <a:xfrm>
            <a:off x="1735419" y="1059656"/>
            <a:ext cx="0" cy="127248"/>
          </a:xfrm>
          <a:custGeom>
            <a:avLst/>
            <a:gdLst/>
            <a:ahLst/>
            <a:cxnLst/>
            <a:rect l="l" t="t" r="r" b="b"/>
            <a:pathLst>
              <a:path h="217169">
                <a:moveTo>
                  <a:pt x="0" y="0"/>
                </a:moveTo>
                <a:lnTo>
                  <a:pt x="0" y="217170"/>
                </a:lnTo>
              </a:path>
            </a:pathLst>
          </a:custGeom>
          <a:ln w="21962">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01" name="object 1001"/>
          <p:cNvSpPr/>
          <p:nvPr/>
        </p:nvSpPr>
        <p:spPr>
          <a:xfrm>
            <a:off x="1728985" y="1046261"/>
            <a:ext cx="153665" cy="13395"/>
          </a:xfrm>
          <a:custGeom>
            <a:avLst/>
            <a:gdLst/>
            <a:ahLst/>
            <a:cxnLst/>
            <a:rect l="l" t="t" r="r" b="b"/>
            <a:pathLst>
              <a:path w="262255" h="22860">
                <a:moveTo>
                  <a:pt x="0" y="22860"/>
                </a:moveTo>
                <a:lnTo>
                  <a:pt x="261824" y="22860"/>
                </a:lnTo>
                <a:lnTo>
                  <a:pt x="261824" y="0"/>
                </a:lnTo>
                <a:lnTo>
                  <a:pt x="0" y="0"/>
                </a:lnTo>
                <a:lnTo>
                  <a:pt x="0" y="2286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02" name="object 1002"/>
          <p:cNvSpPr/>
          <p:nvPr/>
        </p:nvSpPr>
        <p:spPr>
          <a:xfrm>
            <a:off x="1869529" y="1186904"/>
            <a:ext cx="6697" cy="6697"/>
          </a:xfrm>
          <a:custGeom>
            <a:avLst/>
            <a:gdLst/>
            <a:ahLst/>
            <a:cxnLst/>
            <a:rect l="l" t="t" r="r" b="b"/>
            <a:pathLst>
              <a:path w="11430" h="11430">
                <a:moveTo>
                  <a:pt x="0" y="11429"/>
                </a:moveTo>
                <a:lnTo>
                  <a:pt x="10998" y="11429"/>
                </a:lnTo>
                <a:lnTo>
                  <a:pt x="10998" y="0"/>
                </a:lnTo>
                <a:lnTo>
                  <a:pt x="0" y="0"/>
                </a:lnTo>
                <a:lnTo>
                  <a:pt x="0" y="11429"/>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03" name="object 1003"/>
          <p:cNvSpPr/>
          <p:nvPr/>
        </p:nvSpPr>
        <p:spPr>
          <a:xfrm>
            <a:off x="1875963" y="1059656"/>
            <a:ext cx="0" cy="127248"/>
          </a:xfrm>
          <a:custGeom>
            <a:avLst/>
            <a:gdLst/>
            <a:ahLst/>
            <a:cxnLst/>
            <a:rect l="l" t="t" r="r" b="b"/>
            <a:pathLst>
              <a:path h="217169">
                <a:moveTo>
                  <a:pt x="0" y="0"/>
                </a:moveTo>
                <a:lnTo>
                  <a:pt x="0" y="217170"/>
                </a:lnTo>
              </a:path>
            </a:pathLst>
          </a:custGeom>
          <a:ln w="21962">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04" name="object 1004"/>
          <p:cNvSpPr/>
          <p:nvPr/>
        </p:nvSpPr>
        <p:spPr>
          <a:xfrm>
            <a:off x="1875973" y="1187170"/>
            <a:ext cx="6697" cy="6697"/>
          </a:xfrm>
          <a:custGeom>
            <a:avLst/>
            <a:gdLst/>
            <a:ahLst/>
            <a:cxnLst/>
            <a:rect l="l" t="t" r="r" b="b"/>
            <a:pathLst>
              <a:path w="11430" h="11430">
                <a:moveTo>
                  <a:pt x="10963" y="0"/>
                </a:moveTo>
                <a:lnTo>
                  <a:pt x="0" y="0"/>
                </a:lnTo>
                <a:lnTo>
                  <a:pt x="0" y="10975"/>
                </a:lnTo>
                <a:lnTo>
                  <a:pt x="10963" y="10975"/>
                </a:lnTo>
                <a:lnTo>
                  <a:pt x="10963" y="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05" name="object 1005"/>
          <p:cNvSpPr/>
          <p:nvPr/>
        </p:nvSpPr>
        <p:spPr>
          <a:xfrm>
            <a:off x="2001779" y="1571649"/>
            <a:ext cx="281285" cy="281285"/>
          </a:xfrm>
          <a:custGeom>
            <a:avLst/>
            <a:gdLst/>
            <a:ahLst/>
            <a:cxnLst/>
            <a:rect l="l" t="t" r="r" b="b"/>
            <a:pathLst>
              <a:path w="480060" h="480060">
                <a:moveTo>
                  <a:pt x="0" y="479934"/>
                </a:moveTo>
                <a:lnTo>
                  <a:pt x="479487" y="479934"/>
                </a:lnTo>
                <a:lnTo>
                  <a:pt x="479487" y="0"/>
                </a:lnTo>
                <a:lnTo>
                  <a:pt x="0" y="0"/>
                </a:lnTo>
                <a:lnTo>
                  <a:pt x="0" y="479934"/>
                </a:lnTo>
                <a:close/>
              </a:path>
            </a:pathLst>
          </a:custGeom>
          <a:solidFill>
            <a:srgbClr val="E3E2E3"/>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06" name="object 1006"/>
          <p:cNvSpPr/>
          <p:nvPr/>
        </p:nvSpPr>
        <p:spPr>
          <a:xfrm>
            <a:off x="1995334" y="1852910"/>
            <a:ext cx="293936" cy="6697"/>
          </a:xfrm>
          <a:custGeom>
            <a:avLst/>
            <a:gdLst/>
            <a:ahLst/>
            <a:cxnLst/>
            <a:rect l="l" t="t" r="r" b="b"/>
            <a:pathLst>
              <a:path w="501650" h="11430">
                <a:moveTo>
                  <a:pt x="0" y="11430"/>
                </a:moveTo>
                <a:lnTo>
                  <a:pt x="501484" y="11430"/>
                </a:lnTo>
                <a:lnTo>
                  <a:pt x="501484" y="0"/>
                </a:lnTo>
                <a:lnTo>
                  <a:pt x="0" y="0"/>
                </a:lnTo>
                <a:lnTo>
                  <a:pt x="0" y="1143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07" name="object 1007"/>
          <p:cNvSpPr/>
          <p:nvPr/>
        </p:nvSpPr>
        <p:spPr>
          <a:xfrm>
            <a:off x="1995334" y="1846213"/>
            <a:ext cx="281285" cy="6697"/>
          </a:xfrm>
          <a:custGeom>
            <a:avLst/>
            <a:gdLst/>
            <a:ahLst/>
            <a:cxnLst/>
            <a:rect l="l" t="t" r="r" b="b"/>
            <a:pathLst>
              <a:path w="480060" h="11430">
                <a:moveTo>
                  <a:pt x="0" y="11430"/>
                </a:moveTo>
                <a:lnTo>
                  <a:pt x="479521" y="11430"/>
                </a:lnTo>
                <a:lnTo>
                  <a:pt x="479521" y="0"/>
                </a:lnTo>
                <a:lnTo>
                  <a:pt x="0" y="0"/>
                </a:lnTo>
                <a:lnTo>
                  <a:pt x="0" y="1143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08" name="object 1008"/>
          <p:cNvSpPr/>
          <p:nvPr/>
        </p:nvSpPr>
        <p:spPr>
          <a:xfrm>
            <a:off x="2001769" y="1578322"/>
            <a:ext cx="0" cy="267891"/>
          </a:xfrm>
          <a:custGeom>
            <a:avLst/>
            <a:gdLst/>
            <a:ahLst/>
            <a:cxnLst/>
            <a:rect l="l" t="t" r="r" b="b"/>
            <a:pathLst>
              <a:path h="457200">
                <a:moveTo>
                  <a:pt x="0" y="0"/>
                </a:moveTo>
                <a:lnTo>
                  <a:pt x="0" y="457200"/>
                </a:lnTo>
              </a:path>
            </a:pathLst>
          </a:custGeom>
          <a:ln w="21963">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09" name="object 1009"/>
          <p:cNvSpPr/>
          <p:nvPr/>
        </p:nvSpPr>
        <p:spPr>
          <a:xfrm>
            <a:off x="1995334" y="1564928"/>
            <a:ext cx="293936" cy="13395"/>
          </a:xfrm>
          <a:custGeom>
            <a:avLst/>
            <a:gdLst/>
            <a:ahLst/>
            <a:cxnLst/>
            <a:rect l="l" t="t" r="r" b="b"/>
            <a:pathLst>
              <a:path w="501650" h="22860">
                <a:moveTo>
                  <a:pt x="0" y="22860"/>
                </a:moveTo>
                <a:lnTo>
                  <a:pt x="501484" y="22860"/>
                </a:lnTo>
                <a:lnTo>
                  <a:pt x="501484" y="0"/>
                </a:lnTo>
                <a:lnTo>
                  <a:pt x="0" y="0"/>
                </a:lnTo>
                <a:lnTo>
                  <a:pt x="0" y="2286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10" name="object 1010"/>
          <p:cNvSpPr/>
          <p:nvPr/>
        </p:nvSpPr>
        <p:spPr>
          <a:xfrm>
            <a:off x="2276303" y="1846213"/>
            <a:ext cx="6697" cy="6697"/>
          </a:xfrm>
          <a:custGeom>
            <a:avLst/>
            <a:gdLst/>
            <a:ahLst/>
            <a:cxnLst/>
            <a:rect l="l" t="t" r="r" b="b"/>
            <a:pathLst>
              <a:path w="11430" h="11430">
                <a:moveTo>
                  <a:pt x="0" y="11429"/>
                </a:moveTo>
                <a:lnTo>
                  <a:pt x="10965" y="11429"/>
                </a:lnTo>
                <a:lnTo>
                  <a:pt x="10965" y="0"/>
                </a:lnTo>
                <a:lnTo>
                  <a:pt x="0" y="0"/>
                </a:lnTo>
                <a:lnTo>
                  <a:pt x="0" y="11429"/>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11" name="object 1011"/>
          <p:cNvSpPr/>
          <p:nvPr/>
        </p:nvSpPr>
        <p:spPr>
          <a:xfrm>
            <a:off x="2282738" y="1578322"/>
            <a:ext cx="0" cy="267891"/>
          </a:xfrm>
          <a:custGeom>
            <a:avLst/>
            <a:gdLst/>
            <a:ahLst/>
            <a:cxnLst/>
            <a:rect l="l" t="t" r="r" b="b"/>
            <a:pathLst>
              <a:path h="457200">
                <a:moveTo>
                  <a:pt x="0" y="0"/>
                </a:moveTo>
                <a:lnTo>
                  <a:pt x="0" y="457200"/>
                </a:lnTo>
              </a:path>
            </a:pathLst>
          </a:custGeom>
          <a:ln w="21963">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12" name="object 1012"/>
          <p:cNvSpPr/>
          <p:nvPr/>
        </p:nvSpPr>
        <p:spPr>
          <a:xfrm>
            <a:off x="2282729" y="1846430"/>
            <a:ext cx="6697" cy="6697"/>
          </a:xfrm>
          <a:custGeom>
            <a:avLst/>
            <a:gdLst/>
            <a:ahLst/>
            <a:cxnLst/>
            <a:rect l="l" t="t" r="r" b="b"/>
            <a:pathLst>
              <a:path w="11430" h="11430">
                <a:moveTo>
                  <a:pt x="10998" y="0"/>
                </a:moveTo>
                <a:lnTo>
                  <a:pt x="0" y="0"/>
                </a:lnTo>
                <a:lnTo>
                  <a:pt x="0" y="10974"/>
                </a:lnTo>
                <a:lnTo>
                  <a:pt x="10998" y="10974"/>
                </a:lnTo>
                <a:lnTo>
                  <a:pt x="10998"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13" name="object 1013"/>
          <p:cNvSpPr/>
          <p:nvPr/>
        </p:nvSpPr>
        <p:spPr>
          <a:xfrm>
            <a:off x="2033723" y="1821027"/>
            <a:ext cx="6697" cy="25673"/>
          </a:xfrm>
          <a:custGeom>
            <a:avLst/>
            <a:gdLst/>
            <a:ahLst/>
            <a:cxnLst/>
            <a:rect l="l" t="t" r="r" b="b"/>
            <a:pathLst>
              <a:path w="11430" h="43814">
                <a:moveTo>
                  <a:pt x="0" y="43355"/>
                </a:moveTo>
                <a:lnTo>
                  <a:pt x="10964" y="43355"/>
                </a:lnTo>
                <a:lnTo>
                  <a:pt x="10964" y="0"/>
                </a:lnTo>
                <a:lnTo>
                  <a:pt x="0" y="0"/>
                </a:lnTo>
                <a:lnTo>
                  <a:pt x="0" y="43355"/>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14" name="object 1014"/>
          <p:cNvSpPr/>
          <p:nvPr/>
        </p:nvSpPr>
        <p:spPr>
          <a:xfrm>
            <a:off x="2033723" y="1846430"/>
            <a:ext cx="6697" cy="6697"/>
          </a:xfrm>
          <a:custGeom>
            <a:avLst/>
            <a:gdLst/>
            <a:ahLst/>
            <a:cxnLst/>
            <a:rect l="l" t="t" r="r" b="b"/>
            <a:pathLst>
              <a:path w="11430" h="11430">
                <a:moveTo>
                  <a:pt x="0" y="10974"/>
                </a:moveTo>
                <a:lnTo>
                  <a:pt x="10964" y="10974"/>
                </a:lnTo>
                <a:lnTo>
                  <a:pt x="10964" y="0"/>
                </a:lnTo>
                <a:lnTo>
                  <a:pt x="0" y="0"/>
                </a:lnTo>
                <a:lnTo>
                  <a:pt x="0" y="10974"/>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15" name="object 1015"/>
          <p:cNvSpPr/>
          <p:nvPr/>
        </p:nvSpPr>
        <p:spPr>
          <a:xfrm>
            <a:off x="2033723" y="1599600"/>
            <a:ext cx="6697" cy="215057"/>
          </a:xfrm>
          <a:custGeom>
            <a:avLst/>
            <a:gdLst/>
            <a:ahLst/>
            <a:cxnLst/>
            <a:rect l="l" t="t" r="r" b="b"/>
            <a:pathLst>
              <a:path w="11430" h="367030">
                <a:moveTo>
                  <a:pt x="10963" y="317826"/>
                </a:moveTo>
                <a:lnTo>
                  <a:pt x="0" y="317826"/>
                </a:lnTo>
                <a:lnTo>
                  <a:pt x="0" y="366890"/>
                </a:lnTo>
                <a:lnTo>
                  <a:pt x="10963" y="366890"/>
                </a:lnTo>
                <a:lnTo>
                  <a:pt x="10963" y="317826"/>
                </a:lnTo>
                <a:close/>
              </a:path>
              <a:path w="11430" h="367030">
                <a:moveTo>
                  <a:pt x="10963" y="257788"/>
                </a:moveTo>
                <a:lnTo>
                  <a:pt x="0" y="257788"/>
                </a:lnTo>
                <a:lnTo>
                  <a:pt x="0" y="306852"/>
                </a:lnTo>
                <a:lnTo>
                  <a:pt x="10963" y="306852"/>
                </a:lnTo>
                <a:lnTo>
                  <a:pt x="10963" y="257788"/>
                </a:lnTo>
                <a:close/>
              </a:path>
              <a:path w="11430" h="367030">
                <a:moveTo>
                  <a:pt x="10963" y="240324"/>
                </a:moveTo>
                <a:lnTo>
                  <a:pt x="0" y="243144"/>
                </a:lnTo>
                <a:lnTo>
                  <a:pt x="0" y="246814"/>
                </a:lnTo>
                <a:lnTo>
                  <a:pt x="10963" y="246814"/>
                </a:lnTo>
                <a:lnTo>
                  <a:pt x="10963" y="240324"/>
                </a:lnTo>
                <a:close/>
              </a:path>
              <a:path w="11430" h="367030">
                <a:moveTo>
                  <a:pt x="10963" y="137745"/>
                </a:moveTo>
                <a:lnTo>
                  <a:pt x="0" y="137745"/>
                </a:lnTo>
                <a:lnTo>
                  <a:pt x="0" y="140566"/>
                </a:lnTo>
                <a:lnTo>
                  <a:pt x="10963" y="143351"/>
                </a:lnTo>
                <a:lnTo>
                  <a:pt x="10963" y="137745"/>
                </a:lnTo>
                <a:close/>
              </a:path>
              <a:path w="11430" h="367030">
                <a:moveTo>
                  <a:pt x="10963" y="77707"/>
                </a:moveTo>
                <a:lnTo>
                  <a:pt x="0" y="77707"/>
                </a:lnTo>
                <a:lnTo>
                  <a:pt x="0" y="126770"/>
                </a:lnTo>
                <a:lnTo>
                  <a:pt x="10963" y="126770"/>
                </a:lnTo>
                <a:lnTo>
                  <a:pt x="10963" y="77707"/>
                </a:lnTo>
                <a:close/>
              </a:path>
              <a:path w="11430" h="367030">
                <a:moveTo>
                  <a:pt x="10963" y="17668"/>
                </a:moveTo>
                <a:lnTo>
                  <a:pt x="0" y="17668"/>
                </a:lnTo>
                <a:lnTo>
                  <a:pt x="0" y="66732"/>
                </a:lnTo>
                <a:lnTo>
                  <a:pt x="10963" y="66732"/>
                </a:lnTo>
                <a:lnTo>
                  <a:pt x="10963" y="17668"/>
                </a:lnTo>
                <a:close/>
              </a:path>
              <a:path w="11430" h="367030">
                <a:moveTo>
                  <a:pt x="10963" y="0"/>
                </a:moveTo>
                <a:lnTo>
                  <a:pt x="0" y="0"/>
                </a:lnTo>
                <a:lnTo>
                  <a:pt x="0" y="6694"/>
                </a:lnTo>
                <a:lnTo>
                  <a:pt x="10963" y="6694"/>
                </a:lnTo>
                <a:lnTo>
                  <a:pt x="10963"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16" name="object 1016"/>
          <p:cNvSpPr/>
          <p:nvPr/>
        </p:nvSpPr>
        <p:spPr>
          <a:xfrm>
            <a:off x="2068869" y="1821027"/>
            <a:ext cx="6697" cy="25673"/>
          </a:xfrm>
          <a:custGeom>
            <a:avLst/>
            <a:gdLst/>
            <a:ahLst/>
            <a:cxnLst/>
            <a:rect l="l" t="t" r="r" b="b"/>
            <a:pathLst>
              <a:path w="11430" h="43814">
                <a:moveTo>
                  <a:pt x="0" y="43355"/>
                </a:moveTo>
                <a:lnTo>
                  <a:pt x="10964" y="43355"/>
                </a:lnTo>
                <a:lnTo>
                  <a:pt x="10964" y="0"/>
                </a:lnTo>
                <a:lnTo>
                  <a:pt x="0" y="0"/>
                </a:lnTo>
                <a:lnTo>
                  <a:pt x="0" y="43355"/>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17" name="object 1017"/>
          <p:cNvSpPr/>
          <p:nvPr/>
        </p:nvSpPr>
        <p:spPr>
          <a:xfrm>
            <a:off x="2068869" y="1846430"/>
            <a:ext cx="6697" cy="6697"/>
          </a:xfrm>
          <a:custGeom>
            <a:avLst/>
            <a:gdLst/>
            <a:ahLst/>
            <a:cxnLst/>
            <a:rect l="l" t="t" r="r" b="b"/>
            <a:pathLst>
              <a:path w="11430" h="11430">
                <a:moveTo>
                  <a:pt x="0" y="10974"/>
                </a:moveTo>
                <a:lnTo>
                  <a:pt x="10964" y="10974"/>
                </a:lnTo>
                <a:lnTo>
                  <a:pt x="10964" y="0"/>
                </a:lnTo>
                <a:lnTo>
                  <a:pt x="0" y="0"/>
                </a:lnTo>
                <a:lnTo>
                  <a:pt x="0" y="10974"/>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18" name="object 1018"/>
          <p:cNvSpPr/>
          <p:nvPr/>
        </p:nvSpPr>
        <p:spPr>
          <a:xfrm>
            <a:off x="2068869" y="1599600"/>
            <a:ext cx="6697" cy="215057"/>
          </a:xfrm>
          <a:custGeom>
            <a:avLst/>
            <a:gdLst/>
            <a:ahLst/>
            <a:cxnLst/>
            <a:rect l="l" t="t" r="r" b="b"/>
            <a:pathLst>
              <a:path w="11430" h="367030">
                <a:moveTo>
                  <a:pt x="10963" y="317826"/>
                </a:moveTo>
                <a:lnTo>
                  <a:pt x="0" y="317826"/>
                </a:lnTo>
                <a:lnTo>
                  <a:pt x="0" y="366890"/>
                </a:lnTo>
                <a:lnTo>
                  <a:pt x="10963" y="366890"/>
                </a:lnTo>
                <a:lnTo>
                  <a:pt x="10963" y="317826"/>
                </a:lnTo>
                <a:close/>
              </a:path>
              <a:path w="11430" h="367030">
                <a:moveTo>
                  <a:pt x="10963" y="257788"/>
                </a:moveTo>
                <a:lnTo>
                  <a:pt x="0" y="257788"/>
                </a:lnTo>
                <a:lnTo>
                  <a:pt x="0" y="306852"/>
                </a:lnTo>
                <a:lnTo>
                  <a:pt x="10963" y="306852"/>
                </a:lnTo>
                <a:lnTo>
                  <a:pt x="10963" y="257788"/>
                </a:lnTo>
                <a:close/>
              </a:path>
              <a:path w="11430" h="367030">
                <a:moveTo>
                  <a:pt x="10963" y="224897"/>
                </a:moveTo>
                <a:lnTo>
                  <a:pt x="0" y="227718"/>
                </a:lnTo>
                <a:lnTo>
                  <a:pt x="0" y="246814"/>
                </a:lnTo>
                <a:lnTo>
                  <a:pt x="10963" y="246814"/>
                </a:lnTo>
                <a:lnTo>
                  <a:pt x="10963" y="224897"/>
                </a:lnTo>
                <a:close/>
              </a:path>
              <a:path w="11430" h="367030">
                <a:moveTo>
                  <a:pt x="10963" y="137745"/>
                </a:moveTo>
                <a:lnTo>
                  <a:pt x="0" y="137745"/>
                </a:lnTo>
                <a:lnTo>
                  <a:pt x="0" y="155787"/>
                </a:lnTo>
                <a:lnTo>
                  <a:pt x="10963" y="158573"/>
                </a:lnTo>
                <a:lnTo>
                  <a:pt x="10963" y="137745"/>
                </a:lnTo>
                <a:close/>
              </a:path>
              <a:path w="11430" h="367030">
                <a:moveTo>
                  <a:pt x="10963" y="77707"/>
                </a:moveTo>
                <a:lnTo>
                  <a:pt x="0" y="77707"/>
                </a:lnTo>
                <a:lnTo>
                  <a:pt x="0" y="126770"/>
                </a:lnTo>
                <a:lnTo>
                  <a:pt x="10963" y="126770"/>
                </a:lnTo>
                <a:lnTo>
                  <a:pt x="10963" y="77707"/>
                </a:lnTo>
                <a:close/>
              </a:path>
              <a:path w="11430" h="367030">
                <a:moveTo>
                  <a:pt x="10963" y="17668"/>
                </a:moveTo>
                <a:lnTo>
                  <a:pt x="0" y="17668"/>
                </a:lnTo>
                <a:lnTo>
                  <a:pt x="0" y="66732"/>
                </a:lnTo>
                <a:lnTo>
                  <a:pt x="10963" y="66732"/>
                </a:lnTo>
                <a:lnTo>
                  <a:pt x="10963" y="17668"/>
                </a:lnTo>
                <a:close/>
              </a:path>
              <a:path w="11430" h="367030">
                <a:moveTo>
                  <a:pt x="10963" y="0"/>
                </a:moveTo>
                <a:lnTo>
                  <a:pt x="0" y="0"/>
                </a:lnTo>
                <a:lnTo>
                  <a:pt x="0" y="6694"/>
                </a:lnTo>
                <a:lnTo>
                  <a:pt x="10963" y="6694"/>
                </a:lnTo>
                <a:lnTo>
                  <a:pt x="10963"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19" name="object 1019"/>
          <p:cNvSpPr/>
          <p:nvPr/>
        </p:nvSpPr>
        <p:spPr>
          <a:xfrm>
            <a:off x="2103995" y="1821027"/>
            <a:ext cx="6697" cy="25673"/>
          </a:xfrm>
          <a:custGeom>
            <a:avLst/>
            <a:gdLst/>
            <a:ahLst/>
            <a:cxnLst/>
            <a:rect l="l" t="t" r="r" b="b"/>
            <a:pathLst>
              <a:path w="11430" h="43814">
                <a:moveTo>
                  <a:pt x="0" y="43355"/>
                </a:moveTo>
                <a:lnTo>
                  <a:pt x="10964" y="43355"/>
                </a:lnTo>
                <a:lnTo>
                  <a:pt x="10964" y="0"/>
                </a:lnTo>
                <a:lnTo>
                  <a:pt x="0" y="0"/>
                </a:lnTo>
                <a:lnTo>
                  <a:pt x="0" y="43355"/>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20" name="object 1020"/>
          <p:cNvSpPr/>
          <p:nvPr/>
        </p:nvSpPr>
        <p:spPr>
          <a:xfrm>
            <a:off x="2103995" y="1846430"/>
            <a:ext cx="6697" cy="6697"/>
          </a:xfrm>
          <a:custGeom>
            <a:avLst/>
            <a:gdLst/>
            <a:ahLst/>
            <a:cxnLst/>
            <a:rect l="l" t="t" r="r" b="b"/>
            <a:pathLst>
              <a:path w="11430" h="11430">
                <a:moveTo>
                  <a:pt x="0" y="10974"/>
                </a:moveTo>
                <a:lnTo>
                  <a:pt x="10964" y="10974"/>
                </a:lnTo>
                <a:lnTo>
                  <a:pt x="10964" y="0"/>
                </a:lnTo>
                <a:lnTo>
                  <a:pt x="0" y="0"/>
                </a:lnTo>
                <a:lnTo>
                  <a:pt x="0" y="10974"/>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21" name="object 1021"/>
          <p:cNvSpPr/>
          <p:nvPr/>
        </p:nvSpPr>
        <p:spPr>
          <a:xfrm>
            <a:off x="2103995" y="1599600"/>
            <a:ext cx="6697" cy="215057"/>
          </a:xfrm>
          <a:custGeom>
            <a:avLst/>
            <a:gdLst/>
            <a:ahLst/>
            <a:cxnLst/>
            <a:rect l="l" t="t" r="r" b="b"/>
            <a:pathLst>
              <a:path w="11430" h="367030">
                <a:moveTo>
                  <a:pt x="10963" y="317826"/>
                </a:moveTo>
                <a:lnTo>
                  <a:pt x="0" y="317826"/>
                </a:lnTo>
                <a:lnTo>
                  <a:pt x="0" y="366890"/>
                </a:lnTo>
                <a:lnTo>
                  <a:pt x="10963" y="366890"/>
                </a:lnTo>
                <a:lnTo>
                  <a:pt x="10963" y="317826"/>
                </a:lnTo>
                <a:close/>
              </a:path>
              <a:path w="11430" h="367030">
                <a:moveTo>
                  <a:pt x="10963" y="257788"/>
                </a:moveTo>
                <a:lnTo>
                  <a:pt x="0" y="257788"/>
                </a:lnTo>
                <a:lnTo>
                  <a:pt x="0" y="306852"/>
                </a:lnTo>
                <a:lnTo>
                  <a:pt x="10963" y="306852"/>
                </a:lnTo>
                <a:lnTo>
                  <a:pt x="10963" y="257788"/>
                </a:lnTo>
                <a:close/>
              </a:path>
              <a:path w="11430" h="367030">
                <a:moveTo>
                  <a:pt x="10963" y="209506"/>
                </a:moveTo>
                <a:lnTo>
                  <a:pt x="0" y="212326"/>
                </a:lnTo>
                <a:lnTo>
                  <a:pt x="0" y="246814"/>
                </a:lnTo>
                <a:lnTo>
                  <a:pt x="10963" y="246814"/>
                </a:lnTo>
                <a:lnTo>
                  <a:pt x="10963" y="209506"/>
                </a:lnTo>
                <a:close/>
              </a:path>
              <a:path w="11430" h="367030">
                <a:moveTo>
                  <a:pt x="10963" y="137745"/>
                </a:moveTo>
                <a:lnTo>
                  <a:pt x="0" y="137745"/>
                </a:lnTo>
                <a:lnTo>
                  <a:pt x="0" y="171009"/>
                </a:lnTo>
                <a:lnTo>
                  <a:pt x="10963" y="173795"/>
                </a:lnTo>
                <a:lnTo>
                  <a:pt x="10963" y="137745"/>
                </a:lnTo>
                <a:close/>
              </a:path>
              <a:path w="11430" h="367030">
                <a:moveTo>
                  <a:pt x="10963" y="77707"/>
                </a:moveTo>
                <a:lnTo>
                  <a:pt x="0" y="77707"/>
                </a:lnTo>
                <a:lnTo>
                  <a:pt x="0" y="126770"/>
                </a:lnTo>
                <a:lnTo>
                  <a:pt x="10963" y="126770"/>
                </a:lnTo>
                <a:lnTo>
                  <a:pt x="10963" y="77707"/>
                </a:lnTo>
                <a:close/>
              </a:path>
              <a:path w="11430" h="367030">
                <a:moveTo>
                  <a:pt x="10963" y="17668"/>
                </a:moveTo>
                <a:lnTo>
                  <a:pt x="0" y="17668"/>
                </a:lnTo>
                <a:lnTo>
                  <a:pt x="0" y="66732"/>
                </a:lnTo>
                <a:lnTo>
                  <a:pt x="10963" y="66732"/>
                </a:lnTo>
                <a:lnTo>
                  <a:pt x="10963" y="17668"/>
                </a:lnTo>
                <a:close/>
              </a:path>
              <a:path w="11430" h="367030">
                <a:moveTo>
                  <a:pt x="10963" y="0"/>
                </a:moveTo>
                <a:lnTo>
                  <a:pt x="0" y="0"/>
                </a:lnTo>
                <a:lnTo>
                  <a:pt x="0" y="6694"/>
                </a:lnTo>
                <a:lnTo>
                  <a:pt x="10963" y="6694"/>
                </a:lnTo>
                <a:lnTo>
                  <a:pt x="10963"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22" name="object 1022"/>
          <p:cNvSpPr/>
          <p:nvPr/>
        </p:nvSpPr>
        <p:spPr>
          <a:xfrm>
            <a:off x="2139141" y="1821027"/>
            <a:ext cx="6697" cy="25673"/>
          </a:xfrm>
          <a:custGeom>
            <a:avLst/>
            <a:gdLst/>
            <a:ahLst/>
            <a:cxnLst/>
            <a:rect l="l" t="t" r="r" b="b"/>
            <a:pathLst>
              <a:path w="11430" h="43814">
                <a:moveTo>
                  <a:pt x="0" y="43355"/>
                </a:moveTo>
                <a:lnTo>
                  <a:pt x="10964" y="43355"/>
                </a:lnTo>
                <a:lnTo>
                  <a:pt x="10964" y="0"/>
                </a:lnTo>
                <a:lnTo>
                  <a:pt x="0" y="0"/>
                </a:lnTo>
                <a:lnTo>
                  <a:pt x="0" y="43355"/>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23" name="object 1023"/>
          <p:cNvSpPr/>
          <p:nvPr/>
        </p:nvSpPr>
        <p:spPr>
          <a:xfrm>
            <a:off x="2139141" y="1846430"/>
            <a:ext cx="6697" cy="6697"/>
          </a:xfrm>
          <a:custGeom>
            <a:avLst/>
            <a:gdLst/>
            <a:ahLst/>
            <a:cxnLst/>
            <a:rect l="l" t="t" r="r" b="b"/>
            <a:pathLst>
              <a:path w="11430" h="11430">
                <a:moveTo>
                  <a:pt x="0" y="10974"/>
                </a:moveTo>
                <a:lnTo>
                  <a:pt x="10964" y="10974"/>
                </a:lnTo>
                <a:lnTo>
                  <a:pt x="10964" y="0"/>
                </a:lnTo>
                <a:lnTo>
                  <a:pt x="0" y="0"/>
                </a:lnTo>
                <a:lnTo>
                  <a:pt x="0" y="10974"/>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24" name="object 1024"/>
          <p:cNvSpPr/>
          <p:nvPr/>
        </p:nvSpPr>
        <p:spPr>
          <a:xfrm>
            <a:off x="2139141" y="1599600"/>
            <a:ext cx="6697" cy="215057"/>
          </a:xfrm>
          <a:custGeom>
            <a:avLst/>
            <a:gdLst/>
            <a:ahLst/>
            <a:cxnLst/>
            <a:rect l="l" t="t" r="r" b="b"/>
            <a:pathLst>
              <a:path w="11430" h="367030">
                <a:moveTo>
                  <a:pt x="10965" y="317826"/>
                </a:moveTo>
                <a:lnTo>
                  <a:pt x="0" y="317826"/>
                </a:lnTo>
                <a:lnTo>
                  <a:pt x="0" y="366890"/>
                </a:lnTo>
                <a:lnTo>
                  <a:pt x="10965" y="366890"/>
                </a:lnTo>
                <a:lnTo>
                  <a:pt x="10965" y="317826"/>
                </a:lnTo>
                <a:close/>
              </a:path>
              <a:path w="11430" h="367030">
                <a:moveTo>
                  <a:pt x="10965" y="257788"/>
                </a:moveTo>
                <a:lnTo>
                  <a:pt x="0" y="257788"/>
                </a:lnTo>
                <a:lnTo>
                  <a:pt x="0" y="306852"/>
                </a:lnTo>
                <a:lnTo>
                  <a:pt x="10965" y="306852"/>
                </a:lnTo>
                <a:lnTo>
                  <a:pt x="10965" y="257788"/>
                </a:lnTo>
                <a:close/>
              </a:path>
              <a:path w="11430" h="367030">
                <a:moveTo>
                  <a:pt x="10965" y="197750"/>
                </a:moveTo>
                <a:lnTo>
                  <a:pt x="0" y="197750"/>
                </a:lnTo>
                <a:lnTo>
                  <a:pt x="0" y="246814"/>
                </a:lnTo>
                <a:lnTo>
                  <a:pt x="10965" y="246814"/>
                </a:lnTo>
                <a:lnTo>
                  <a:pt x="10965" y="197750"/>
                </a:lnTo>
                <a:close/>
              </a:path>
              <a:path w="11430" h="367030">
                <a:moveTo>
                  <a:pt x="10965" y="137745"/>
                </a:moveTo>
                <a:lnTo>
                  <a:pt x="0" y="137745"/>
                </a:lnTo>
                <a:lnTo>
                  <a:pt x="0" y="186231"/>
                </a:lnTo>
                <a:lnTo>
                  <a:pt x="2104" y="186775"/>
                </a:lnTo>
                <a:lnTo>
                  <a:pt x="10965" y="186775"/>
                </a:lnTo>
                <a:lnTo>
                  <a:pt x="10965" y="137745"/>
                </a:lnTo>
                <a:close/>
              </a:path>
              <a:path w="11430" h="367030">
                <a:moveTo>
                  <a:pt x="10965" y="77707"/>
                </a:moveTo>
                <a:lnTo>
                  <a:pt x="0" y="77707"/>
                </a:lnTo>
                <a:lnTo>
                  <a:pt x="0" y="126770"/>
                </a:lnTo>
                <a:lnTo>
                  <a:pt x="10965" y="126770"/>
                </a:lnTo>
                <a:lnTo>
                  <a:pt x="10965" y="77707"/>
                </a:lnTo>
                <a:close/>
              </a:path>
              <a:path w="11430" h="367030">
                <a:moveTo>
                  <a:pt x="10965" y="17668"/>
                </a:moveTo>
                <a:lnTo>
                  <a:pt x="0" y="17668"/>
                </a:lnTo>
                <a:lnTo>
                  <a:pt x="0" y="66732"/>
                </a:lnTo>
                <a:lnTo>
                  <a:pt x="10965" y="66732"/>
                </a:lnTo>
                <a:lnTo>
                  <a:pt x="10965" y="17668"/>
                </a:lnTo>
                <a:close/>
              </a:path>
              <a:path w="11430" h="367030">
                <a:moveTo>
                  <a:pt x="10965" y="0"/>
                </a:moveTo>
                <a:lnTo>
                  <a:pt x="0" y="0"/>
                </a:lnTo>
                <a:lnTo>
                  <a:pt x="0" y="6694"/>
                </a:lnTo>
                <a:lnTo>
                  <a:pt x="10965" y="6694"/>
                </a:lnTo>
                <a:lnTo>
                  <a:pt x="10965"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25" name="object 1025"/>
          <p:cNvSpPr/>
          <p:nvPr/>
        </p:nvSpPr>
        <p:spPr>
          <a:xfrm>
            <a:off x="2174286" y="1846430"/>
            <a:ext cx="6697" cy="6697"/>
          </a:xfrm>
          <a:custGeom>
            <a:avLst/>
            <a:gdLst/>
            <a:ahLst/>
            <a:cxnLst/>
            <a:rect l="l" t="t" r="r" b="b"/>
            <a:pathLst>
              <a:path w="11430" h="11430">
                <a:moveTo>
                  <a:pt x="0" y="10974"/>
                </a:moveTo>
                <a:lnTo>
                  <a:pt x="10964" y="10974"/>
                </a:lnTo>
                <a:lnTo>
                  <a:pt x="10964" y="0"/>
                </a:lnTo>
                <a:lnTo>
                  <a:pt x="0" y="0"/>
                </a:lnTo>
                <a:lnTo>
                  <a:pt x="0" y="10974"/>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26" name="object 1026"/>
          <p:cNvSpPr/>
          <p:nvPr/>
        </p:nvSpPr>
        <p:spPr>
          <a:xfrm>
            <a:off x="2177499" y="1609953"/>
            <a:ext cx="0" cy="236637"/>
          </a:xfrm>
          <a:custGeom>
            <a:avLst/>
            <a:gdLst/>
            <a:ahLst/>
            <a:cxnLst/>
            <a:rect l="l" t="t" r="r" b="b"/>
            <a:pathLst>
              <a:path h="403860">
                <a:moveTo>
                  <a:pt x="0" y="403586"/>
                </a:moveTo>
                <a:lnTo>
                  <a:pt x="0" y="0"/>
                </a:lnTo>
                <a:lnTo>
                  <a:pt x="0" y="403586"/>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27" name="object 1027"/>
          <p:cNvSpPr/>
          <p:nvPr/>
        </p:nvSpPr>
        <p:spPr>
          <a:xfrm>
            <a:off x="2174286" y="1599601"/>
            <a:ext cx="6697" cy="4093"/>
          </a:xfrm>
          <a:custGeom>
            <a:avLst/>
            <a:gdLst/>
            <a:ahLst/>
            <a:cxnLst/>
            <a:rect l="l" t="t" r="r" b="b"/>
            <a:pathLst>
              <a:path w="11430" h="6985">
                <a:moveTo>
                  <a:pt x="10965" y="0"/>
                </a:moveTo>
                <a:lnTo>
                  <a:pt x="0" y="0"/>
                </a:lnTo>
                <a:lnTo>
                  <a:pt x="0" y="6694"/>
                </a:lnTo>
                <a:lnTo>
                  <a:pt x="10965" y="6694"/>
                </a:lnTo>
                <a:lnTo>
                  <a:pt x="10965"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28" name="object 1028"/>
          <p:cNvSpPr/>
          <p:nvPr/>
        </p:nvSpPr>
        <p:spPr>
          <a:xfrm>
            <a:off x="2209433" y="1846430"/>
            <a:ext cx="6697" cy="6697"/>
          </a:xfrm>
          <a:custGeom>
            <a:avLst/>
            <a:gdLst/>
            <a:ahLst/>
            <a:cxnLst/>
            <a:rect l="l" t="t" r="r" b="b"/>
            <a:pathLst>
              <a:path w="11430" h="11430">
                <a:moveTo>
                  <a:pt x="0" y="10974"/>
                </a:moveTo>
                <a:lnTo>
                  <a:pt x="10964" y="10974"/>
                </a:lnTo>
                <a:lnTo>
                  <a:pt x="10964" y="0"/>
                </a:lnTo>
                <a:lnTo>
                  <a:pt x="0" y="0"/>
                </a:lnTo>
                <a:lnTo>
                  <a:pt x="0" y="10974"/>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29" name="object 1029"/>
          <p:cNvSpPr/>
          <p:nvPr/>
        </p:nvSpPr>
        <p:spPr>
          <a:xfrm>
            <a:off x="2212645" y="1609953"/>
            <a:ext cx="0" cy="236637"/>
          </a:xfrm>
          <a:custGeom>
            <a:avLst/>
            <a:gdLst/>
            <a:ahLst/>
            <a:cxnLst/>
            <a:rect l="l" t="t" r="r" b="b"/>
            <a:pathLst>
              <a:path h="403860">
                <a:moveTo>
                  <a:pt x="0" y="403586"/>
                </a:moveTo>
                <a:lnTo>
                  <a:pt x="0" y="0"/>
                </a:lnTo>
                <a:lnTo>
                  <a:pt x="0" y="403586"/>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30" name="object 1030"/>
          <p:cNvSpPr/>
          <p:nvPr/>
        </p:nvSpPr>
        <p:spPr>
          <a:xfrm>
            <a:off x="2209433" y="1599601"/>
            <a:ext cx="6697" cy="4093"/>
          </a:xfrm>
          <a:custGeom>
            <a:avLst/>
            <a:gdLst/>
            <a:ahLst/>
            <a:cxnLst/>
            <a:rect l="l" t="t" r="r" b="b"/>
            <a:pathLst>
              <a:path w="11430" h="6985">
                <a:moveTo>
                  <a:pt x="10963" y="0"/>
                </a:moveTo>
                <a:lnTo>
                  <a:pt x="0" y="0"/>
                </a:lnTo>
                <a:lnTo>
                  <a:pt x="0" y="6694"/>
                </a:lnTo>
                <a:lnTo>
                  <a:pt x="10963" y="6694"/>
                </a:lnTo>
                <a:lnTo>
                  <a:pt x="10963"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31" name="object 1031"/>
          <p:cNvSpPr/>
          <p:nvPr/>
        </p:nvSpPr>
        <p:spPr>
          <a:xfrm>
            <a:off x="2244559" y="1846430"/>
            <a:ext cx="6697" cy="6697"/>
          </a:xfrm>
          <a:custGeom>
            <a:avLst/>
            <a:gdLst/>
            <a:ahLst/>
            <a:cxnLst/>
            <a:rect l="l" t="t" r="r" b="b"/>
            <a:pathLst>
              <a:path w="11430" h="11430">
                <a:moveTo>
                  <a:pt x="0" y="10974"/>
                </a:moveTo>
                <a:lnTo>
                  <a:pt x="10964" y="10974"/>
                </a:lnTo>
                <a:lnTo>
                  <a:pt x="10964" y="0"/>
                </a:lnTo>
                <a:lnTo>
                  <a:pt x="0" y="0"/>
                </a:lnTo>
                <a:lnTo>
                  <a:pt x="0" y="10974"/>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32" name="object 1032"/>
          <p:cNvSpPr/>
          <p:nvPr/>
        </p:nvSpPr>
        <p:spPr>
          <a:xfrm>
            <a:off x="2247771" y="1609953"/>
            <a:ext cx="0" cy="236637"/>
          </a:xfrm>
          <a:custGeom>
            <a:avLst/>
            <a:gdLst/>
            <a:ahLst/>
            <a:cxnLst/>
            <a:rect l="l" t="t" r="r" b="b"/>
            <a:pathLst>
              <a:path h="403860">
                <a:moveTo>
                  <a:pt x="0" y="403586"/>
                </a:moveTo>
                <a:lnTo>
                  <a:pt x="0" y="0"/>
                </a:lnTo>
                <a:lnTo>
                  <a:pt x="0" y="403586"/>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33" name="object 1033"/>
          <p:cNvSpPr/>
          <p:nvPr/>
        </p:nvSpPr>
        <p:spPr>
          <a:xfrm>
            <a:off x="2244559" y="1599601"/>
            <a:ext cx="6697" cy="4093"/>
          </a:xfrm>
          <a:custGeom>
            <a:avLst/>
            <a:gdLst/>
            <a:ahLst/>
            <a:cxnLst/>
            <a:rect l="l" t="t" r="r" b="b"/>
            <a:pathLst>
              <a:path w="11430" h="6985">
                <a:moveTo>
                  <a:pt x="10965" y="0"/>
                </a:moveTo>
                <a:lnTo>
                  <a:pt x="0" y="0"/>
                </a:lnTo>
                <a:lnTo>
                  <a:pt x="0" y="6694"/>
                </a:lnTo>
                <a:lnTo>
                  <a:pt x="10965" y="6694"/>
                </a:lnTo>
                <a:lnTo>
                  <a:pt x="10965"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34" name="object 1034"/>
          <p:cNvSpPr/>
          <p:nvPr/>
        </p:nvSpPr>
        <p:spPr>
          <a:xfrm>
            <a:off x="2008223" y="1606758"/>
            <a:ext cx="268262" cy="0"/>
          </a:xfrm>
          <a:custGeom>
            <a:avLst/>
            <a:gdLst/>
            <a:ahLst/>
            <a:cxnLst/>
            <a:rect l="l" t="t" r="r" b="b"/>
            <a:pathLst>
              <a:path w="457835">
                <a:moveTo>
                  <a:pt x="0" y="0"/>
                </a:moveTo>
                <a:lnTo>
                  <a:pt x="457523" y="0"/>
                </a:lnTo>
              </a:path>
            </a:pathLst>
          </a:custGeom>
          <a:ln w="10975">
            <a:solidFill>
              <a:srgbClr val="D0D0D1"/>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35" name="object 1035"/>
          <p:cNvSpPr/>
          <p:nvPr/>
        </p:nvSpPr>
        <p:spPr>
          <a:xfrm>
            <a:off x="2276303" y="1603542"/>
            <a:ext cx="6697" cy="6697"/>
          </a:xfrm>
          <a:custGeom>
            <a:avLst/>
            <a:gdLst/>
            <a:ahLst/>
            <a:cxnLst/>
            <a:rect l="l" t="t" r="r" b="b"/>
            <a:pathLst>
              <a:path w="11430" h="11430">
                <a:moveTo>
                  <a:pt x="11134" y="0"/>
                </a:moveTo>
                <a:lnTo>
                  <a:pt x="0" y="0"/>
                </a:lnTo>
                <a:lnTo>
                  <a:pt x="0" y="10975"/>
                </a:lnTo>
                <a:lnTo>
                  <a:pt x="11134" y="10975"/>
                </a:lnTo>
                <a:lnTo>
                  <a:pt x="11134"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36" name="object 1036"/>
          <p:cNvSpPr/>
          <p:nvPr/>
        </p:nvSpPr>
        <p:spPr>
          <a:xfrm>
            <a:off x="2001878" y="1603542"/>
            <a:ext cx="6325" cy="6697"/>
          </a:xfrm>
          <a:custGeom>
            <a:avLst/>
            <a:gdLst/>
            <a:ahLst/>
            <a:cxnLst/>
            <a:rect l="l" t="t" r="r" b="b"/>
            <a:pathLst>
              <a:path w="10794" h="11430">
                <a:moveTo>
                  <a:pt x="10794" y="0"/>
                </a:moveTo>
                <a:lnTo>
                  <a:pt x="0" y="0"/>
                </a:lnTo>
                <a:lnTo>
                  <a:pt x="0" y="10975"/>
                </a:lnTo>
                <a:lnTo>
                  <a:pt x="10794" y="10975"/>
                </a:lnTo>
                <a:lnTo>
                  <a:pt x="10794"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37" name="object 1037"/>
          <p:cNvSpPr/>
          <p:nvPr/>
        </p:nvSpPr>
        <p:spPr>
          <a:xfrm>
            <a:off x="2008223" y="1641917"/>
            <a:ext cx="268262" cy="0"/>
          </a:xfrm>
          <a:custGeom>
            <a:avLst/>
            <a:gdLst/>
            <a:ahLst/>
            <a:cxnLst/>
            <a:rect l="l" t="t" r="r" b="b"/>
            <a:pathLst>
              <a:path w="457835">
                <a:moveTo>
                  <a:pt x="0" y="0"/>
                </a:moveTo>
                <a:lnTo>
                  <a:pt x="457523" y="0"/>
                </a:lnTo>
              </a:path>
            </a:pathLst>
          </a:custGeom>
          <a:ln w="10975">
            <a:solidFill>
              <a:srgbClr val="D0D0D1"/>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38" name="object 1038"/>
          <p:cNvSpPr/>
          <p:nvPr/>
        </p:nvSpPr>
        <p:spPr>
          <a:xfrm>
            <a:off x="2276303" y="1638702"/>
            <a:ext cx="6697" cy="6697"/>
          </a:xfrm>
          <a:custGeom>
            <a:avLst/>
            <a:gdLst/>
            <a:ahLst/>
            <a:cxnLst/>
            <a:rect l="l" t="t" r="r" b="b"/>
            <a:pathLst>
              <a:path w="11430" h="11430">
                <a:moveTo>
                  <a:pt x="11134" y="0"/>
                </a:moveTo>
                <a:lnTo>
                  <a:pt x="0" y="0"/>
                </a:lnTo>
                <a:lnTo>
                  <a:pt x="0" y="10975"/>
                </a:lnTo>
                <a:lnTo>
                  <a:pt x="11134" y="10975"/>
                </a:lnTo>
                <a:lnTo>
                  <a:pt x="11134"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39" name="object 1039"/>
          <p:cNvSpPr/>
          <p:nvPr/>
        </p:nvSpPr>
        <p:spPr>
          <a:xfrm>
            <a:off x="2001878" y="1638702"/>
            <a:ext cx="6325" cy="6697"/>
          </a:xfrm>
          <a:custGeom>
            <a:avLst/>
            <a:gdLst/>
            <a:ahLst/>
            <a:cxnLst/>
            <a:rect l="l" t="t" r="r" b="b"/>
            <a:pathLst>
              <a:path w="10794" h="11430">
                <a:moveTo>
                  <a:pt x="10794" y="0"/>
                </a:moveTo>
                <a:lnTo>
                  <a:pt x="0" y="0"/>
                </a:lnTo>
                <a:lnTo>
                  <a:pt x="0" y="10975"/>
                </a:lnTo>
                <a:lnTo>
                  <a:pt x="10794" y="10975"/>
                </a:lnTo>
                <a:lnTo>
                  <a:pt x="10794"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40" name="object 1040"/>
          <p:cNvSpPr/>
          <p:nvPr/>
        </p:nvSpPr>
        <p:spPr>
          <a:xfrm>
            <a:off x="2008223" y="1677096"/>
            <a:ext cx="268262" cy="0"/>
          </a:xfrm>
          <a:custGeom>
            <a:avLst/>
            <a:gdLst/>
            <a:ahLst/>
            <a:cxnLst/>
            <a:rect l="l" t="t" r="r" b="b"/>
            <a:pathLst>
              <a:path w="457835">
                <a:moveTo>
                  <a:pt x="0" y="0"/>
                </a:moveTo>
                <a:lnTo>
                  <a:pt x="457523" y="0"/>
                </a:lnTo>
              </a:path>
            </a:pathLst>
          </a:custGeom>
          <a:ln w="10975">
            <a:solidFill>
              <a:srgbClr val="D0D0D1"/>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41" name="object 1041"/>
          <p:cNvSpPr/>
          <p:nvPr/>
        </p:nvSpPr>
        <p:spPr>
          <a:xfrm>
            <a:off x="2001878" y="1673880"/>
            <a:ext cx="281285" cy="6697"/>
          </a:xfrm>
          <a:custGeom>
            <a:avLst/>
            <a:gdLst/>
            <a:ahLst/>
            <a:cxnLst/>
            <a:rect l="l" t="t" r="r" b="b"/>
            <a:pathLst>
              <a:path w="480060" h="11430">
                <a:moveTo>
                  <a:pt x="479487" y="0"/>
                </a:moveTo>
                <a:lnTo>
                  <a:pt x="468353" y="0"/>
                </a:lnTo>
                <a:lnTo>
                  <a:pt x="468353" y="10975"/>
                </a:lnTo>
                <a:lnTo>
                  <a:pt x="479487" y="10975"/>
                </a:lnTo>
                <a:lnTo>
                  <a:pt x="479487" y="0"/>
                </a:lnTo>
                <a:close/>
              </a:path>
              <a:path w="480060" h="11430">
                <a:moveTo>
                  <a:pt x="10794" y="0"/>
                </a:moveTo>
                <a:lnTo>
                  <a:pt x="0" y="0"/>
                </a:lnTo>
                <a:lnTo>
                  <a:pt x="10794" y="2753"/>
                </a:lnTo>
                <a:lnTo>
                  <a:pt x="10794"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42" name="object 1042"/>
          <p:cNvSpPr/>
          <p:nvPr/>
        </p:nvSpPr>
        <p:spPr>
          <a:xfrm>
            <a:off x="2137192" y="1712275"/>
            <a:ext cx="139154" cy="0"/>
          </a:xfrm>
          <a:custGeom>
            <a:avLst/>
            <a:gdLst/>
            <a:ahLst/>
            <a:cxnLst/>
            <a:rect l="l" t="t" r="r" b="b"/>
            <a:pathLst>
              <a:path w="237489">
                <a:moveTo>
                  <a:pt x="0" y="0"/>
                </a:moveTo>
                <a:lnTo>
                  <a:pt x="237417" y="0"/>
                </a:lnTo>
              </a:path>
            </a:pathLst>
          </a:custGeom>
          <a:ln w="10974">
            <a:solidFill>
              <a:srgbClr val="D0D0D1"/>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43" name="object 1043"/>
          <p:cNvSpPr/>
          <p:nvPr/>
        </p:nvSpPr>
        <p:spPr>
          <a:xfrm>
            <a:off x="2276303" y="1709059"/>
            <a:ext cx="6697" cy="6697"/>
          </a:xfrm>
          <a:custGeom>
            <a:avLst/>
            <a:gdLst/>
            <a:ahLst/>
            <a:cxnLst/>
            <a:rect l="l" t="t" r="r" b="b"/>
            <a:pathLst>
              <a:path w="11430" h="11430">
                <a:moveTo>
                  <a:pt x="0" y="10974"/>
                </a:moveTo>
                <a:lnTo>
                  <a:pt x="11134" y="10974"/>
                </a:lnTo>
                <a:lnTo>
                  <a:pt x="11134" y="0"/>
                </a:lnTo>
                <a:lnTo>
                  <a:pt x="0" y="0"/>
                </a:lnTo>
                <a:lnTo>
                  <a:pt x="0" y="10974"/>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44" name="object 1044"/>
          <p:cNvSpPr/>
          <p:nvPr/>
        </p:nvSpPr>
        <p:spPr>
          <a:xfrm>
            <a:off x="2008223" y="1747433"/>
            <a:ext cx="268262" cy="0"/>
          </a:xfrm>
          <a:custGeom>
            <a:avLst/>
            <a:gdLst/>
            <a:ahLst/>
            <a:cxnLst/>
            <a:rect l="l" t="t" r="r" b="b"/>
            <a:pathLst>
              <a:path w="457835">
                <a:moveTo>
                  <a:pt x="0" y="0"/>
                </a:moveTo>
                <a:lnTo>
                  <a:pt x="457523" y="0"/>
                </a:lnTo>
              </a:path>
            </a:pathLst>
          </a:custGeom>
          <a:ln w="10974">
            <a:solidFill>
              <a:srgbClr val="D0D0D1"/>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45" name="object 1045"/>
          <p:cNvSpPr/>
          <p:nvPr/>
        </p:nvSpPr>
        <p:spPr>
          <a:xfrm>
            <a:off x="2001878" y="1744219"/>
            <a:ext cx="281285" cy="6697"/>
          </a:xfrm>
          <a:custGeom>
            <a:avLst/>
            <a:gdLst/>
            <a:ahLst/>
            <a:cxnLst/>
            <a:rect l="l" t="t" r="r" b="b"/>
            <a:pathLst>
              <a:path w="480060" h="11430">
                <a:moveTo>
                  <a:pt x="479487" y="0"/>
                </a:moveTo>
                <a:lnTo>
                  <a:pt x="468353" y="0"/>
                </a:lnTo>
                <a:lnTo>
                  <a:pt x="468353" y="10974"/>
                </a:lnTo>
                <a:lnTo>
                  <a:pt x="479487" y="10974"/>
                </a:lnTo>
                <a:lnTo>
                  <a:pt x="479487" y="0"/>
                </a:lnTo>
                <a:close/>
              </a:path>
              <a:path w="480060" h="11430">
                <a:moveTo>
                  <a:pt x="10794" y="7508"/>
                </a:moveTo>
                <a:lnTo>
                  <a:pt x="0" y="10294"/>
                </a:lnTo>
                <a:lnTo>
                  <a:pt x="0" y="10974"/>
                </a:lnTo>
                <a:lnTo>
                  <a:pt x="10794" y="10974"/>
                </a:lnTo>
                <a:lnTo>
                  <a:pt x="10794" y="7508"/>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46" name="object 1046"/>
          <p:cNvSpPr/>
          <p:nvPr/>
        </p:nvSpPr>
        <p:spPr>
          <a:xfrm>
            <a:off x="2008223" y="1782612"/>
            <a:ext cx="268262" cy="0"/>
          </a:xfrm>
          <a:custGeom>
            <a:avLst/>
            <a:gdLst/>
            <a:ahLst/>
            <a:cxnLst/>
            <a:rect l="l" t="t" r="r" b="b"/>
            <a:pathLst>
              <a:path w="457835">
                <a:moveTo>
                  <a:pt x="0" y="0"/>
                </a:moveTo>
                <a:lnTo>
                  <a:pt x="457523" y="0"/>
                </a:lnTo>
              </a:path>
            </a:pathLst>
          </a:custGeom>
          <a:ln w="10974">
            <a:solidFill>
              <a:srgbClr val="D0D0D1"/>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47" name="object 1047"/>
          <p:cNvSpPr/>
          <p:nvPr/>
        </p:nvSpPr>
        <p:spPr>
          <a:xfrm>
            <a:off x="2276303" y="1779397"/>
            <a:ext cx="6697" cy="6697"/>
          </a:xfrm>
          <a:custGeom>
            <a:avLst/>
            <a:gdLst/>
            <a:ahLst/>
            <a:cxnLst/>
            <a:rect l="l" t="t" r="r" b="b"/>
            <a:pathLst>
              <a:path w="11430" h="11430">
                <a:moveTo>
                  <a:pt x="11134" y="0"/>
                </a:moveTo>
                <a:lnTo>
                  <a:pt x="0" y="0"/>
                </a:lnTo>
                <a:lnTo>
                  <a:pt x="0" y="10974"/>
                </a:lnTo>
                <a:lnTo>
                  <a:pt x="11134" y="10974"/>
                </a:lnTo>
                <a:lnTo>
                  <a:pt x="11134"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48" name="object 1048"/>
          <p:cNvSpPr/>
          <p:nvPr/>
        </p:nvSpPr>
        <p:spPr>
          <a:xfrm>
            <a:off x="2001878" y="1779397"/>
            <a:ext cx="6325" cy="6697"/>
          </a:xfrm>
          <a:custGeom>
            <a:avLst/>
            <a:gdLst/>
            <a:ahLst/>
            <a:cxnLst/>
            <a:rect l="l" t="t" r="r" b="b"/>
            <a:pathLst>
              <a:path w="10794" h="11430">
                <a:moveTo>
                  <a:pt x="10794" y="0"/>
                </a:moveTo>
                <a:lnTo>
                  <a:pt x="0" y="0"/>
                </a:lnTo>
                <a:lnTo>
                  <a:pt x="0" y="10974"/>
                </a:lnTo>
                <a:lnTo>
                  <a:pt x="10794" y="10974"/>
                </a:lnTo>
                <a:lnTo>
                  <a:pt x="10794"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49" name="object 1049"/>
          <p:cNvSpPr/>
          <p:nvPr/>
        </p:nvSpPr>
        <p:spPr>
          <a:xfrm>
            <a:off x="2008223" y="1817791"/>
            <a:ext cx="268262" cy="0"/>
          </a:xfrm>
          <a:custGeom>
            <a:avLst/>
            <a:gdLst/>
            <a:ahLst/>
            <a:cxnLst/>
            <a:rect l="l" t="t" r="r" b="b"/>
            <a:pathLst>
              <a:path w="457835">
                <a:moveTo>
                  <a:pt x="0" y="0"/>
                </a:moveTo>
                <a:lnTo>
                  <a:pt x="457523" y="0"/>
                </a:lnTo>
              </a:path>
            </a:pathLst>
          </a:custGeom>
          <a:ln w="10975">
            <a:solidFill>
              <a:srgbClr val="D0D0D1"/>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50" name="object 1050"/>
          <p:cNvSpPr/>
          <p:nvPr/>
        </p:nvSpPr>
        <p:spPr>
          <a:xfrm>
            <a:off x="2276303" y="1814575"/>
            <a:ext cx="6697" cy="6697"/>
          </a:xfrm>
          <a:custGeom>
            <a:avLst/>
            <a:gdLst/>
            <a:ahLst/>
            <a:cxnLst/>
            <a:rect l="l" t="t" r="r" b="b"/>
            <a:pathLst>
              <a:path w="11430" h="11430">
                <a:moveTo>
                  <a:pt x="11134" y="0"/>
                </a:moveTo>
                <a:lnTo>
                  <a:pt x="0" y="0"/>
                </a:lnTo>
                <a:lnTo>
                  <a:pt x="0" y="10975"/>
                </a:lnTo>
                <a:lnTo>
                  <a:pt x="11134" y="10975"/>
                </a:lnTo>
                <a:lnTo>
                  <a:pt x="11134"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51" name="object 1051"/>
          <p:cNvSpPr/>
          <p:nvPr/>
        </p:nvSpPr>
        <p:spPr>
          <a:xfrm>
            <a:off x="2001878" y="1814575"/>
            <a:ext cx="6325" cy="6697"/>
          </a:xfrm>
          <a:custGeom>
            <a:avLst/>
            <a:gdLst/>
            <a:ahLst/>
            <a:cxnLst/>
            <a:rect l="l" t="t" r="r" b="b"/>
            <a:pathLst>
              <a:path w="10794" h="11430">
                <a:moveTo>
                  <a:pt x="10794" y="0"/>
                </a:moveTo>
                <a:lnTo>
                  <a:pt x="0" y="0"/>
                </a:lnTo>
                <a:lnTo>
                  <a:pt x="0" y="10975"/>
                </a:lnTo>
                <a:lnTo>
                  <a:pt x="10794" y="10975"/>
                </a:lnTo>
                <a:lnTo>
                  <a:pt x="10794"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52" name="object 1052"/>
          <p:cNvSpPr/>
          <p:nvPr/>
        </p:nvSpPr>
        <p:spPr>
          <a:xfrm>
            <a:off x="1875994" y="1641927"/>
            <a:ext cx="275379" cy="140675"/>
          </a:xfrm>
          <a:prstGeom prst="rect">
            <a:avLst/>
          </a:prstGeom>
          <a:blipFill>
            <a:blip r:embed="rId105"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53" name="object 1053"/>
          <p:cNvSpPr/>
          <p:nvPr/>
        </p:nvSpPr>
        <p:spPr>
          <a:xfrm>
            <a:off x="1735409" y="1641927"/>
            <a:ext cx="140642" cy="141015"/>
          </a:xfrm>
          <a:custGeom>
            <a:avLst/>
            <a:gdLst/>
            <a:ahLst/>
            <a:cxnLst/>
            <a:rect l="l" t="t" r="r" b="b"/>
            <a:pathLst>
              <a:path w="240030" h="240664">
                <a:moveTo>
                  <a:pt x="0" y="240119"/>
                </a:moveTo>
                <a:lnTo>
                  <a:pt x="239896" y="240119"/>
                </a:lnTo>
                <a:lnTo>
                  <a:pt x="239896" y="0"/>
                </a:lnTo>
                <a:lnTo>
                  <a:pt x="0" y="0"/>
                </a:lnTo>
                <a:lnTo>
                  <a:pt x="0" y="240119"/>
                </a:lnTo>
                <a:close/>
              </a:path>
            </a:pathLst>
          </a:custGeom>
          <a:solidFill>
            <a:srgbClr val="CECCCC"/>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54" name="object 1054"/>
          <p:cNvSpPr/>
          <p:nvPr/>
        </p:nvSpPr>
        <p:spPr>
          <a:xfrm>
            <a:off x="1735409" y="1641922"/>
            <a:ext cx="140642" cy="141015"/>
          </a:xfrm>
          <a:custGeom>
            <a:avLst/>
            <a:gdLst/>
            <a:ahLst/>
            <a:cxnLst/>
            <a:rect l="l" t="t" r="r" b="b"/>
            <a:pathLst>
              <a:path w="240030" h="240664">
                <a:moveTo>
                  <a:pt x="0" y="240120"/>
                </a:moveTo>
                <a:lnTo>
                  <a:pt x="239896" y="240120"/>
                </a:lnTo>
                <a:lnTo>
                  <a:pt x="239896" y="0"/>
                </a:lnTo>
                <a:lnTo>
                  <a:pt x="0" y="0"/>
                </a:lnTo>
                <a:lnTo>
                  <a:pt x="0" y="240120"/>
                </a:lnTo>
                <a:close/>
              </a:path>
            </a:pathLst>
          </a:custGeom>
          <a:ln w="21973">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55" name="object 1055"/>
          <p:cNvSpPr/>
          <p:nvPr/>
        </p:nvSpPr>
        <p:spPr>
          <a:xfrm>
            <a:off x="2001779" y="4516774"/>
            <a:ext cx="281285" cy="281285"/>
          </a:xfrm>
          <a:custGeom>
            <a:avLst/>
            <a:gdLst/>
            <a:ahLst/>
            <a:cxnLst/>
            <a:rect l="l" t="t" r="r" b="b"/>
            <a:pathLst>
              <a:path w="480060" h="480059">
                <a:moveTo>
                  <a:pt x="0" y="479968"/>
                </a:moveTo>
                <a:lnTo>
                  <a:pt x="479487" y="479968"/>
                </a:lnTo>
                <a:lnTo>
                  <a:pt x="479487" y="0"/>
                </a:lnTo>
                <a:lnTo>
                  <a:pt x="0" y="0"/>
                </a:lnTo>
                <a:lnTo>
                  <a:pt x="0" y="479968"/>
                </a:lnTo>
                <a:close/>
              </a:path>
            </a:pathLst>
          </a:custGeom>
          <a:solidFill>
            <a:srgbClr val="E3E2E3"/>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56" name="object 1056"/>
          <p:cNvSpPr/>
          <p:nvPr/>
        </p:nvSpPr>
        <p:spPr>
          <a:xfrm>
            <a:off x="1995334" y="4801195"/>
            <a:ext cx="293936" cy="0"/>
          </a:xfrm>
          <a:custGeom>
            <a:avLst/>
            <a:gdLst/>
            <a:ahLst/>
            <a:cxnLst/>
            <a:rect l="l" t="t" r="r" b="b"/>
            <a:pathLst>
              <a:path w="501650">
                <a:moveTo>
                  <a:pt x="0" y="0"/>
                </a:moveTo>
                <a:lnTo>
                  <a:pt x="501484" y="0"/>
                </a:lnTo>
              </a:path>
            </a:pathLst>
          </a:custGeom>
          <a:ln w="10159">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57" name="object 1057"/>
          <p:cNvSpPr/>
          <p:nvPr/>
        </p:nvSpPr>
        <p:spPr>
          <a:xfrm>
            <a:off x="1995334" y="4791522"/>
            <a:ext cx="281285" cy="6697"/>
          </a:xfrm>
          <a:custGeom>
            <a:avLst/>
            <a:gdLst/>
            <a:ahLst/>
            <a:cxnLst/>
            <a:rect l="l" t="t" r="r" b="b"/>
            <a:pathLst>
              <a:path w="480060" h="11429">
                <a:moveTo>
                  <a:pt x="0" y="11430"/>
                </a:moveTo>
                <a:lnTo>
                  <a:pt x="479521" y="11430"/>
                </a:lnTo>
                <a:lnTo>
                  <a:pt x="479521" y="0"/>
                </a:lnTo>
                <a:lnTo>
                  <a:pt x="0" y="0"/>
                </a:lnTo>
                <a:lnTo>
                  <a:pt x="0" y="1143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58" name="object 1058"/>
          <p:cNvSpPr/>
          <p:nvPr/>
        </p:nvSpPr>
        <p:spPr>
          <a:xfrm>
            <a:off x="2001769" y="4522886"/>
            <a:ext cx="0" cy="268635"/>
          </a:xfrm>
          <a:custGeom>
            <a:avLst/>
            <a:gdLst/>
            <a:ahLst/>
            <a:cxnLst/>
            <a:rect l="l" t="t" r="r" b="b"/>
            <a:pathLst>
              <a:path h="458470">
                <a:moveTo>
                  <a:pt x="0" y="0"/>
                </a:moveTo>
                <a:lnTo>
                  <a:pt x="0" y="458470"/>
                </a:lnTo>
              </a:path>
            </a:pathLst>
          </a:custGeom>
          <a:ln w="21963">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59" name="object 1059"/>
          <p:cNvSpPr/>
          <p:nvPr/>
        </p:nvSpPr>
        <p:spPr>
          <a:xfrm>
            <a:off x="1995334" y="4510236"/>
            <a:ext cx="293936" cy="12650"/>
          </a:xfrm>
          <a:custGeom>
            <a:avLst/>
            <a:gdLst/>
            <a:ahLst/>
            <a:cxnLst/>
            <a:rect l="l" t="t" r="r" b="b"/>
            <a:pathLst>
              <a:path w="501650" h="21590">
                <a:moveTo>
                  <a:pt x="0" y="21589"/>
                </a:moveTo>
                <a:lnTo>
                  <a:pt x="501484" y="21589"/>
                </a:lnTo>
                <a:lnTo>
                  <a:pt x="501484" y="0"/>
                </a:lnTo>
                <a:lnTo>
                  <a:pt x="0" y="0"/>
                </a:lnTo>
                <a:lnTo>
                  <a:pt x="0" y="21589"/>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60" name="object 1060"/>
          <p:cNvSpPr/>
          <p:nvPr/>
        </p:nvSpPr>
        <p:spPr>
          <a:xfrm>
            <a:off x="2276303" y="4791522"/>
            <a:ext cx="6697" cy="6697"/>
          </a:xfrm>
          <a:custGeom>
            <a:avLst/>
            <a:gdLst/>
            <a:ahLst/>
            <a:cxnLst/>
            <a:rect l="l" t="t" r="r" b="b"/>
            <a:pathLst>
              <a:path w="11430" h="11429">
                <a:moveTo>
                  <a:pt x="0" y="11430"/>
                </a:moveTo>
                <a:lnTo>
                  <a:pt x="10965" y="11430"/>
                </a:lnTo>
                <a:lnTo>
                  <a:pt x="10965" y="0"/>
                </a:lnTo>
                <a:lnTo>
                  <a:pt x="0" y="0"/>
                </a:lnTo>
                <a:lnTo>
                  <a:pt x="0" y="1143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61" name="object 1061"/>
          <p:cNvSpPr/>
          <p:nvPr/>
        </p:nvSpPr>
        <p:spPr>
          <a:xfrm>
            <a:off x="2282738" y="4522886"/>
            <a:ext cx="0" cy="268635"/>
          </a:xfrm>
          <a:custGeom>
            <a:avLst/>
            <a:gdLst/>
            <a:ahLst/>
            <a:cxnLst/>
            <a:rect l="l" t="t" r="r" b="b"/>
            <a:pathLst>
              <a:path h="458470">
                <a:moveTo>
                  <a:pt x="0" y="0"/>
                </a:moveTo>
                <a:lnTo>
                  <a:pt x="0" y="458470"/>
                </a:lnTo>
              </a:path>
            </a:pathLst>
          </a:custGeom>
          <a:ln w="21963">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62" name="object 1062"/>
          <p:cNvSpPr/>
          <p:nvPr/>
        </p:nvSpPr>
        <p:spPr>
          <a:xfrm>
            <a:off x="2282729" y="4791554"/>
            <a:ext cx="6697" cy="6697"/>
          </a:xfrm>
          <a:custGeom>
            <a:avLst/>
            <a:gdLst/>
            <a:ahLst/>
            <a:cxnLst/>
            <a:rect l="l" t="t" r="r" b="b"/>
            <a:pathLst>
              <a:path w="11430" h="11429">
                <a:moveTo>
                  <a:pt x="10998" y="0"/>
                </a:moveTo>
                <a:lnTo>
                  <a:pt x="0" y="0"/>
                </a:lnTo>
                <a:lnTo>
                  <a:pt x="0" y="11009"/>
                </a:lnTo>
                <a:lnTo>
                  <a:pt x="10998" y="11009"/>
                </a:lnTo>
                <a:lnTo>
                  <a:pt x="10998"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63" name="object 1063"/>
          <p:cNvSpPr/>
          <p:nvPr/>
        </p:nvSpPr>
        <p:spPr>
          <a:xfrm>
            <a:off x="1735409" y="4587052"/>
            <a:ext cx="140642" cy="141015"/>
          </a:xfrm>
          <a:custGeom>
            <a:avLst/>
            <a:gdLst/>
            <a:ahLst/>
            <a:cxnLst/>
            <a:rect l="l" t="t" r="r" b="b"/>
            <a:pathLst>
              <a:path w="240030" h="240665">
                <a:moveTo>
                  <a:pt x="239896" y="240085"/>
                </a:moveTo>
                <a:lnTo>
                  <a:pt x="0" y="240085"/>
                </a:lnTo>
                <a:lnTo>
                  <a:pt x="0" y="0"/>
                </a:lnTo>
                <a:lnTo>
                  <a:pt x="239896" y="0"/>
                </a:lnTo>
                <a:lnTo>
                  <a:pt x="239896" y="240085"/>
                </a:lnTo>
                <a:close/>
              </a:path>
            </a:pathLst>
          </a:custGeom>
          <a:solidFill>
            <a:srgbClr val="CECCCC"/>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64" name="object 1064"/>
          <p:cNvSpPr/>
          <p:nvPr/>
        </p:nvSpPr>
        <p:spPr>
          <a:xfrm>
            <a:off x="1728985" y="4730874"/>
            <a:ext cx="153665" cy="0"/>
          </a:xfrm>
          <a:custGeom>
            <a:avLst/>
            <a:gdLst/>
            <a:ahLst/>
            <a:cxnLst/>
            <a:rect l="l" t="t" r="r" b="b"/>
            <a:pathLst>
              <a:path w="262255">
                <a:moveTo>
                  <a:pt x="0" y="0"/>
                </a:moveTo>
                <a:lnTo>
                  <a:pt x="261824" y="0"/>
                </a:lnTo>
              </a:path>
            </a:pathLst>
          </a:custGeom>
          <a:ln w="11430">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65" name="object 1065"/>
          <p:cNvSpPr/>
          <p:nvPr/>
        </p:nvSpPr>
        <p:spPr>
          <a:xfrm>
            <a:off x="1728985" y="4724549"/>
            <a:ext cx="140642" cy="0"/>
          </a:xfrm>
          <a:custGeom>
            <a:avLst/>
            <a:gdLst/>
            <a:ahLst/>
            <a:cxnLst/>
            <a:rect l="l" t="t" r="r" b="b"/>
            <a:pathLst>
              <a:path w="240030">
                <a:moveTo>
                  <a:pt x="0" y="0"/>
                </a:moveTo>
                <a:lnTo>
                  <a:pt x="239862" y="0"/>
                </a:lnTo>
              </a:path>
            </a:pathLst>
          </a:custGeom>
          <a:ln w="10159">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66" name="object 1066"/>
          <p:cNvSpPr/>
          <p:nvPr/>
        </p:nvSpPr>
        <p:spPr>
          <a:xfrm>
            <a:off x="1735419" y="4593580"/>
            <a:ext cx="0" cy="127992"/>
          </a:xfrm>
          <a:custGeom>
            <a:avLst/>
            <a:gdLst/>
            <a:ahLst/>
            <a:cxnLst/>
            <a:rect l="l" t="t" r="r" b="b"/>
            <a:pathLst>
              <a:path h="218440">
                <a:moveTo>
                  <a:pt x="0" y="0"/>
                </a:moveTo>
                <a:lnTo>
                  <a:pt x="0" y="218440"/>
                </a:lnTo>
              </a:path>
            </a:pathLst>
          </a:custGeom>
          <a:ln w="21962">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67" name="object 1067"/>
          <p:cNvSpPr/>
          <p:nvPr/>
        </p:nvSpPr>
        <p:spPr>
          <a:xfrm>
            <a:off x="1728985" y="4580929"/>
            <a:ext cx="153665" cy="12650"/>
          </a:xfrm>
          <a:custGeom>
            <a:avLst/>
            <a:gdLst/>
            <a:ahLst/>
            <a:cxnLst/>
            <a:rect l="l" t="t" r="r" b="b"/>
            <a:pathLst>
              <a:path w="262255" h="21590">
                <a:moveTo>
                  <a:pt x="0" y="21589"/>
                </a:moveTo>
                <a:lnTo>
                  <a:pt x="261824" y="21589"/>
                </a:lnTo>
                <a:lnTo>
                  <a:pt x="261824" y="0"/>
                </a:lnTo>
                <a:lnTo>
                  <a:pt x="0" y="0"/>
                </a:lnTo>
                <a:lnTo>
                  <a:pt x="0" y="21589"/>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68" name="object 1068"/>
          <p:cNvSpPr/>
          <p:nvPr/>
        </p:nvSpPr>
        <p:spPr>
          <a:xfrm>
            <a:off x="1869529" y="4721572"/>
            <a:ext cx="6697" cy="5953"/>
          </a:xfrm>
          <a:custGeom>
            <a:avLst/>
            <a:gdLst/>
            <a:ahLst/>
            <a:cxnLst/>
            <a:rect l="l" t="t" r="r" b="b"/>
            <a:pathLst>
              <a:path w="11430" h="10159">
                <a:moveTo>
                  <a:pt x="0" y="10159"/>
                </a:moveTo>
                <a:lnTo>
                  <a:pt x="10998" y="10159"/>
                </a:lnTo>
                <a:lnTo>
                  <a:pt x="10998" y="0"/>
                </a:lnTo>
                <a:lnTo>
                  <a:pt x="0" y="0"/>
                </a:lnTo>
                <a:lnTo>
                  <a:pt x="0" y="10159"/>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69" name="object 1069"/>
          <p:cNvSpPr/>
          <p:nvPr/>
        </p:nvSpPr>
        <p:spPr>
          <a:xfrm>
            <a:off x="1875963" y="4593580"/>
            <a:ext cx="0" cy="127992"/>
          </a:xfrm>
          <a:custGeom>
            <a:avLst/>
            <a:gdLst/>
            <a:ahLst/>
            <a:cxnLst/>
            <a:rect l="l" t="t" r="r" b="b"/>
            <a:pathLst>
              <a:path h="218440">
                <a:moveTo>
                  <a:pt x="0" y="0"/>
                </a:moveTo>
                <a:lnTo>
                  <a:pt x="0" y="218440"/>
                </a:lnTo>
              </a:path>
            </a:pathLst>
          </a:custGeom>
          <a:ln w="21962">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70" name="object 1070"/>
          <p:cNvSpPr/>
          <p:nvPr/>
        </p:nvSpPr>
        <p:spPr>
          <a:xfrm>
            <a:off x="1875973" y="4721296"/>
            <a:ext cx="6697" cy="6697"/>
          </a:xfrm>
          <a:custGeom>
            <a:avLst/>
            <a:gdLst/>
            <a:ahLst/>
            <a:cxnLst/>
            <a:rect l="l" t="t" r="r" b="b"/>
            <a:pathLst>
              <a:path w="11430" h="11429">
                <a:moveTo>
                  <a:pt x="10963" y="0"/>
                </a:moveTo>
                <a:lnTo>
                  <a:pt x="0" y="0"/>
                </a:lnTo>
                <a:lnTo>
                  <a:pt x="0" y="10975"/>
                </a:lnTo>
                <a:lnTo>
                  <a:pt x="10963" y="10975"/>
                </a:lnTo>
                <a:lnTo>
                  <a:pt x="10963" y="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71" name="object 1071"/>
          <p:cNvSpPr/>
          <p:nvPr/>
        </p:nvSpPr>
        <p:spPr>
          <a:xfrm>
            <a:off x="2001779" y="3338731"/>
            <a:ext cx="281285" cy="281285"/>
          </a:xfrm>
          <a:custGeom>
            <a:avLst/>
            <a:gdLst/>
            <a:ahLst/>
            <a:cxnLst/>
            <a:rect l="l" t="t" r="r" b="b"/>
            <a:pathLst>
              <a:path w="480060" h="480060">
                <a:moveTo>
                  <a:pt x="0" y="479968"/>
                </a:moveTo>
                <a:lnTo>
                  <a:pt x="479487" y="479968"/>
                </a:lnTo>
                <a:lnTo>
                  <a:pt x="479487" y="0"/>
                </a:lnTo>
                <a:lnTo>
                  <a:pt x="0" y="0"/>
                </a:lnTo>
                <a:lnTo>
                  <a:pt x="0" y="479968"/>
                </a:lnTo>
                <a:close/>
              </a:path>
            </a:pathLst>
          </a:custGeom>
          <a:solidFill>
            <a:srgbClr val="E3E2E3"/>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72" name="object 1072"/>
          <p:cNvSpPr/>
          <p:nvPr/>
        </p:nvSpPr>
        <p:spPr>
          <a:xfrm>
            <a:off x="1995334" y="3623220"/>
            <a:ext cx="293936" cy="0"/>
          </a:xfrm>
          <a:custGeom>
            <a:avLst/>
            <a:gdLst/>
            <a:ahLst/>
            <a:cxnLst/>
            <a:rect l="l" t="t" r="r" b="b"/>
            <a:pathLst>
              <a:path w="501650">
                <a:moveTo>
                  <a:pt x="0" y="0"/>
                </a:moveTo>
                <a:lnTo>
                  <a:pt x="501484" y="0"/>
                </a:lnTo>
              </a:path>
            </a:pathLst>
          </a:custGeom>
          <a:ln w="10160">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73" name="object 1073"/>
          <p:cNvSpPr/>
          <p:nvPr/>
        </p:nvSpPr>
        <p:spPr>
          <a:xfrm>
            <a:off x="1995334" y="3613547"/>
            <a:ext cx="281285" cy="6697"/>
          </a:xfrm>
          <a:custGeom>
            <a:avLst/>
            <a:gdLst/>
            <a:ahLst/>
            <a:cxnLst/>
            <a:rect l="l" t="t" r="r" b="b"/>
            <a:pathLst>
              <a:path w="480060" h="11429">
                <a:moveTo>
                  <a:pt x="0" y="11430"/>
                </a:moveTo>
                <a:lnTo>
                  <a:pt x="479521" y="11430"/>
                </a:lnTo>
                <a:lnTo>
                  <a:pt x="479521" y="0"/>
                </a:lnTo>
                <a:lnTo>
                  <a:pt x="0" y="0"/>
                </a:lnTo>
                <a:lnTo>
                  <a:pt x="0" y="1143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74" name="object 1074"/>
          <p:cNvSpPr/>
          <p:nvPr/>
        </p:nvSpPr>
        <p:spPr>
          <a:xfrm>
            <a:off x="2001769" y="3344912"/>
            <a:ext cx="0" cy="268635"/>
          </a:xfrm>
          <a:custGeom>
            <a:avLst/>
            <a:gdLst/>
            <a:ahLst/>
            <a:cxnLst/>
            <a:rect l="l" t="t" r="r" b="b"/>
            <a:pathLst>
              <a:path h="458470">
                <a:moveTo>
                  <a:pt x="0" y="0"/>
                </a:moveTo>
                <a:lnTo>
                  <a:pt x="0" y="458469"/>
                </a:lnTo>
              </a:path>
            </a:pathLst>
          </a:custGeom>
          <a:ln w="21963">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75" name="object 1075"/>
          <p:cNvSpPr/>
          <p:nvPr/>
        </p:nvSpPr>
        <p:spPr>
          <a:xfrm>
            <a:off x="1995334" y="3332261"/>
            <a:ext cx="293936" cy="12650"/>
          </a:xfrm>
          <a:custGeom>
            <a:avLst/>
            <a:gdLst/>
            <a:ahLst/>
            <a:cxnLst/>
            <a:rect l="l" t="t" r="r" b="b"/>
            <a:pathLst>
              <a:path w="501650" h="21589">
                <a:moveTo>
                  <a:pt x="0" y="21590"/>
                </a:moveTo>
                <a:lnTo>
                  <a:pt x="501484" y="21590"/>
                </a:lnTo>
                <a:lnTo>
                  <a:pt x="501484" y="0"/>
                </a:lnTo>
                <a:lnTo>
                  <a:pt x="0" y="0"/>
                </a:lnTo>
                <a:lnTo>
                  <a:pt x="0" y="2159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76" name="object 1076"/>
          <p:cNvSpPr/>
          <p:nvPr/>
        </p:nvSpPr>
        <p:spPr>
          <a:xfrm>
            <a:off x="2276303" y="3613547"/>
            <a:ext cx="6697" cy="6697"/>
          </a:xfrm>
          <a:custGeom>
            <a:avLst/>
            <a:gdLst/>
            <a:ahLst/>
            <a:cxnLst/>
            <a:rect l="l" t="t" r="r" b="b"/>
            <a:pathLst>
              <a:path w="11430" h="11429">
                <a:moveTo>
                  <a:pt x="0" y="11430"/>
                </a:moveTo>
                <a:lnTo>
                  <a:pt x="10965" y="11430"/>
                </a:lnTo>
                <a:lnTo>
                  <a:pt x="10965" y="0"/>
                </a:lnTo>
                <a:lnTo>
                  <a:pt x="0" y="0"/>
                </a:lnTo>
                <a:lnTo>
                  <a:pt x="0" y="1143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77" name="object 1077"/>
          <p:cNvSpPr/>
          <p:nvPr/>
        </p:nvSpPr>
        <p:spPr>
          <a:xfrm>
            <a:off x="2282738" y="3344912"/>
            <a:ext cx="0" cy="268635"/>
          </a:xfrm>
          <a:custGeom>
            <a:avLst/>
            <a:gdLst/>
            <a:ahLst/>
            <a:cxnLst/>
            <a:rect l="l" t="t" r="r" b="b"/>
            <a:pathLst>
              <a:path h="458470">
                <a:moveTo>
                  <a:pt x="0" y="0"/>
                </a:moveTo>
                <a:lnTo>
                  <a:pt x="0" y="458469"/>
                </a:lnTo>
              </a:path>
            </a:pathLst>
          </a:custGeom>
          <a:ln w="21963">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78" name="object 1078"/>
          <p:cNvSpPr/>
          <p:nvPr/>
        </p:nvSpPr>
        <p:spPr>
          <a:xfrm>
            <a:off x="2282729" y="3613512"/>
            <a:ext cx="6697" cy="6697"/>
          </a:xfrm>
          <a:custGeom>
            <a:avLst/>
            <a:gdLst/>
            <a:ahLst/>
            <a:cxnLst/>
            <a:rect l="l" t="t" r="r" b="b"/>
            <a:pathLst>
              <a:path w="11430" h="11429">
                <a:moveTo>
                  <a:pt x="10998" y="0"/>
                </a:moveTo>
                <a:lnTo>
                  <a:pt x="0" y="0"/>
                </a:lnTo>
                <a:lnTo>
                  <a:pt x="0" y="11008"/>
                </a:lnTo>
                <a:lnTo>
                  <a:pt x="10998" y="11008"/>
                </a:lnTo>
                <a:lnTo>
                  <a:pt x="10998"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79" name="object 1079"/>
          <p:cNvSpPr/>
          <p:nvPr/>
        </p:nvSpPr>
        <p:spPr>
          <a:xfrm>
            <a:off x="2033723" y="3588089"/>
            <a:ext cx="6697" cy="25673"/>
          </a:xfrm>
          <a:custGeom>
            <a:avLst/>
            <a:gdLst/>
            <a:ahLst/>
            <a:cxnLst/>
            <a:rect l="l" t="t" r="r" b="b"/>
            <a:pathLst>
              <a:path w="11430" h="43814">
                <a:moveTo>
                  <a:pt x="0" y="43389"/>
                </a:moveTo>
                <a:lnTo>
                  <a:pt x="10964" y="43389"/>
                </a:lnTo>
                <a:lnTo>
                  <a:pt x="10964" y="0"/>
                </a:lnTo>
                <a:lnTo>
                  <a:pt x="0" y="0"/>
                </a:lnTo>
                <a:lnTo>
                  <a:pt x="0" y="43389"/>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80" name="object 1080"/>
          <p:cNvSpPr/>
          <p:nvPr/>
        </p:nvSpPr>
        <p:spPr>
          <a:xfrm>
            <a:off x="2033723" y="3613512"/>
            <a:ext cx="6697" cy="6697"/>
          </a:xfrm>
          <a:custGeom>
            <a:avLst/>
            <a:gdLst/>
            <a:ahLst/>
            <a:cxnLst/>
            <a:rect l="l" t="t" r="r" b="b"/>
            <a:pathLst>
              <a:path w="11430" h="11429">
                <a:moveTo>
                  <a:pt x="0" y="11008"/>
                </a:moveTo>
                <a:lnTo>
                  <a:pt x="10964" y="11008"/>
                </a:lnTo>
                <a:lnTo>
                  <a:pt x="10964" y="0"/>
                </a:lnTo>
                <a:lnTo>
                  <a:pt x="0" y="0"/>
                </a:lnTo>
                <a:lnTo>
                  <a:pt x="0" y="11008"/>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81" name="object 1081"/>
          <p:cNvSpPr/>
          <p:nvPr/>
        </p:nvSpPr>
        <p:spPr>
          <a:xfrm>
            <a:off x="2033723" y="3345182"/>
            <a:ext cx="6697" cy="236637"/>
          </a:xfrm>
          <a:custGeom>
            <a:avLst/>
            <a:gdLst/>
            <a:ahLst/>
            <a:cxnLst/>
            <a:rect l="l" t="t" r="r" b="b"/>
            <a:pathLst>
              <a:path w="11430" h="403860">
                <a:moveTo>
                  <a:pt x="10963" y="354523"/>
                </a:moveTo>
                <a:lnTo>
                  <a:pt x="0" y="354523"/>
                </a:lnTo>
                <a:lnTo>
                  <a:pt x="0" y="403552"/>
                </a:lnTo>
                <a:lnTo>
                  <a:pt x="10963" y="403552"/>
                </a:lnTo>
                <a:lnTo>
                  <a:pt x="10963" y="354523"/>
                </a:lnTo>
                <a:close/>
              </a:path>
              <a:path w="11430" h="403860">
                <a:moveTo>
                  <a:pt x="10963" y="294483"/>
                </a:moveTo>
                <a:lnTo>
                  <a:pt x="0" y="294483"/>
                </a:lnTo>
                <a:lnTo>
                  <a:pt x="0" y="343547"/>
                </a:lnTo>
                <a:lnTo>
                  <a:pt x="10963" y="343547"/>
                </a:lnTo>
                <a:lnTo>
                  <a:pt x="10963" y="294483"/>
                </a:lnTo>
                <a:close/>
              </a:path>
              <a:path w="11430" h="403860">
                <a:moveTo>
                  <a:pt x="10963" y="277020"/>
                </a:moveTo>
                <a:lnTo>
                  <a:pt x="0" y="279839"/>
                </a:lnTo>
                <a:lnTo>
                  <a:pt x="0" y="283509"/>
                </a:lnTo>
                <a:lnTo>
                  <a:pt x="10963" y="283509"/>
                </a:lnTo>
                <a:lnTo>
                  <a:pt x="10963" y="277020"/>
                </a:lnTo>
                <a:close/>
              </a:path>
              <a:path w="11430" h="403860">
                <a:moveTo>
                  <a:pt x="10963" y="174440"/>
                </a:moveTo>
                <a:lnTo>
                  <a:pt x="0" y="174440"/>
                </a:lnTo>
                <a:lnTo>
                  <a:pt x="0" y="177261"/>
                </a:lnTo>
                <a:lnTo>
                  <a:pt x="10963" y="180047"/>
                </a:lnTo>
                <a:lnTo>
                  <a:pt x="10963" y="174440"/>
                </a:lnTo>
                <a:close/>
              </a:path>
              <a:path w="11430" h="403860">
                <a:moveTo>
                  <a:pt x="10963" y="114437"/>
                </a:moveTo>
                <a:lnTo>
                  <a:pt x="0" y="114437"/>
                </a:lnTo>
                <a:lnTo>
                  <a:pt x="0" y="163466"/>
                </a:lnTo>
                <a:lnTo>
                  <a:pt x="10963" y="163466"/>
                </a:lnTo>
                <a:lnTo>
                  <a:pt x="10963" y="114437"/>
                </a:lnTo>
                <a:close/>
              </a:path>
              <a:path w="11430" h="403860">
                <a:moveTo>
                  <a:pt x="10963" y="54364"/>
                </a:moveTo>
                <a:lnTo>
                  <a:pt x="0" y="54364"/>
                </a:lnTo>
                <a:lnTo>
                  <a:pt x="0" y="103461"/>
                </a:lnTo>
                <a:lnTo>
                  <a:pt x="10963" y="103461"/>
                </a:lnTo>
                <a:lnTo>
                  <a:pt x="10963" y="54364"/>
                </a:lnTo>
                <a:close/>
              </a:path>
              <a:path w="11430" h="403860">
                <a:moveTo>
                  <a:pt x="10963" y="0"/>
                </a:moveTo>
                <a:lnTo>
                  <a:pt x="0" y="0"/>
                </a:lnTo>
                <a:lnTo>
                  <a:pt x="0" y="43389"/>
                </a:lnTo>
                <a:lnTo>
                  <a:pt x="10963" y="43389"/>
                </a:lnTo>
                <a:lnTo>
                  <a:pt x="10963"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82" name="object 1082"/>
          <p:cNvSpPr/>
          <p:nvPr/>
        </p:nvSpPr>
        <p:spPr>
          <a:xfrm>
            <a:off x="2033723" y="3338732"/>
            <a:ext cx="6697" cy="6697"/>
          </a:xfrm>
          <a:custGeom>
            <a:avLst/>
            <a:gdLst/>
            <a:ahLst/>
            <a:cxnLst/>
            <a:rect l="l" t="t" r="r" b="b"/>
            <a:pathLst>
              <a:path w="11430" h="11429">
                <a:moveTo>
                  <a:pt x="0" y="11008"/>
                </a:moveTo>
                <a:lnTo>
                  <a:pt x="10964" y="11008"/>
                </a:lnTo>
                <a:lnTo>
                  <a:pt x="10964" y="0"/>
                </a:lnTo>
                <a:lnTo>
                  <a:pt x="0" y="0"/>
                </a:lnTo>
                <a:lnTo>
                  <a:pt x="0" y="11008"/>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83" name="object 1083"/>
          <p:cNvSpPr/>
          <p:nvPr/>
        </p:nvSpPr>
        <p:spPr>
          <a:xfrm>
            <a:off x="2068869" y="3588089"/>
            <a:ext cx="6697" cy="25673"/>
          </a:xfrm>
          <a:custGeom>
            <a:avLst/>
            <a:gdLst/>
            <a:ahLst/>
            <a:cxnLst/>
            <a:rect l="l" t="t" r="r" b="b"/>
            <a:pathLst>
              <a:path w="11430" h="43814">
                <a:moveTo>
                  <a:pt x="0" y="43389"/>
                </a:moveTo>
                <a:lnTo>
                  <a:pt x="10964" y="43389"/>
                </a:lnTo>
                <a:lnTo>
                  <a:pt x="10964" y="0"/>
                </a:lnTo>
                <a:lnTo>
                  <a:pt x="0" y="0"/>
                </a:lnTo>
                <a:lnTo>
                  <a:pt x="0" y="43389"/>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84" name="object 1084"/>
          <p:cNvSpPr/>
          <p:nvPr/>
        </p:nvSpPr>
        <p:spPr>
          <a:xfrm>
            <a:off x="2068869" y="3613512"/>
            <a:ext cx="6697" cy="6697"/>
          </a:xfrm>
          <a:custGeom>
            <a:avLst/>
            <a:gdLst/>
            <a:ahLst/>
            <a:cxnLst/>
            <a:rect l="l" t="t" r="r" b="b"/>
            <a:pathLst>
              <a:path w="11430" h="11429">
                <a:moveTo>
                  <a:pt x="0" y="11008"/>
                </a:moveTo>
                <a:lnTo>
                  <a:pt x="10964" y="11008"/>
                </a:lnTo>
                <a:lnTo>
                  <a:pt x="10964" y="0"/>
                </a:lnTo>
                <a:lnTo>
                  <a:pt x="0" y="0"/>
                </a:lnTo>
                <a:lnTo>
                  <a:pt x="0" y="11008"/>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85" name="object 1085"/>
          <p:cNvSpPr/>
          <p:nvPr/>
        </p:nvSpPr>
        <p:spPr>
          <a:xfrm>
            <a:off x="2068869" y="3345182"/>
            <a:ext cx="6697" cy="236637"/>
          </a:xfrm>
          <a:custGeom>
            <a:avLst/>
            <a:gdLst/>
            <a:ahLst/>
            <a:cxnLst/>
            <a:rect l="l" t="t" r="r" b="b"/>
            <a:pathLst>
              <a:path w="11430" h="403860">
                <a:moveTo>
                  <a:pt x="10963" y="354523"/>
                </a:moveTo>
                <a:lnTo>
                  <a:pt x="0" y="354523"/>
                </a:lnTo>
                <a:lnTo>
                  <a:pt x="0" y="403552"/>
                </a:lnTo>
                <a:lnTo>
                  <a:pt x="10963" y="403552"/>
                </a:lnTo>
                <a:lnTo>
                  <a:pt x="10963" y="354523"/>
                </a:lnTo>
                <a:close/>
              </a:path>
              <a:path w="11430" h="403860">
                <a:moveTo>
                  <a:pt x="10963" y="294483"/>
                </a:moveTo>
                <a:lnTo>
                  <a:pt x="0" y="294483"/>
                </a:lnTo>
                <a:lnTo>
                  <a:pt x="0" y="343547"/>
                </a:lnTo>
                <a:lnTo>
                  <a:pt x="10963" y="343547"/>
                </a:lnTo>
                <a:lnTo>
                  <a:pt x="10963" y="294483"/>
                </a:lnTo>
                <a:close/>
              </a:path>
              <a:path w="11430" h="403860">
                <a:moveTo>
                  <a:pt x="10963" y="261593"/>
                </a:moveTo>
                <a:lnTo>
                  <a:pt x="0" y="264413"/>
                </a:lnTo>
                <a:lnTo>
                  <a:pt x="0" y="283509"/>
                </a:lnTo>
                <a:lnTo>
                  <a:pt x="10963" y="283509"/>
                </a:lnTo>
                <a:lnTo>
                  <a:pt x="10963" y="261593"/>
                </a:lnTo>
                <a:close/>
              </a:path>
              <a:path w="11430" h="403860">
                <a:moveTo>
                  <a:pt x="10963" y="174440"/>
                </a:moveTo>
                <a:lnTo>
                  <a:pt x="0" y="174440"/>
                </a:lnTo>
                <a:lnTo>
                  <a:pt x="0" y="192483"/>
                </a:lnTo>
                <a:lnTo>
                  <a:pt x="10963" y="195270"/>
                </a:lnTo>
                <a:lnTo>
                  <a:pt x="10963" y="174440"/>
                </a:lnTo>
                <a:close/>
              </a:path>
              <a:path w="11430" h="403860">
                <a:moveTo>
                  <a:pt x="10963" y="114437"/>
                </a:moveTo>
                <a:lnTo>
                  <a:pt x="0" y="114437"/>
                </a:lnTo>
                <a:lnTo>
                  <a:pt x="0" y="163466"/>
                </a:lnTo>
                <a:lnTo>
                  <a:pt x="10963" y="163466"/>
                </a:lnTo>
                <a:lnTo>
                  <a:pt x="10963" y="114437"/>
                </a:lnTo>
                <a:close/>
              </a:path>
              <a:path w="11430" h="403860">
                <a:moveTo>
                  <a:pt x="10963" y="54364"/>
                </a:moveTo>
                <a:lnTo>
                  <a:pt x="0" y="54364"/>
                </a:lnTo>
                <a:lnTo>
                  <a:pt x="0" y="103461"/>
                </a:lnTo>
                <a:lnTo>
                  <a:pt x="10963" y="103461"/>
                </a:lnTo>
                <a:lnTo>
                  <a:pt x="10963" y="54364"/>
                </a:lnTo>
                <a:close/>
              </a:path>
              <a:path w="11430" h="403860">
                <a:moveTo>
                  <a:pt x="10963" y="0"/>
                </a:moveTo>
                <a:lnTo>
                  <a:pt x="0" y="0"/>
                </a:lnTo>
                <a:lnTo>
                  <a:pt x="0" y="43389"/>
                </a:lnTo>
                <a:lnTo>
                  <a:pt x="10963" y="43389"/>
                </a:lnTo>
                <a:lnTo>
                  <a:pt x="10963"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86" name="object 1086"/>
          <p:cNvSpPr/>
          <p:nvPr/>
        </p:nvSpPr>
        <p:spPr>
          <a:xfrm>
            <a:off x="2068869" y="3338732"/>
            <a:ext cx="6697" cy="6697"/>
          </a:xfrm>
          <a:custGeom>
            <a:avLst/>
            <a:gdLst/>
            <a:ahLst/>
            <a:cxnLst/>
            <a:rect l="l" t="t" r="r" b="b"/>
            <a:pathLst>
              <a:path w="11430" h="11429">
                <a:moveTo>
                  <a:pt x="0" y="11008"/>
                </a:moveTo>
                <a:lnTo>
                  <a:pt x="10964" y="11008"/>
                </a:lnTo>
                <a:lnTo>
                  <a:pt x="10964" y="0"/>
                </a:lnTo>
                <a:lnTo>
                  <a:pt x="0" y="0"/>
                </a:lnTo>
                <a:lnTo>
                  <a:pt x="0" y="11008"/>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87" name="object 1087"/>
          <p:cNvSpPr/>
          <p:nvPr/>
        </p:nvSpPr>
        <p:spPr>
          <a:xfrm>
            <a:off x="2103995" y="3588089"/>
            <a:ext cx="6697" cy="25673"/>
          </a:xfrm>
          <a:custGeom>
            <a:avLst/>
            <a:gdLst/>
            <a:ahLst/>
            <a:cxnLst/>
            <a:rect l="l" t="t" r="r" b="b"/>
            <a:pathLst>
              <a:path w="11430" h="43814">
                <a:moveTo>
                  <a:pt x="0" y="43389"/>
                </a:moveTo>
                <a:lnTo>
                  <a:pt x="10964" y="43389"/>
                </a:lnTo>
                <a:lnTo>
                  <a:pt x="10964" y="0"/>
                </a:lnTo>
                <a:lnTo>
                  <a:pt x="0" y="0"/>
                </a:lnTo>
                <a:lnTo>
                  <a:pt x="0" y="43389"/>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88" name="object 1088"/>
          <p:cNvSpPr/>
          <p:nvPr/>
        </p:nvSpPr>
        <p:spPr>
          <a:xfrm>
            <a:off x="2103995" y="3613512"/>
            <a:ext cx="6697" cy="6697"/>
          </a:xfrm>
          <a:custGeom>
            <a:avLst/>
            <a:gdLst/>
            <a:ahLst/>
            <a:cxnLst/>
            <a:rect l="l" t="t" r="r" b="b"/>
            <a:pathLst>
              <a:path w="11430" h="11429">
                <a:moveTo>
                  <a:pt x="0" y="11008"/>
                </a:moveTo>
                <a:lnTo>
                  <a:pt x="10964" y="11008"/>
                </a:lnTo>
                <a:lnTo>
                  <a:pt x="10964" y="0"/>
                </a:lnTo>
                <a:lnTo>
                  <a:pt x="0" y="0"/>
                </a:lnTo>
                <a:lnTo>
                  <a:pt x="0" y="11008"/>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89" name="object 1089"/>
          <p:cNvSpPr/>
          <p:nvPr/>
        </p:nvSpPr>
        <p:spPr>
          <a:xfrm>
            <a:off x="2103995" y="3345182"/>
            <a:ext cx="6697" cy="236637"/>
          </a:xfrm>
          <a:custGeom>
            <a:avLst/>
            <a:gdLst/>
            <a:ahLst/>
            <a:cxnLst/>
            <a:rect l="l" t="t" r="r" b="b"/>
            <a:pathLst>
              <a:path w="11430" h="403860">
                <a:moveTo>
                  <a:pt x="10963" y="354523"/>
                </a:moveTo>
                <a:lnTo>
                  <a:pt x="0" y="354523"/>
                </a:lnTo>
                <a:lnTo>
                  <a:pt x="0" y="403552"/>
                </a:lnTo>
                <a:lnTo>
                  <a:pt x="10963" y="403552"/>
                </a:lnTo>
                <a:lnTo>
                  <a:pt x="10963" y="354523"/>
                </a:lnTo>
                <a:close/>
              </a:path>
              <a:path w="11430" h="403860">
                <a:moveTo>
                  <a:pt x="10963" y="294483"/>
                </a:moveTo>
                <a:lnTo>
                  <a:pt x="0" y="294483"/>
                </a:lnTo>
                <a:lnTo>
                  <a:pt x="0" y="343547"/>
                </a:lnTo>
                <a:lnTo>
                  <a:pt x="10963" y="343547"/>
                </a:lnTo>
                <a:lnTo>
                  <a:pt x="10963" y="294483"/>
                </a:lnTo>
                <a:close/>
              </a:path>
              <a:path w="11430" h="403860">
                <a:moveTo>
                  <a:pt x="10963" y="246202"/>
                </a:moveTo>
                <a:lnTo>
                  <a:pt x="0" y="249021"/>
                </a:lnTo>
                <a:lnTo>
                  <a:pt x="0" y="283509"/>
                </a:lnTo>
                <a:lnTo>
                  <a:pt x="10963" y="283509"/>
                </a:lnTo>
                <a:lnTo>
                  <a:pt x="10963" y="246202"/>
                </a:lnTo>
                <a:close/>
              </a:path>
              <a:path w="11430" h="403860">
                <a:moveTo>
                  <a:pt x="10963" y="174440"/>
                </a:moveTo>
                <a:lnTo>
                  <a:pt x="0" y="174440"/>
                </a:lnTo>
                <a:lnTo>
                  <a:pt x="0" y="207705"/>
                </a:lnTo>
                <a:lnTo>
                  <a:pt x="10963" y="210491"/>
                </a:lnTo>
                <a:lnTo>
                  <a:pt x="10963" y="174440"/>
                </a:lnTo>
                <a:close/>
              </a:path>
              <a:path w="11430" h="403860">
                <a:moveTo>
                  <a:pt x="10963" y="114437"/>
                </a:moveTo>
                <a:lnTo>
                  <a:pt x="0" y="114437"/>
                </a:lnTo>
                <a:lnTo>
                  <a:pt x="0" y="163466"/>
                </a:lnTo>
                <a:lnTo>
                  <a:pt x="10963" y="163466"/>
                </a:lnTo>
                <a:lnTo>
                  <a:pt x="10963" y="114437"/>
                </a:lnTo>
                <a:close/>
              </a:path>
              <a:path w="11430" h="403860">
                <a:moveTo>
                  <a:pt x="10963" y="54364"/>
                </a:moveTo>
                <a:lnTo>
                  <a:pt x="0" y="54364"/>
                </a:lnTo>
                <a:lnTo>
                  <a:pt x="0" y="103461"/>
                </a:lnTo>
                <a:lnTo>
                  <a:pt x="10963" y="103461"/>
                </a:lnTo>
                <a:lnTo>
                  <a:pt x="10963" y="54364"/>
                </a:lnTo>
                <a:close/>
              </a:path>
              <a:path w="11430" h="403860">
                <a:moveTo>
                  <a:pt x="10963" y="0"/>
                </a:moveTo>
                <a:lnTo>
                  <a:pt x="0" y="0"/>
                </a:lnTo>
                <a:lnTo>
                  <a:pt x="0" y="43389"/>
                </a:lnTo>
                <a:lnTo>
                  <a:pt x="10963" y="43389"/>
                </a:lnTo>
                <a:lnTo>
                  <a:pt x="10963"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90" name="object 1090"/>
          <p:cNvSpPr/>
          <p:nvPr/>
        </p:nvSpPr>
        <p:spPr>
          <a:xfrm>
            <a:off x="2103995" y="3338732"/>
            <a:ext cx="6697" cy="6697"/>
          </a:xfrm>
          <a:custGeom>
            <a:avLst/>
            <a:gdLst/>
            <a:ahLst/>
            <a:cxnLst/>
            <a:rect l="l" t="t" r="r" b="b"/>
            <a:pathLst>
              <a:path w="11430" h="11429">
                <a:moveTo>
                  <a:pt x="0" y="11008"/>
                </a:moveTo>
                <a:lnTo>
                  <a:pt x="10964" y="11008"/>
                </a:lnTo>
                <a:lnTo>
                  <a:pt x="10964" y="0"/>
                </a:lnTo>
                <a:lnTo>
                  <a:pt x="0" y="0"/>
                </a:lnTo>
                <a:lnTo>
                  <a:pt x="0" y="11008"/>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91" name="object 1091"/>
          <p:cNvSpPr/>
          <p:nvPr/>
        </p:nvSpPr>
        <p:spPr>
          <a:xfrm>
            <a:off x="2139141" y="3588089"/>
            <a:ext cx="6697" cy="25673"/>
          </a:xfrm>
          <a:custGeom>
            <a:avLst/>
            <a:gdLst/>
            <a:ahLst/>
            <a:cxnLst/>
            <a:rect l="l" t="t" r="r" b="b"/>
            <a:pathLst>
              <a:path w="11430" h="43814">
                <a:moveTo>
                  <a:pt x="0" y="43389"/>
                </a:moveTo>
                <a:lnTo>
                  <a:pt x="10964" y="43389"/>
                </a:lnTo>
                <a:lnTo>
                  <a:pt x="10964" y="0"/>
                </a:lnTo>
                <a:lnTo>
                  <a:pt x="0" y="0"/>
                </a:lnTo>
                <a:lnTo>
                  <a:pt x="0" y="43389"/>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92" name="object 1092"/>
          <p:cNvSpPr/>
          <p:nvPr/>
        </p:nvSpPr>
        <p:spPr>
          <a:xfrm>
            <a:off x="2139141" y="3613512"/>
            <a:ext cx="6697" cy="6697"/>
          </a:xfrm>
          <a:custGeom>
            <a:avLst/>
            <a:gdLst/>
            <a:ahLst/>
            <a:cxnLst/>
            <a:rect l="l" t="t" r="r" b="b"/>
            <a:pathLst>
              <a:path w="11430" h="11429">
                <a:moveTo>
                  <a:pt x="0" y="11008"/>
                </a:moveTo>
                <a:lnTo>
                  <a:pt x="10964" y="11008"/>
                </a:lnTo>
                <a:lnTo>
                  <a:pt x="10964" y="0"/>
                </a:lnTo>
                <a:lnTo>
                  <a:pt x="0" y="0"/>
                </a:lnTo>
                <a:lnTo>
                  <a:pt x="0" y="11008"/>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93" name="object 1093"/>
          <p:cNvSpPr/>
          <p:nvPr/>
        </p:nvSpPr>
        <p:spPr>
          <a:xfrm>
            <a:off x="2139141" y="3345182"/>
            <a:ext cx="6697" cy="236637"/>
          </a:xfrm>
          <a:custGeom>
            <a:avLst/>
            <a:gdLst/>
            <a:ahLst/>
            <a:cxnLst/>
            <a:rect l="l" t="t" r="r" b="b"/>
            <a:pathLst>
              <a:path w="11430" h="403860">
                <a:moveTo>
                  <a:pt x="10965" y="354523"/>
                </a:moveTo>
                <a:lnTo>
                  <a:pt x="0" y="354523"/>
                </a:lnTo>
                <a:lnTo>
                  <a:pt x="0" y="403552"/>
                </a:lnTo>
                <a:lnTo>
                  <a:pt x="10965" y="403552"/>
                </a:lnTo>
                <a:lnTo>
                  <a:pt x="10965" y="354523"/>
                </a:lnTo>
                <a:close/>
              </a:path>
              <a:path w="11430" h="403860">
                <a:moveTo>
                  <a:pt x="10965" y="294483"/>
                </a:moveTo>
                <a:lnTo>
                  <a:pt x="0" y="294483"/>
                </a:lnTo>
                <a:lnTo>
                  <a:pt x="0" y="343547"/>
                </a:lnTo>
                <a:lnTo>
                  <a:pt x="10965" y="343547"/>
                </a:lnTo>
                <a:lnTo>
                  <a:pt x="10965" y="294483"/>
                </a:lnTo>
                <a:close/>
              </a:path>
              <a:path w="11430" h="403860">
                <a:moveTo>
                  <a:pt x="10965" y="234480"/>
                </a:moveTo>
                <a:lnTo>
                  <a:pt x="0" y="234480"/>
                </a:lnTo>
                <a:lnTo>
                  <a:pt x="0" y="283509"/>
                </a:lnTo>
                <a:lnTo>
                  <a:pt x="10965" y="283509"/>
                </a:lnTo>
                <a:lnTo>
                  <a:pt x="10965" y="234480"/>
                </a:lnTo>
                <a:close/>
              </a:path>
              <a:path w="11430" h="403860">
                <a:moveTo>
                  <a:pt x="10965" y="174440"/>
                </a:moveTo>
                <a:lnTo>
                  <a:pt x="0" y="174440"/>
                </a:lnTo>
                <a:lnTo>
                  <a:pt x="0" y="222926"/>
                </a:lnTo>
                <a:lnTo>
                  <a:pt x="2240" y="223504"/>
                </a:lnTo>
                <a:lnTo>
                  <a:pt x="10965" y="223504"/>
                </a:lnTo>
                <a:lnTo>
                  <a:pt x="10965" y="174440"/>
                </a:lnTo>
                <a:close/>
              </a:path>
              <a:path w="11430" h="403860">
                <a:moveTo>
                  <a:pt x="10965" y="114437"/>
                </a:moveTo>
                <a:lnTo>
                  <a:pt x="0" y="114437"/>
                </a:lnTo>
                <a:lnTo>
                  <a:pt x="0" y="163466"/>
                </a:lnTo>
                <a:lnTo>
                  <a:pt x="10965" y="163466"/>
                </a:lnTo>
                <a:lnTo>
                  <a:pt x="10965" y="114437"/>
                </a:lnTo>
                <a:close/>
              </a:path>
              <a:path w="11430" h="403860">
                <a:moveTo>
                  <a:pt x="10965" y="54364"/>
                </a:moveTo>
                <a:lnTo>
                  <a:pt x="0" y="54364"/>
                </a:lnTo>
                <a:lnTo>
                  <a:pt x="0" y="103461"/>
                </a:lnTo>
                <a:lnTo>
                  <a:pt x="10965" y="103461"/>
                </a:lnTo>
                <a:lnTo>
                  <a:pt x="10965" y="54364"/>
                </a:lnTo>
                <a:close/>
              </a:path>
              <a:path w="11430" h="403860">
                <a:moveTo>
                  <a:pt x="10965" y="0"/>
                </a:moveTo>
                <a:lnTo>
                  <a:pt x="0" y="0"/>
                </a:lnTo>
                <a:lnTo>
                  <a:pt x="0" y="43389"/>
                </a:lnTo>
                <a:lnTo>
                  <a:pt x="10965" y="43389"/>
                </a:lnTo>
                <a:lnTo>
                  <a:pt x="10965"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94" name="object 1094"/>
          <p:cNvSpPr/>
          <p:nvPr/>
        </p:nvSpPr>
        <p:spPr>
          <a:xfrm>
            <a:off x="2139141" y="3338732"/>
            <a:ext cx="6697" cy="6697"/>
          </a:xfrm>
          <a:custGeom>
            <a:avLst/>
            <a:gdLst/>
            <a:ahLst/>
            <a:cxnLst/>
            <a:rect l="l" t="t" r="r" b="b"/>
            <a:pathLst>
              <a:path w="11430" h="11429">
                <a:moveTo>
                  <a:pt x="0" y="11008"/>
                </a:moveTo>
                <a:lnTo>
                  <a:pt x="10964" y="11008"/>
                </a:lnTo>
                <a:lnTo>
                  <a:pt x="10964" y="0"/>
                </a:lnTo>
                <a:lnTo>
                  <a:pt x="0" y="0"/>
                </a:lnTo>
                <a:lnTo>
                  <a:pt x="0" y="11008"/>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95" name="object 1095"/>
          <p:cNvSpPr/>
          <p:nvPr/>
        </p:nvSpPr>
        <p:spPr>
          <a:xfrm>
            <a:off x="2174286" y="3588089"/>
            <a:ext cx="6697" cy="25673"/>
          </a:xfrm>
          <a:custGeom>
            <a:avLst/>
            <a:gdLst/>
            <a:ahLst/>
            <a:cxnLst/>
            <a:rect l="l" t="t" r="r" b="b"/>
            <a:pathLst>
              <a:path w="11430" h="43814">
                <a:moveTo>
                  <a:pt x="0" y="43389"/>
                </a:moveTo>
                <a:lnTo>
                  <a:pt x="10964" y="43389"/>
                </a:lnTo>
                <a:lnTo>
                  <a:pt x="10964" y="0"/>
                </a:lnTo>
                <a:lnTo>
                  <a:pt x="0" y="0"/>
                </a:lnTo>
                <a:lnTo>
                  <a:pt x="0" y="43389"/>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96" name="object 1096"/>
          <p:cNvSpPr/>
          <p:nvPr/>
        </p:nvSpPr>
        <p:spPr>
          <a:xfrm>
            <a:off x="2174286" y="3613512"/>
            <a:ext cx="6697" cy="6697"/>
          </a:xfrm>
          <a:custGeom>
            <a:avLst/>
            <a:gdLst/>
            <a:ahLst/>
            <a:cxnLst/>
            <a:rect l="l" t="t" r="r" b="b"/>
            <a:pathLst>
              <a:path w="11430" h="11429">
                <a:moveTo>
                  <a:pt x="0" y="11008"/>
                </a:moveTo>
                <a:lnTo>
                  <a:pt x="10964" y="11008"/>
                </a:lnTo>
                <a:lnTo>
                  <a:pt x="10964" y="0"/>
                </a:lnTo>
                <a:lnTo>
                  <a:pt x="0" y="0"/>
                </a:lnTo>
                <a:lnTo>
                  <a:pt x="0" y="11008"/>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97" name="object 1097"/>
          <p:cNvSpPr/>
          <p:nvPr/>
        </p:nvSpPr>
        <p:spPr>
          <a:xfrm>
            <a:off x="2174286" y="3552911"/>
            <a:ext cx="6697" cy="29021"/>
          </a:xfrm>
          <a:custGeom>
            <a:avLst/>
            <a:gdLst/>
            <a:ahLst/>
            <a:cxnLst/>
            <a:rect l="l" t="t" r="r" b="b"/>
            <a:pathLst>
              <a:path w="11430" h="49529">
                <a:moveTo>
                  <a:pt x="10965" y="0"/>
                </a:moveTo>
                <a:lnTo>
                  <a:pt x="0" y="0"/>
                </a:lnTo>
                <a:lnTo>
                  <a:pt x="0" y="49029"/>
                </a:lnTo>
                <a:lnTo>
                  <a:pt x="10965" y="49029"/>
                </a:lnTo>
                <a:lnTo>
                  <a:pt x="10965"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98" name="object 1098"/>
          <p:cNvSpPr/>
          <p:nvPr/>
        </p:nvSpPr>
        <p:spPr>
          <a:xfrm>
            <a:off x="2174286" y="3517731"/>
            <a:ext cx="6697" cy="29021"/>
          </a:xfrm>
          <a:custGeom>
            <a:avLst/>
            <a:gdLst/>
            <a:ahLst/>
            <a:cxnLst/>
            <a:rect l="l" t="t" r="r" b="b"/>
            <a:pathLst>
              <a:path w="11430" h="49529">
                <a:moveTo>
                  <a:pt x="10965" y="0"/>
                </a:moveTo>
                <a:lnTo>
                  <a:pt x="0" y="0"/>
                </a:lnTo>
                <a:lnTo>
                  <a:pt x="0" y="49063"/>
                </a:lnTo>
                <a:lnTo>
                  <a:pt x="10965" y="49063"/>
                </a:lnTo>
                <a:lnTo>
                  <a:pt x="10965"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99" name="object 1099"/>
          <p:cNvSpPr/>
          <p:nvPr/>
        </p:nvSpPr>
        <p:spPr>
          <a:xfrm>
            <a:off x="2174286" y="3482573"/>
            <a:ext cx="6697" cy="29021"/>
          </a:xfrm>
          <a:custGeom>
            <a:avLst/>
            <a:gdLst/>
            <a:ahLst/>
            <a:cxnLst/>
            <a:rect l="l" t="t" r="r" b="b"/>
            <a:pathLst>
              <a:path w="11430" h="49529">
                <a:moveTo>
                  <a:pt x="10965" y="0"/>
                </a:moveTo>
                <a:lnTo>
                  <a:pt x="0" y="0"/>
                </a:lnTo>
                <a:lnTo>
                  <a:pt x="0" y="49029"/>
                </a:lnTo>
                <a:lnTo>
                  <a:pt x="10965" y="49029"/>
                </a:lnTo>
                <a:lnTo>
                  <a:pt x="10965"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00" name="object 1100"/>
          <p:cNvSpPr/>
          <p:nvPr/>
        </p:nvSpPr>
        <p:spPr>
          <a:xfrm>
            <a:off x="2174286" y="3447393"/>
            <a:ext cx="6697" cy="29021"/>
          </a:xfrm>
          <a:custGeom>
            <a:avLst/>
            <a:gdLst/>
            <a:ahLst/>
            <a:cxnLst/>
            <a:rect l="l" t="t" r="r" b="b"/>
            <a:pathLst>
              <a:path w="11430" h="49529">
                <a:moveTo>
                  <a:pt x="10965" y="0"/>
                </a:moveTo>
                <a:lnTo>
                  <a:pt x="0" y="0"/>
                </a:lnTo>
                <a:lnTo>
                  <a:pt x="0" y="49063"/>
                </a:lnTo>
                <a:lnTo>
                  <a:pt x="10965" y="49063"/>
                </a:lnTo>
                <a:lnTo>
                  <a:pt x="10965"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01" name="object 1101"/>
          <p:cNvSpPr/>
          <p:nvPr/>
        </p:nvSpPr>
        <p:spPr>
          <a:xfrm>
            <a:off x="2174286" y="3412235"/>
            <a:ext cx="6697" cy="29021"/>
          </a:xfrm>
          <a:custGeom>
            <a:avLst/>
            <a:gdLst/>
            <a:ahLst/>
            <a:cxnLst/>
            <a:rect l="l" t="t" r="r" b="b"/>
            <a:pathLst>
              <a:path w="11430" h="49529">
                <a:moveTo>
                  <a:pt x="10965" y="0"/>
                </a:moveTo>
                <a:lnTo>
                  <a:pt x="0" y="0"/>
                </a:lnTo>
                <a:lnTo>
                  <a:pt x="0" y="49029"/>
                </a:lnTo>
                <a:lnTo>
                  <a:pt x="10965" y="49029"/>
                </a:lnTo>
                <a:lnTo>
                  <a:pt x="10965"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02" name="object 1102"/>
          <p:cNvSpPr/>
          <p:nvPr/>
        </p:nvSpPr>
        <p:spPr>
          <a:xfrm>
            <a:off x="2174286" y="3377036"/>
            <a:ext cx="6697" cy="29021"/>
          </a:xfrm>
          <a:custGeom>
            <a:avLst/>
            <a:gdLst/>
            <a:ahLst/>
            <a:cxnLst/>
            <a:rect l="l" t="t" r="r" b="b"/>
            <a:pathLst>
              <a:path w="11430" h="49529">
                <a:moveTo>
                  <a:pt x="10965" y="0"/>
                </a:moveTo>
                <a:lnTo>
                  <a:pt x="0" y="0"/>
                </a:lnTo>
                <a:lnTo>
                  <a:pt x="0" y="49096"/>
                </a:lnTo>
                <a:lnTo>
                  <a:pt x="10965" y="49096"/>
                </a:lnTo>
                <a:lnTo>
                  <a:pt x="10965"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03" name="object 1103"/>
          <p:cNvSpPr/>
          <p:nvPr/>
        </p:nvSpPr>
        <p:spPr>
          <a:xfrm>
            <a:off x="2174286" y="3345182"/>
            <a:ext cx="6697" cy="25673"/>
          </a:xfrm>
          <a:custGeom>
            <a:avLst/>
            <a:gdLst/>
            <a:ahLst/>
            <a:cxnLst/>
            <a:rect l="l" t="t" r="r" b="b"/>
            <a:pathLst>
              <a:path w="11430" h="43814">
                <a:moveTo>
                  <a:pt x="10965" y="0"/>
                </a:moveTo>
                <a:lnTo>
                  <a:pt x="0" y="0"/>
                </a:lnTo>
                <a:lnTo>
                  <a:pt x="0" y="43389"/>
                </a:lnTo>
                <a:lnTo>
                  <a:pt x="10965" y="43389"/>
                </a:lnTo>
                <a:lnTo>
                  <a:pt x="10965"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04" name="object 1104"/>
          <p:cNvSpPr/>
          <p:nvPr/>
        </p:nvSpPr>
        <p:spPr>
          <a:xfrm>
            <a:off x="2174286" y="3338732"/>
            <a:ext cx="6697" cy="6697"/>
          </a:xfrm>
          <a:custGeom>
            <a:avLst/>
            <a:gdLst/>
            <a:ahLst/>
            <a:cxnLst/>
            <a:rect l="l" t="t" r="r" b="b"/>
            <a:pathLst>
              <a:path w="11430" h="11429">
                <a:moveTo>
                  <a:pt x="0" y="11008"/>
                </a:moveTo>
                <a:lnTo>
                  <a:pt x="10964" y="11008"/>
                </a:lnTo>
                <a:lnTo>
                  <a:pt x="10964" y="0"/>
                </a:lnTo>
                <a:lnTo>
                  <a:pt x="0" y="0"/>
                </a:lnTo>
                <a:lnTo>
                  <a:pt x="0" y="11008"/>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05" name="object 1105"/>
          <p:cNvSpPr/>
          <p:nvPr/>
        </p:nvSpPr>
        <p:spPr>
          <a:xfrm>
            <a:off x="2209433" y="3588089"/>
            <a:ext cx="6697" cy="25673"/>
          </a:xfrm>
          <a:custGeom>
            <a:avLst/>
            <a:gdLst/>
            <a:ahLst/>
            <a:cxnLst/>
            <a:rect l="l" t="t" r="r" b="b"/>
            <a:pathLst>
              <a:path w="11430" h="43814">
                <a:moveTo>
                  <a:pt x="0" y="43389"/>
                </a:moveTo>
                <a:lnTo>
                  <a:pt x="10964" y="43389"/>
                </a:lnTo>
                <a:lnTo>
                  <a:pt x="10964" y="0"/>
                </a:lnTo>
                <a:lnTo>
                  <a:pt x="0" y="0"/>
                </a:lnTo>
                <a:lnTo>
                  <a:pt x="0" y="43389"/>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06" name="object 1106"/>
          <p:cNvSpPr/>
          <p:nvPr/>
        </p:nvSpPr>
        <p:spPr>
          <a:xfrm>
            <a:off x="2209433" y="3613512"/>
            <a:ext cx="6697" cy="6697"/>
          </a:xfrm>
          <a:custGeom>
            <a:avLst/>
            <a:gdLst/>
            <a:ahLst/>
            <a:cxnLst/>
            <a:rect l="l" t="t" r="r" b="b"/>
            <a:pathLst>
              <a:path w="11430" h="11429">
                <a:moveTo>
                  <a:pt x="0" y="11008"/>
                </a:moveTo>
                <a:lnTo>
                  <a:pt x="10964" y="11008"/>
                </a:lnTo>
                <a:lnTo>
                  <a:pt x="10964" y="0"/>
                </a:lnTo>
                <a:lnTo>
                  <a:pt x="0" y="0"/>
                </a:lnTo>
                <a:lnTo>
                  <a:pt x="0" y="11008"/>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07" name="object 1107"/>
          <p:cNvSpPr/>
          <p:nvPr/>
        </p:nvSpPr>
        <p:spPr>
          <a:xfrm>
            <a:off x="2209433" y="3552911"/>
            <a:ext cx="6697" cy="29021"/>
          </a:xfrm>
          <a:custGeom>
            <a:avLst/>
            <a:gdLst/>
            <a:ahLst/>
            <a:cxnLst/>
            <a:rect l="l" t="t" r="r" b="b"/>
            <a:pathLst>
              <a:path w="11430" h="49529">
                <a:moveTo>
                  <a:pt x="10963" y="0"/>
                </a:moveTo>
                <a:lnTo>
                  <a:pt x="0" y="0"/>
                </a:lnTo>
                <a:lnTo>
                  <a:pt x="0" y="49029"/>
                </a:lnTo>
                <a:lnTo>
                  <a:pt x="10963" y="49029"/>
                </a:lnTo>
                <a:lnTo>
                  <a:pt x="10963"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08" name="object 1108"/>
          <p:cNvSpPr/>
          <p:nvPr/>
        </p:nvSpPr>
        <p:spPr>
          <a:xfrm>
            <a:off x="2209433" y="3517731"/>
            <a:ext cx="6697" cy="29021"/>
          </a:xfrm>
          <a:custGeom>
            <a:avLst/>
            <a:gdLst/>
            <a:ahLst/>
            <a:cxnLst/>
            <a:rect l="l" t="t" r="r" b="b"/>
            <a:pathLst>
              <a:path w="11430" h="49529">
                <a:moveTo>
                  <a:pt x="10963" y="0"/>
                </a:moveTo>
                <a:lnTo>
                  <a:pt x="0" y="0"/>
                </a:lnTo>
                <a:lnTo>
                  <a:pt x="0" y="49063"/>
                </a:lnTo>
                <a:lnTo>
                  <a:pt x="10963" y="49063"/>
                </a:lnTo>
                <a:lnTo>
                  <a:pt x="10963"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09" name="object 1109"/>
          <p:cNvSpPr/>
          <p:nvPr/>
        </p:nvSpPr>
        <p:spPr>
          <a:xfrm>
            <a:off x="2209433" y="3482573"/>
            <a:ext cx="6697" cy="29021"/>
          </a:xfrm>
          <a:custGeom>
            <a:avLst/>
            <a:gdLst/>
            <a:ahLst/>
            <a:cxnLst/>
            <a:rect l="l" t="t" r="r" b="b"/>
            <a:pathLst>
              <a:path w="11430" h="49529">
                <a:moveTo>
                  <a:pt x="10963" y="0"/>
                </a:moveTo>
                <a:lnTo>
                  <a:pt x="0" y="0"/>
                </a:lnTo>
                <a:lnTo>
                  <a:pt x="0" y="49029"/>
                </a:lnTo>
                <a:lnTo>
                  <a:pt x="10963" y="49029"/>
                </a:lnTo>
                <a:lnTo>
                  <a:pt x="10963"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10" name="object 1110"/>
          <p:cNvSpPr/>
          <p:nvPr/>
        </p:nvSpPr>
        <p:spPr>
          <a:xfrm>
            <a:off x="2209433" y="3447393"/>
            <a:ext cx="6697" cy="29021"/>
          </a:xfrm>
          <a:custGeom>
            <a:avLst/>
            <a:gdLst/>
            <a:ahLst/>
            <a:cxnLst/>
            <a:rect l="l" t="t" r="r" b="b"/>
            <a:pathLst>
              <a:path w="11430" h="49529">
                <a:moveTo>
                  <a:pt x="10963" y="0"/>
                </a:moveTo>
                <a:lnTo>
                  <a:pt x="0" y="0"/>
                </a:lnTo>
                <a:lnTo>
                  <a:pt x="0" y="49063"/>
                </a:lnTo>
                <a:lnTo>
                  <a:pt x="10963" y="49063"/>
                </a:lnTo>
                <a:lnTo>
                  <a:pt x="10963"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11" name="object 1111"/>
          <p:cNvSpPr/>
          <p:nvPr/>
        </p:nvSpPr>
        <p:spPr>
          <a:xfrm>
            <a:off x="2209433" y="3412235"/>
            <a:ext cx="6697" cy="29021"/>
          </a:xfrm>
          <a:custGeom>
            <a:avLst/>
            <a:gdLst/>
            <a:ahLst/>
            <a:cxnLst/>
            <a:rect l="l" t="t" r="r" b="b"/>
            <a:pathLst>
              <a:path w="11430" h="49529">
                <a:moveTo>
                  <a:pt x="10963" y="0"/>
                </a:moveTo>
                <a:lnTo>
                  <a:pt x="0" y="0"/>
                </a:lnTo>
                <a:lnTo>
                  <a:pt x="0" y="49029"/>
                </a:lnTo>
                <a:lnTo>
                  <a:pt x="10963" y="49029"/>
                </a:lnTo>
                <a:lnTo>
                  <a:pt x="10963"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12" name="object 1112"/>
          <p:cNvSpPr/>
          <p:nvPr/>
        </p:nvSpPr>
        <p:spPr>
          <a:xfrm>
            <a:off x="2209433" y="3377036"/>
            <a:ext cx="6697" cy="29021"/>
          </a:xfrm>
          <a:custGeom>
            <a:avLst/>
            <a:gdLst/>
            <a:ahLst/>
            <a:cxnLst/>
            <a:rect l="l" t="t" r="r" b="b"/>
            <a:pathLst>
              <a:path w="11430" h="49529">
                <a:moveTo>
                  <a:pt x="10963" y="0"/>
                </a:moveTo>
                <a:lnTo>
                  <a:pt x="0" y="0"/>
                </a:lnTo>
                <a:lnTo>
                  <a:pt x="0" y="49096"/>
                </a:lnTo>
                <a:lnTo>
                  <a:pt x="10963" y="49096"/>
                </a:lnTo>
                <a:lnTo>
                  <a:pt x="10963"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13" name="object 1113"/>
          <p:cNvSpPr/>
          <p:nvPr/>
        </p:nvSpPr>
        <p:spPr>
          <a:xfrm>
            <a:off x="2209433" y="3345182"/>
            <a:ext cx="6697" cy="25673"/>
          </a:xfrm>
          <a:custGeom>
            <a:avLst/>
            <a:gdLst/>
            <a:ahLst/>
            <a:cxnLst/>
            <a:rect l="l" t="t" r="r" b="b"/>
            <a:pathLst>
              <a:path w="11430" h="43814">
                <a:moveTo>
                  <a:pt x="10963" y="0"/>
                </a:moveTo>
                <a:lnTo>
                  <a:pt x="0" y="0"/>
                </a:lnTo>
                <a:lnTo>
                  <a:pt x="0" y="43389"/>
                </a:lnTo>
                <a:lnTo>
                  <a:pt x="10963" y="43389"/>
                </a:lnTo>
                <a:lnTo>
                  <a:pt x="10963"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14" name="object 1114"/>
          <p:cNvSpPr/>
          <p:nvPr/>
        </p:nvSpPr>
        <p:spPr>
          <a:xfrm>
            <a:off x="2209433" y="3338732"/>
            <a:ext cx="6697" cy="6697"/>
          </a:xfrm>
          <a:custGeom>
            <a:avLst/>
            <a:gdLst/>
            <a:ahLst/>
            <a:cxnLst/>
            <a:rect l="l" t="t" r="r" b="b"/>
            <a:pathLst>
              <a:path w="11430" h="11429">
                <a:moveTo>
                  <a:pt x="0" y="11008"/>
                </a:moveTo>
                <a:lnTo>
                  <a:pt x="10964" y="11008"/>
                </a:lnTo>
                <a:lnTo>
                  <a:pt x="10964" y="0"/>
                </a:lnTo>
                <a:lnTo>
                  <a:pt x="0" y="0"/>
                </a:lnTo>
                <a:lnTo>
                  <a:pt x="0" y="11008"/>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15" name="object 1115"/>
          <p:cNvSpPr/>
          <p:nvPr/>
        </p:nvSpPr>
        <p:spPr>
          <a:xfrm>
            <a:off x="2244559" y="3588089"/>
            <a:ext cx="6697" cy="25673"/>
          </a:xfrm>
          <a:custGeom>
            <a:avLst/>
            <a:gdLst/>
            <a:ahLst/>
            <a:cxnLst/>
            <a:rect l="l" t="t" r="r" b="b"/>
            <a:pathLst>
              <a:path w="11430" h="43814">
                <a:moveTo>
                  <a:pt x="0" y="43389"/>
                </a:moveTo>
                <a:lnTo>
                  <a:pt x="10964" y="43389"/>
                </a:lnTo>
                <a:lnTo>
                  <a:pt x="10964" y="0"/>
                </a:lnTo>
                <a:lnTo>
                  <a:pt x="0" y="0"/>
                </a:lnTo>
                <a:lnTo>
                  <a:pt x="0" y="43389"/>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16" name="object 1116"/>
          <p:cNvSpPr/>
          <p:nvPr/>
        </p:nvSpPr>
        <p:spPr>
          <a:xfrm>
            <a:off x="2244559" y="3613512"/>
            <a:ext cx="6697" cy="6697"/>
          </a:xfrm>
          <a:custGeom>
            <a:avLst/>
            <a:gdLst/>
            <a:ahLst/>
            <a:cxnLst/>
            <a:rect l="l" t="t" r="r" b="b"/>
            <a:pathLst>
              <a:path w="11430" h="11429">
                <a:moveTo>
                  <a:pt x="0" y="11008"/>
                </a:moveTo>
                <a:lnTo>
                  <a:pt x="10964" y="11008"/>
                </a:lnTo>
                <a:lnTo>
                  <a:pt x="10964" y="0"/>
                </a:lnTo>
                <a:lnTo>
                  <a:pt x="0" y="0"/>
                </a:lnTo>
                <a:lnTo>
                  <a:pt x="0" y="11008"/>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17" name="object 1117"/>
          <p:cNvSpPr/>
          <p:nvPr/>
        </p:nvSpPr>
        <p:spPr>
          <a:xfrm>
            <a:off x="2244559" y="3552911"/>
            <a:ext cx="6697" cy="29021"/>
          </a:xfrm>
          <a:custGeom>
            <a:avLst/>
            <a:gdLst/>
            <a:ahLst/>
            <a:cxnLst/>
            <a:rect l="l" t="t" r="r" b="b"/>
            <a:pathLst>
              <a:path w="11430" h="49529">
                <a:moveTo>
                  <a:pt x="10965" y="0"/>
                </a:moveTo>
                <a:lnTo>
                  <a:pt x="0" y="0"/>
                </a:lnTo>
                <a:lnTo>
                  <a:pt x="0" y="49029"/>
                </a:lnTo>
                <a:lnTo>
                  <a:pt x="10965" y="49029"/>
                </a:lnTo>
                <a:lnTo>
                  <a:pt x="10965"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18" name="object 1118"/>
          <p:cNvSpPr/>
          <p:nvPr/>
        </p:nvSpPr>
        <p:spPr>
          <a:xfrm>
            <a:off x="2244559" y="3517731"/>
            <a:ext cx="6697" cy="29021"/>
          </a:xfrm>
          <a:custGeom>
            <a:avLst/>
            <a:gdLst/>
            <a:ahLst/>
            <a:cxnLst/>
            <a:rect l="l" t="t" r="r" b="b"/>
            <a:pathLst>
              <a:path w="11430" h="49529">
                <a:moveTo>
                  <a:pt x="10965" y="0"/>
                </a:moveTo>
                <a:lnTo>
                  <a:pt x="0" y="0"/>
                </a:lnTo>
                <a:lnTo>
                  <a:pt x="0" y="49063"/>
                </a:lnTo>
                <a:lnTo>
                  <a:pt x="10965" y="49063"/>
                </a:lnTo>
                <a:lnTo>
                  <a:pt x="10965"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19" name="object 1119"/>
          <p:cNvSpPr/>
          <p:nvPr/>
        </p:nvSpPr>
        <p:spPr>
          <a:xfrm>
            <a:off x="2244559" y="3482573"/>
            <a:ext cx="6697" cy="29021"/>
          </a:xfrm>
          <a:custGeom>
            <a:avLst/>
            <a:gdLst/>
            <a:ahLst/>
            <a:cxnLst/>
            <a:rect l="l" t="t" r="r" b="b"/>
            <a:pathLst>
              <a:path w="11430" h="49529">
                <a:moveTo>
                  <a:pt x="10965" y="0"/>
                </a:moveTo>
                <a:lnTo>
                  <a:pt x="0" y="0"/>
                </a:lnTo>
                <a:lnTo>
                  <a:pt x="0" y="49029"/>
                </a:lnTo>
                <a:lnTo>
                  <a:pt x="10965" y="49029"/>
                </a:lnTo>
                <a:lnTo>
                  <a:pt x="10965"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20" name="object 1120"/>
          <p:cNvSpPr/>
          <p:nvPr/>
        </p:nvSpPr>
        <p:spPr>
          <a:xfrm>
            <a:off x="2244559" y="3447393"/>
            <a:ext cx="6697" cy="29021"/>
          </a:xfrm>
          <a:custGeom>
            <a:avLst/>
            <a:gdLst/>
            <a:ahLst/>
            <a:cxnLst/>
            <a:rect l="l" t="t" r="r" b="b"/>
            <a:pathLst>
              <a:path w="11430" h="49529">
                <a:moveTo>
                  <a:pt x="10965" y="0"/>
                </a:moveTo>
                <a:lnTo>
                  <a:pt x="0" y="0"/>
                </a:lnTo>
                <a:lnTo>
                  <a:pt x="0" y="49063"/>
                </a:lnTo>
                <a:lnTo>
                  <a:pt x="10965" y="49063"/>
                </a:lnTo>
                <a:lnTo>
                  <a:pt x="10965"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21" name="object 1121"/>
          <p:cNvSpPr/>
          <p:nvPr/>
        </p:nvSpPr>
        <p:spPr>
          <a:xfrm>
            <a:off x="2244559" y="3412235"/>
            <a:ext cx="6697" cy="29021"/>
          </a:xfrm>
          <a:custGeom>
            <a:avLst/>
            <a:gdLst/>
            <a:ahLst/>
            <a:cxnLst/>
            <a:rect l="l" t="t" r="r" b="b"/>
            <a:pathLst>
              <a:path w="11430" h="49529">
                <a:moveTo>
                  <a:pt x="10965" y="0"/>
                </a:moveTo>
                <a:lnTo>
                  <a:pt x="0" y="0"/>
                </a:lnTo>
                <a:lnTo>
                  <a:pt x="0" y="49029"/>
                </a:lnTo>
                <a:lnTo>
                  <a:pt x="10965" y="49029"/>
                </a:lnTo>
                <a:lnTo>
                  <a:pt x="10965"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22" name="object 1122"/>
          <p:cNvSpPr/>
          <p:nvPr/>
        </p:nvSpPr>
        <p:spPr>
          <a:xfrm>
            <a:off x="2244559" y="3377036"/>
            <a:ext cx="6697" cy="29021"/>
          </a:xfrm>
          <a:custGeom>
            <a:avLst/>
            <a:gdLst/>
            <a:ahLst/>
            <a:cxnLst/>
            <a:rect l="l" t="t" r="r" b="b"/>
            <a:pathLst>
              <a:path w="11430" h="49529">
                <a:moveTo>
                  <a:pt x="10965" y="0"/>
                </a:moveTo>
                <a:lnTo>
                  <a:pt x="0" y="0"/>
                </a:lnTo>
                <a:lnTo>
                  <a:pt x="0" y="49096"/>
                </a:lnTo>
                <a:lnTo>
                  <a:pt x="10965" y="49096"/>
                </a:lnTo>
                <a:lnTo>
                  <a:pt x="10965"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23" name="object 1123"/>
          <p:cNvSpPr/>
          <p:nvPr/>
        </p:nvSpPr>
        <p:spPr>
          <a:xfrm>
            <a:off x="2244559" y="3345182"/>
            <a:ext cx="6697" cy="25673"/>
          </a:xfrm>
          <a:custGeom>
            <a:avLst/>
            <a:gdLst/>
            <a:ahLst/>
            <a:cxnLst/>
            <a:rect l="l" t="t" r="r" b="b"/>
            <a:pathLst>
              <a:path w="11430" h="43814">
                <a:moveTo>
                  <a:pt x="10965" y="0"/>
                </a:moveTo>
                <a:lnTo>
                  <a:pt x="0" y="0"/>
                </a:lnTo>
                <a:lnTo>
                  <a:pt x="0" y="43389"/>
                </a:lnTo>
                <a:lnTo>
                  <a:pt x="10965" y="43389"/>
                </a:lnTo>
                <a:lnTo>
                  <a:pt x="10965"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24" name="object 1124"/>
          <p:cNvSpPr/>
          <p:nvPr/>
        </p:nvSpPr>
        <p:spPr>
          <a:xfrm>
            <a:off x="2244559" y="3338732"/>
            <a:ext cx="6697" cy="6697"/>
          </a:xfrm>
          <a:custGeom>
            <a:avLst/>
            <a:gdLst/>
            <a:ahLst/>
            <a:cxnLst/>
            <a:rect l="l" t="t" r="r" b="b"/>
            <a:pathLst>
              <a:path w="11430" h="11429">
                <a:moveTo>
                  <a:pt x="0" y="11008"/>
                </a:moveTo>
                <a:lnTo>
                  <a:pt x="10964" y="11008"/>
                </a:lnTo>
                <a:lnTo>
                  <a:pt x="10964" y="0"/>
                </a:lnTo>
                <a:lnTo>
                  <a:pt x="0" y="0"/>
                </a:lnTo>
                <a:lnTo>
                  <a:pt x="0" y="11008"/>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25" name="object 1125"/>
          <p:cNvSpPr/>
          <p:nvPr/>
        </p:nvSpPr>
        <p:spPr>
          <a:xfrm>
            <a:off x="2008223" y="3373821"/>
            <a:ext cx="268262" cy="0"/>
          </a:xfrm>
          <a:custGeom>
            <a:avLst/>
            <a:gdLst/>
            <a:ahLst/>
            <a:cxnLst/>
            <a:rect l="l" t="t" r="r" b="b"/>
            <a:pathLst>
              <a:path w="457835">
                <a:moveTo>
                  <a:pt x="0" y="0"/>
                </a:moveTo>
                <a:lnTo>
                  <a:pt x="457523" y="0"/>
                </a:lnTo>
              </a:path>
            </a:pathLst>
          </a:custGeom>
          <a:ln w="10975">
            <a:solidFill>
              <a:srgbClr val="D0D0D1"/>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26" name="object 1126"/>
          <p:cNvSpPr/>
          <p:nvPr/>
        </p:nvSpPr>
        <p:spPr>
          <a:xfrm>
            <a:off x="2276303" y="3370606"/>
            <a:ext cx="6697" cy="6697"/>
          </a:xfrm>
          <a:custGeom>
            <a:avLst/>
            <a:gdLst/>
            <a:ahLst/>
            <a:cxnLst/>
            <a:rect l="l" t="t" r="r" b="b"/>
            <a:pathLst>
              <a:path w="11430" h="11429">
                <a:moveTo>
                  <a:pt x="11134" y="0"/>
                </a:moveTo>
                <a:lnTo>
                  <a:pt x="0" y="0"/>
                </a:lnTo>
                <a:lnTo>
                  <a:pt x="0" y="10975"/>
                </a:lnTo>
                <a:lnTo>
                  <a:pt x="11134" y="10975"/>
                </a:lnTo>
                <a:lnTo>
                  <a:pt x="11134"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27" name="object 1127"/>
          <p:cNvSpPr/>
          <p:nvPr/>
        </p:nvSpPr>
        <p:spPr>
          <a:xfrm>
            <a:off x="2001878" y="3370606"/>
            <a:ext cx="6325" cy="6697"/>
          </a:xfrm>
          <a:custGeom>
            <a:avLst/>
            <a:gdLst/>
            <a:ahLst/>
            <a:cxnLst/>
            <a:rect l="l" t="t" r="r" b="b"/>
            <a:pathLst>
              <a:path w="10794" h="11429">
                <a:moveTo>
                  <a:pt x="10794" y="0"/>
                </a:moveTo>
                <a:lnTo>
                  <a:pt x="0" y="0"/>
                </a:lnTo>
                <a:lnTo>
                  <a:pt x="0" y="10975"/>
                </a:lnTo>
                <a:lnTo>
                  <a:pt x="10794" y="10975"/>
                </a:lnTo>
                <a:lnTo>
                  <a:pt x="10794"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28" name="object 1128"/>
          <p:cNvSpPr/>
          <p:nvPr/>
        </p:nvSpPr>
        <p:spPr>
          <a:xfrm>
            <a:off x="2008223" y="3409020"/>
            <a:ext cx="268262" cy="0"/>
          </a:xfrm>
          <a:custGeom>
            <a:avLst/>
            <a:gdLst/>
            <a:ahLst/>
            <a:cxnLst/>
            <a:rect l="l" t="t" r="r" b="b"/>
            <a:pathLst>
              <a:path w="457835">
                <a:moveTo>
                  <a:pt x="0" y="0"/>
                </a:moveTo>
                <a:lnTo>
                  <a:pt x="457523" y="0"/>
                </a:lnTo>
              </a:path>
            </a:pathLst>
          </a:custGeom>
          <a:ln w="10975">
            <a:solidFill>
              <a:srgbClr val="D0D0D1"/>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29" name="object 1129"/>
          <p:cNvSpPr/>
          <p:nvPr/>
        </p:nvSpPr>
        <p:spPr>
          <a:xfrm>
            <a:off x="2276303" y="3405804"/>
            <a:ext cx="6697" cy="6697"/>
          </a:xfrm>
          <a:custGeom>
            <a:avLst/>
            <a:gdLst/>
            <a:ahLst/>
            <a:cxnLst/>
            <a:rect l="l" t="t" r="r" b="b"/>
            <a:pathLst>
              <a:path w="11430" h="11429">
                <a:moveTo>
                  <a:pt x="11134" y="0"/>
                </a:moveTo>
                <a:lnTo>
                  <a:pt x="0" y="0"/>
                </a:lnTo>
                <a:lnTo>
                  <a:pt x="0" y="10975"/>
                </a:lnTo>
                <a:lnTo>
                  <a:pt x="11134" y="10975"/>
                </a:lnTo>
                <a:lnTo>
                  <a:pt x="11134"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30" name="object 1130"/>
          <p:cNvSpPr/>
          <p:nvPr/>
        </p:nvSpPr>
        <p:spPr>
          <a:xfrm>
            <a:off x="2001878" y="3405804"/>
            <a:ext cx="6325" cy="6697"/>
          </a:xfrm>
          <a:custGeom>
            <a:avLst/>
            <a:gdLst/>
            <a:ahLst/>
            <a:cxnLst/>
            <a:rect l="l" t="t" r="r" b="b"/>
            <a:pathLst>
              <a:path w="10794" h="11429">
                <a:moveTo>
                  <a:pt x="10794" y="0"/>
                </a:moveTo>
                <a:lnTo>
                  <a:pt x="0" y="0"/>
                </a:lnTo>
                <a:lnTo>
                  <a:pt x="0" y="10975"/>
                </a:lnTo>
                <a:lnTo>
                  <a:pt x="10794" y="10975"/>
                </a:lnTo>
                <a:lnTo>
                  <a:pt x="10794"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31" name="object 1131"/>
          <p:cNvSpPr/>
          <p:nvPr/>
        </p:nvSpPr>
        <p:spPr>
          <a:xfrm>
            <a:off x="2008223" y="3444178"/>
            <a:ext cx="268262" cy="0"/>
          </a:xfrm>
          <a:custGeom>
            <a:avLst/>
            <a:gdLst/>
            <a:ahLst/>
            <a:cxnLst/>
            <a:rect l="l" t="t" r="r" b="b"/>
            <a:pathLst>
              <a:path w="457835">
                <a:moveTo>
                  <a:pt x="0" y="0"/>
                </a:moveTo>
                <a:lnTo>
                  <a:pt x="457523" y="0"/>
                </a:lnTo>
              </a:path>
            </a:pathLst>
          </a:custGeom>
          <a:ln w="10974">
            <a:solidFill>
              <a:srgbClr val="D0D0D1"/>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32" name="object 1132"/>
          <p:cNvSpPr/>
          <p:nvPr/>
        </p:nvSpPr>
        <p:spPr>
          <a:xfrm>
            <a:off x="2001878" y="3440963"/>
            <a:ext cx="281285" cy="6697"/>
          </a:xfrm>
          <a:custGeom>
            <a:avLst/>
            <a:gdLst/>
            <a:ahLst/>
            <a:cxnLst/>
            <a:rect l="l" t="t" r="r" b="b"/>
            <a:pathLst>
              <a:path w="480060" h="11429">
                <a:moveTo>
                  <a:pt x="479487" y="0"/>
                </a:moveTo>
                <a:lnTo>
                  <a:pt x="468353" y="0"/>
                </a:lnTo>
                <a:lnTo>
                  <a:pt x="468353" y="10974"/>
                </a:lnTo>
                <a:lnTo>
                  <a:pt x="479487" y="10974"/>
                </a:lnTo>
                <a:lnTo>
                  <a:pt x="479487" y="0"/>
                </a:lnTo>
                <a:close/>
              </a:path>
              <a:path w="480060" h="11429">
                <a:moveTo>
                  <a:pt x="10794" y="0"/>
                </a:moveTo>
                <a:lnTo>
                  <a:pt x="0" y="0"/>
                </a:lnTo>
                <a:lnTo>
                  <a:pt x="10794" y="2752"/>
                </a:lnTo>
                <a:lnTo>
                  <a:pt x="10794"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33" name="object 1133"/>
          <p:cNvSpPr/>
          <p:nvPr/>
        </p:nvSpPr>
        <p:spPr>
          <a:xfrm>
            <a:off x="2137132" y="3479357"/>
            <a:ext cx="139526" cy="0"/>
          </a:xfrm>
          <a:custGeom>
            <a:avLst/>
            <a:gdLst/>
            <a:ahLst/>
            <a:cxnLst/>
            <a:rect l="l" t="t" r="r" b="b"/>
            <a:pathLst>
              <a:path w="238125">
                <a:moveTo>
                  <a:pt x="0" y="0"/>
                </a:moveTo>
                <a:lnTo>
                  <a:pt x="237520" y="0"/>
                </a:lnTo>
              </a:path>
            </a:pathLst>
          </a:custGeom>
          <a:ln w="10975">
            <a:solidFill>
              <a:srgbClr val="D0D0D1"/>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34" name="object 1134"/>
          <p:cNvSpPr/>
          <p:nvPr/>
        </p:nvSpPr>
        <p:spPr>
          <a:xfrm>
            <a:off x="2276303" y="3476142"/>
            <a:ext cx="6697" cy="6697"/>
          </a:xfrm>
          <a:custGeom>
            <a:avLst/>
            <a:gdLst/>
            <a:ahLst/>
            <a:cxnLst/>
            <a:rect l="l" t="t" r="r" b="b"/>
            <a:pathLst>
              <a:path w="11430" h="11429">
                <a:moveTo>
                  <a:pt x="0" y="10974"/>
                </a:moveTo>
                <a:lnTo>
                  <a:pt x="11134" y="10974"/>
                </a:lnTo>
                <a:lnTo>
                  <a:pt x="11134" y="0"/>
                </a:lnTo>
                <a:lnTo>
                  <a:pt x="0" y="0"/>
                </a:lnTo>
                <a:lnTo>
                  <a:pt x="0" y="10974"/>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35" name="object 1135"/>
          <p:cNvSpPr/>
          <p:nvPr/>
        </p:nvSpPr>
        <p:spPr>
          <a:xfrm>
            <a:off x="2008223" y="3514516"/>
            <a:ext cx="268262" cy="0"/>
          </a:xfrm>
          <a:custGeom>
            <a:avLst/>
            <a:gdLst/>
            <a:ahLst/>
            <a:cxnLst/>
            <a:rect l="l" t="t" r="r" b="b"/>
            <a:pathLst>
              <a:path w="457835">
                <a:moveTo>
                  <a:pt x="0" y="0"/>
                </a:moveTo>
                <a:lnTo>
                  <a:pt x="457523" y="0"/>
                </a:lnTo>
              </a:path>
            </a:pathLst>
          </a:custGeom>
          <a:ln w="10974">
            <a:solidFill>
              <a:srgbClr val="D0D0D1"/>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36" name="object 1136"/>
          <p:cNvSpPr/>
          <p:nvPr/>
        </p:nvSpPr>
        <p:spPr>
          <a:xfrm>
            <a:off x="2001878" y="3511301"/>
            <a:ext cx="281285" cy="6697"/>
          </a:xfrm>
          <a:custGeom>
            <a:avLst/>
            <a:gdLst/>
            <a:ahLst/>
            <a:cxnLst/>
            <a:rect l="l" t="t" r="r" b="b"/>
            <a:pathLst>
              <a:path w="480060" h="11429">
                <a:moveTo>
                  <a:pt x="479487" y="0"/>
                </a:moveTo>
                <a:lnTo>
                  <a:pt x="468353" y="0"/>
                </a:lnTo>
                <a:lnTo>
                  <a:pt x="468353" y="10974"/>
                </a:lnTo>
                <a:lnTo>
                  <a:pt x="479487" y="10974"/>
                </a:lnTo>
                <a:lnTo>
                  <a:pt x="479487" y="0"/>
                </a:lnTo>
                <a:close/>
              </a:path>
              <a:path w="480060" h="11429">
                <a:moveTo>
                  <a:pt x="10794" y="7508"/>
                </a:moveTo>
                <a:lnTo>
                  <a:pt x="0" y="10294"/>
                </a:lnTo>
                <a:lnTo>
                  <a:pt x="0" y="10974"/>
                </a:lnTo>
                <a:lnTo>
                  <a:pt x="10794" y="10974"/>
                </a:lnTo>
                <a:lnTo>
                  <a:pt x="10794" y="7508"/>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37" name="object 1137"/>
          <p:cNvSpPr/>
          <p:nvPr/>
        </p:nvSpPr>
        <p:spPr>
          <a:xfrm>
            <a:off x="2008223" y="3549695"/>
            <a:ext cx="268262" cy="0"/>
          </a:xfrm>
          <a:custGeom>
            <a:avLst/>
            <a:gdLst/>
            <a:ahLst/>
            <a:cxnLst/>
            <a:rect l="l" t="t" r="r" b="b"/>
            <a:pathLst>
              <a:path w="457835">
                <a:moveTo>
                  <a:pt x="0" y="0"/>
                </a:moveTo>
                <a:lnTo>
                  <a:pt x="457523" y="0"/>
                </a:lnTo>
              </a:path>
            </a:pathLst>
          </a:custGeom>
          <a:ln w="10975">
            <a:solidFill>
              <a:srgbClr val="D0D0D1"/>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38" name="object 1138"/>
          <p:cNvSpPr/>
          <p:nvPr/>
        </p:nvSpPr>
        <p:spPr>
          <a:xfrm>
            <a:off x="2276303" y="3546479"/>
            <a:ext cx="6697" cy="6697"/>
          </a:xfrm>
          <a:custGeom>
            <a:avLst/>
            <a:gdLst/>
            <a:ahLst/>
            <a:cxnLst/>
            <a:rect l="l" t="t" r="r" b="b"/>
            <a:pathLst>
              <a:path w="11430" h="11429">
                <a:moveTo>
                  <a:pt x="11134" y="0"/>
                </a:moveTo>
                <a:lnTo>
                  <a:pt x="0" y="0"/>
                </a:lnTo>
                <a:lnTo>
                  <a:pt x="0" y="10975"/>
                </a:lnTo>
                <a:lnTo>
                  <a:pt x="11134" y="10975"/>
                </a:lnTo>
                <a:lnTo>
                  <a:pt x="11134"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39" name="object 1139"/>
          <p:cNvSpPr/>
          <p:nvPr/>
        </p:nvSpPr>
        <p:spPr>
          <a:xfrm>
            <a:off x="2001878" y="3546479"/>
            <a:ext cx="6325" cy="6697"/>
          </a:xfrm>
          <a:custGeom>
            <a:avLst/>
            <a:gdLst/>
            <a:ahLst/>
            <a:cxnLst/>
            <a:rect l="l" t="t" r="r" b="b"/>
            <a:pathLst>
              <a:path w="10794" h="11429">
                <a:moveTo>
                  <a:pt x="10794" y="0"/>
                </a:moveTo>
                <a:lnTo>
                  <a:pt x="0" y="0"/>
                </a:lnTo>
                <a:lnTo>
                  <a:pt x="0" y="10975"/>
                </a:lnTo>
                <a:lnTo>
                  <a:pt x="10794" y="10975"/>
                </a:lnTo>
                <a:lnTo>
                  <a:pt x="10794"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40" name="object 1140"/>
          <p:cNvSpPr/>
          <p:nvPr/>
        </p:nvSpPr>
        <p:spPr>
          <a:xfrm>
            <a:off x="2008223" y="3584864"/>
            <a:ext cx="268262" cy="0"/>
          </a:xfrm>
          <a:custGeom>
            <a:avLst/>
            <a:gdLst/>
            <a:ahLst/>
            <a:cxnLst/>
            <a:rect l="l" t="t" r="r" b="b"/>
            <a:pathLst>
              <a:path w="457835">
                <a:moveTo>
                  <a:pt x="0" y="0"/>
                </a:moveTo>
                <a:lnTo>
                  <a:pt x="457523" y="0"/>
                </a:lnTo>
              </a:path>
            </a:pathLst>
          </a:custGeom>
          <a:ln w="11008">
            <a:solidFill>
              <a:srgbClr val="D0D0D1"/>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41" name="object 1141"/>
          <p:cNvSpPr/>
          <p:nvPr/>
        </p:nvSpPr>
        <p:spPr>
          <a:xfrm>
            <a:off x="2276303" y="3581639"/>
            <a:ext cx="6697" cy="6697"/>
          </a:xfrm>
          <a:custGeom>
            <a:avLst/>
            <a:gdLst/>
            <a:ahLst/>
            <a:cxnLst/>
            <a:rect l="l" t="t" r="r" b="b"/>
            <a:pathLst>
              <a:path w="11430" h="11429">
                <a:moveTo>
                  <a:pt x="11134" y="0"/>
                </a:moveTo>
                <a:lnTo>
                  <a:pt x="0" y="0"/>
                </a:lnTo>
                <a:lnTo>
                  <a:pt x="0" y="11008"/>
                </a:lnTo>
                <a:lnTo>
                  <a:pt x="11134" y="11008"/>
                </a:lnTo>
                <a:lnTo>
                  <a:pt x="11134"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42" name="object 1142"/>
          <p:cNvSpPr/>
          <p:nvPr/>
        </p:nvSpPr>
        <p:spPr>
          <a:xfrm>
            <a:off x="2001878" y="3581639"/>
            <a:ext cx="6325" cy="6697"/>
          </a:xfrm>
          <a:custGeom>
            <a:avLst/>
            <a:gdLst/>
            <a:ahLst/>
            <a:cxnLst/>
            <a:rect l="l" t="t" r="r" b="b"/>
            <a:pathLst>
              <a:path w="10794" h="11429">
                <a:moveTo>
                  <a:pt x="10794" y="0"/>
                </a:moveTo>
                <a:lnTo>
                  <a:pt x="0" y="0"/>
                </a:lnTo>
                <a:lnTo>
                  <a:pt x="0" y="11008"/>
                </a:lnTo>
                <a:lnTo>
                  <a:pt x="10794" y="11008"/>
                </a:lnTo>
                <a:lnTo>
                  <a:pt x="10794"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43" name="object 1143"/>
          <p:cNvSpPr/>
          <p:nvPr/>
        </p:nvSpPr>
        <p:spPr>
          <a:xfrm>
            <a:off x="1875994" y="3409010"/>
            <a:ext cx="275379" cy="140675"/>
          </a:xfrm>
          <a:prstGeom prst="rect">
            <a:avLst/>
          </a:prstGeom>
          <a:blipFill>
            <a:blip r:embed="rId106"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44" name="object 1144"/>
          <p:cNvSpPr/>
          <p:nvPr/>
        </p:nvSpPr>
        <p:spPr>
          <a:xfrm>
            <a:off x="1735409" y="3409010"/>
            <a:ext cx="140642" cy="141015"/>
          </a:xfrm>
          <a:custGeom>
            <a:avLst/>
            <a:gdLst/>
            <a:ahLst/>
            <a:cxnLst/>
            <a:rect l="l" t="t" r="r" b="b"/>
            <a:pathLst>
              <a:path w="240030" h="240664">
                <a:moveTo>
                  <a:pt x="0" y="240086"/>
                </a:moveTo>
                <a:lnTo>
                  <a:pt x="239896" y="240086"/>
                </a:lnTo>
                <a:lnTo>
                  <a:pt x="239896" y="0"/>
                </a:lnTo>
                <a:lnTo>
                  <a:pt x="0" y="0"/>
                </a:lnTo>
                <a:lnTo>
                  <a:pt x="0" y="240086"/>
                </a:lnTo>
                <a:close/>
              </a:path>
            </a:pathLst>
          </a:custGeom>
          <a:solidFill>
            <a:srgbClr val="CECCCC"/>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45" name="object 1145"/>
          <p:cNvSpPr/>
          <p:nvPr/>
        </p:nvSpPr>
        <p:spPr>
          <a:xfrm>
            <a:off x="1735409" y="3409005"/>
            <a:ext cx="140642" cy="141015"/>
          </a:xfrm>
          <a:custGeom>
            <a:avLst/>
            <a:gdLst/>
            <a:ahLst/>
            <a:cxnLst/>
            <a:rect l="l" t="t" r="r" b="b"/>
            <a:pathLst>
              <a:path w="240030" h="240664">
                <a:moveTo>
                  <a:pt x="0" y="240086"/>
                </a:moveTo>
                <a:lnTo>
                  <a:pt x="239896" y="240086"/>
                </a:lnTo>
                <a:lnTo>
                  <a:pt x="239896" y="0"/>
                </a:lnTo>
                <a:lnTo>
                  <a:pt x="0" y="0"/>
                </a:lnTo>
                <a:lnTo>
                  <a:pt x="0" y="240086"/>
                </a:lnTo>
                <a:close/>
              </a:path>
            </a:pathLst>
          </a:custGeom>
          <a:ln w="21973">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46" name="object 1146"/>
          <p:cNvSpPr/>
          <p:nvPr/>
        </p:nvSpPr>
        <p:spPr>
          <a:xfrm>
            <a:off x="2001779" y="3927773"/>
            <a:ext cx="281285" cy="281285"/>
          </a:xfrm>
          <a:custGeom>
            <a:avLst/>
            <a:gdLst/>
            <a:ahLst/>
            <a:cxnLst/>
            <a:rect l="l" t="t" r="r" b="b"/>
            <a:pathLst>
              <a:path w="480060" h="480059">
                <a:moveTo>
                  <a:pt x="0" y="479934"/>
                </a:moveTo>
                <a:lnTo>
                  <a:pt x="479487" y="479934"/>
                </a:lnTo>
                <a:lnTo>
                  <a:pt x="479487" y="0"/>
                </a:lnTo>
                <a:lnTo>
                  <a:pt x="0" y="0"/>
                </a:lnTo>
                <a:lnTo>
                  <a:pt x="0" y="479934"/>
                </a:lnTo>
                <a:close/>
              </a:path>
            </a:pathLst>
          </a:custGeom>
          <a:solidFill>
            <a:srgbClr val="E3E2E3"/>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47" name="object 1147"/>
          <p:cNvSpPr/>
          <p:nvPr/>
        </p:nvSpPr>
        <p:spPr>
          <a:xfrm>
            <a:off x="1995334" y="4212207"/>
            <a:ext cx="293936" cy="0"/>
          </a:xfrm>
          <a:custGeom>
            <a:avLst/>
            <a:gdLst/>
            <a:ahLst/>
            <a:cxnLst/>
            <a:rect l="l" t="t" r="r" b="b"/>
            <a:pathLst>
              <a:path w="501650">
                <a:moveTo>
                  <a:pt x="0" y="0"/>
                </a:moveTo>
                <a:lnTo>
                  <a:pt x="501484" y="0"/>
                </a:lnTo>
              </a:path>
            </a:pathLst>
          </a:custGeom>
          <a:ln w="11430">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48" name="object 1148"/>
          <p:cNvSpPr/>
          <p:nvPr/>
        </p:nvSpPr>
        <p:spPr>
          <a:xfrm>
            <a:off x="1995334" y="4205883"/>
            <a:ext cx="281285" cy="0"/>
          </a:xfrm>
          <a:custGeom>
            <a:avLst/>
            <a:gdLst/>
            <a:ahLst/>
            <a:cxnLst/>
            <a:rect l="l" t="t" r="r" b="b"/>
            <a:pathLst>
              <a:path w="480060">
                <a:moveTo>
                  <a:pt x="0" y="0"/>
                </a:moveTo>
                <a:lnTo>
                  <a:pt x="479521" y="0"/>
                </a:lnTo>
              </a:path>
            </a:pathLst>
          </a:custGeom>
          <a:ln w="10160">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49" name="object 1149"/>
          <p:cNvSpPr/>
          <p:nvPr/>
        </p:nvSpPr>
        <p:spPr>
          <a:xfrm>
            <a:off x="2001769" y="3934271"/>
            <a:ext cx="0" cy="268635"/>
          </a:xfrm>
          <a:custGeom>
            <a:avLst/>
            <a:gdLst/>
            <a:ahLst/>
            <a:cxnLst/>
            <a:rect l="l" t="t" r="r" b="b"/>
            <a:pathLst>
              <a:path h="458470">
                <a:moveTo>
                  <a:pt x="0" y="0"/>
                </a:moveTo>
                <a:lnTo>
                  <a:pt x="0" y="458469"/>
                </a:lnTo>
              </a:path>
            </a:pathLst>
          </a:custGeom>
          <a:ln w="21963">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50" name="object 1150"/>
          <p:cNvSpPr/>
          <p:nvPr/>
        </p:nvSpPr>
        <p:spPr>
          <a:xfrm>
            <a:off x="1995334" y="3921621"/>
            <a:ext cx="293936" cy="12650"/>
          </a:xfrm>
          <a:custGeom>
            <a:avLst/>
            <a:gdLst/>
            <a:ahLst/>
            <a:cxnLst/>
            <a:rect l="l" t="t" r="r" b="b"/>
            <a:pathLst>
              <a:path w="501650" h="21590">
                <a:moveTo>
                  <a:pt x="0" y="21589"/>
                </a:moveTo>
                <a:lnTo>
                  <a:pt x="501484" y="21589"/>
                </a:lnTo>
                <a:lnTo>
                  <a:pt x="501484" y="0"/>
                </a:lnTo>
                <a:lnTo>
                  <a:pt x="0" y="0"/>
                </a:lnTo>
                <a:lnTo>
                  <a:pt x="0" y="21589"/>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51" name="object 1151"/>
          <p:cNvSpPr/>
          <p:nvPr/>
        </p:nvSpPr>
        <p:spPr>
          <a:xfrm>
            <a:off x="2276303" y="4202906"/>
            <a:ext cx="6697" cy="5953"/>
          </a:xfrm>
          <a:custGeom>
            <a:avLst/>
            <a:gdLst/>
            <a:ahLst/>
            <a:cxnLst/>
            <a:rect l="l" t="t" r="r" b="b"/>
            <a:pathLst>
              <a:path w="11430" h="10159">
                <a:moveTo>
                  <a:pt x="0" y="10160"/>
                </a:moveTo>
                <a:lnTo>
                  <a:pt x="10965" y="10160"/>
                </a:lnTo>
                <a:lnTo>
                  <a:pt x="10965" y="0"/>
                </a:lnTo>
                <a:lnTo>
                  <a:pt x="0" y="0"/>
                </a:lnTo>
                <a:lnTo>
                  <a:pt x="0" y="1016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52" name="object 1152"/>
          <p:cNvSpPr/>
          <p:nvPr/>
        </p:nvSpPr>
        <p:spPr>
          <a:xfrm>
            <a:off x="2282738" y="3934271"/>
            <a:ext cx="0" cy="268635"/>
          </a:xfrm>
          <a:custGeom>
            <a:avLst/>
            <a:gdLst/>
            <a:ahLst/>
            <a:cxnLst/>
            <a:rect l="l" t="t" r="r" b="b"/>
            <a:pathLst>
              <a:path h="458470">
                <a:moveTo>
                  <a:pt x="0" y="0"/>
                </a:moveTo>
                <a:lnTo>
                  <a:pt x="0" y="458469"/>
                </a:lnTo>
              </a:path>
            </a:pathLst>
          </a:custGeom>
          <a:ln w="21963">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53" name="object 1153"/>
          <p:cNvSpPr/>
          <p:nvPr/>
        </p:nvSpPr>
        <p:spPr>
          <a:xfrm>
            <a:off x="2282729" y="4202554"/>
            <a:ext cx="6697" cy="6697"/>
          </a:xfrm>
          <a:custGeom>
            <a:avLst/>
            <a:gdLst/>
            <a:ahLst/>
            <a:cxnLst/>
            <a:rect l="l" t="t" r="r" b="b"/>
            <a:pathLst>
              <a:path w="11430" h="11429">
                <a:moveTo>
                  <a:pt x="10998" y="0"/>
                </a:moveTo>
                <a:lnTo>
                  <a:pt x="0" y="0"/>
                </a:lnTo>
                <a:lnTo>
                  <a:pt x="0" y="10975"/>
                </a:lnTo>
                <a:lnTo>
                  <a:pt x="10998" y="10975"/>
                </a:lnTo>
                <a:lnTo>
                  <a:pt x="10998"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54" name="object 1154"/>
          <p:cNvSpPr/>
          <p:nvPr/>
        </p:nvSpPr>
        <p:spPr>
          <a:xfrm>
            <a:off x="2033723" y="3934203"/>
            <a:ext cx="6697" cy="233288"/>
          </a:xfrm>
          <a:custGeom>
            <a:avLst/>
            <a:gdLst/>
            <a:ahLst/>
            <a:cxnLst/>
            <a:rect l="l" t="t" r="r" b="b"/>
            <a:pathLst>
              <a:path w="11430" h="398145">
                <a:moveTo>
                  <a:pt x="10963" y="354523"/>
                </a:moveTo>
                <a:lnTo>
                  <a:pt x="0" y="354523"/>
                </a:lnTo>
                <a:lnTo>
                  <a:pt x="0" y="397742"/>
                </a:lnTo>
                <a:lnTo>
                  <a:pt x="10963" y="397742"/>
                </a:lnTo>
                <a:lnTo>
                  <a:pt x="10963" y="354523"/>
                </a:lnTo>
                <a:close/>
              </a:path>
              <a:path w="11430" h="398145">
                <a:moveTo>
                  <a:pt x="10963" y="294485"/>
                </a:moveTo>
                <a:lnTo>
                  <a:pt x="0" y="294485"/>
                </a:lnTo>
                <a:lnTo>
                  <a:pt x="0" y="343547"/>
                </a:lnTo>
                <a:lnTo>
                  <a:pt x="10963" y="343547"/>
                </a:lnTo>
                <a:lnTo>
                  <a:pt x="10963" y="294485"/>
                </a:lnTo>
                <a:close/>
              </a:path>
              <a:path w="11430" h="398145">
                <a:moveTo>
                  <a:pt x="10963" y="277054"/>
                </a:moveTo>
                <a:lnTo>
                  <a:pt x="0" y="279873"/>
                </a:lnTo>
                <a:lnTo>
                  <a:pt x="0" y="283509"/>
                </a:lnTo>
                <a:lnTo>
                  <a:pt x="10963" y="283509"/>
                </a:lnTo>
                <a:lnTo>
                  <a:pt x="10963" y="277054"/>
                </a:lnTo>
                <a:close/>
              </a:path>
              <a:path w="11430" h="398145">
                <a:moveTo>
                  <a:pt x="10963" y="174475"/>
                </a:moveTo>
                <a:lnTo>
                  <a:pt x="0" y="174475"/>
                </a:lnTo>
                <a:lnTo>
                  <a:pt x="0" y="177295"/>
                </a:lnTo>
                <a:lnTo>
                  <a:pt x="10963" y="180082"/>
                </a:lnTo>
                <a:lnTo>
                  <a:pt x="10963" y="174475"/>
                </a:lnTo>
                <a:close/>
              </a:path>
              <a:path w="11430" h="398145">
                <a:moveTo>
                  <a:pt x="10963" y="114437"/>
                </a:moveTo>
                <a:lnTo>
                  <a:pt x="0" y="114437"/>
                </a:lnTo>
                <a:lnTo>
                  <a:pt x="0" y="163501"/>
                </a:lnTo>
                <a:lnTo>
                  <a:pt x="10963" y="163501"/>
                </a:lnTo>
                <a:lnTo>
                  <a:pt x="10963" y="114437"/>
                </a:lnTo>
                <a:close/>
              </a:path>
              <a:path w="11430" h="398145">
                <a:moveTo>
                  <a:pt x="10963" y="54397"/>
                </a:moveTo>
                <a:lnTo>
                  <a:pt x="0" y="54397"/>
                </a:lnTo>
                <a:lnTo>
                  <a:pt x="0" y="103461"/>
                </a:lnTo>
                <a:lnTo>
                  <a:pt x="10963" y="103461"/>
                </a:lnTo>
                <a:lnTo>
                  <a:pt x="10963" y="54397"/>
                </a:lnTo>
                <a:close/>
              </a:path>
              <a:path w="11430" h="398145">
                <a:moveTo>
                  <a:pt x="10963" y="0"/>
                </a:moveTo>
                <a:lnTo>
                  <a:pt x="0" y="0"/>
                </a:lnTo>
                <a:lnTo>
                  <a:pt x="0" y="43423"/>
                </a:lnTo>
                <a:lnTo>
                  <a:pt x="10963" y="43423"/>
                </a:lnTo>
                <a:lnTo>
                  <a:pt x="10963"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55" name="object 1155"/>
          <p:cNvSpPr/>
          <p:nvPr/>
        </p:nvSpPr>
        <p:spPr>
          <a:xfrm>
            <a:off x="2033723" y="3927772"/>
            <a:ext cx="6697" cy="6697"/>
          </a:xfrm>
          <a:custGeom>
            <a:avLst/>
            <a:gdLst/>
            <a:ahLst/>
            <a:cxnLst/>
            <a:rect l="l" t="t" r="r" b="b"/>
            <a:pathLst>
              <a:path w="11430" h="11429">
                <a:moveTo>
                  <a:pt x="0" y="10974"/>
                </a:moveTo>
                <a:lnTo>
                  <a:pt x="10964" y="10974"/>
                </a:lnTo>
                <a:lnTo>
                  <a:pt x="10964" y="0"/>
                </a:lnTo>
                <a:lnTo>
                  <a:pt x="0" y="0"/>
                </a:lnTo>
                <a:lnTo>
                  <a:pt x="0" y="10974"/>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56" name="object 1156"/>
          <p:cNvSpPr/>
          <p:nvPr/>
        </p:nvSpPr>
        <p:spPr>
          <a:xfrm>
            <a:off x="2068869" y="3934203"/>
            <a:ext cx="6697" cy="233288"/>
          </a:xfrm>
          <a:custGeom>
            <a:avLst/>
            <a:gdLst/>
            <a:ahLst/>
            <a:cxnLst/>
            <a:rect l="l" t="t" r="r" b="b"/>
            <a:pathLst>
              <a:path w="11430" h="398145">
                <a:moveTo>
                  <a:pt x="10963" y="354523"/>
                </a:moveTo>
                <a:lnTo>
                  <a:pt x="0" y="354523"/>
                </a:lnTo>
                <a:lnTo>
                  <a:pt x="0" y="397742"/>
                </a:lnTo>
                <a:lnTo>
                  <a:pt x="10963" y="397742"/>
                </a:lnTo>
                <a:lnTo>
                  <a:pt x="10963" y="354523"/>
                </a:lnTo>
                <a:close/>
              </a:path>
              <a:path w="11430" h="398145">
                <a:moveTo>
                  <a:pt x="10963" y="294485"/>
                </a:moveTo>
                <a:lnTo>
                  <a:pt x="0" y="294485"/>
                </a:lnTo>
                <a:lnTo>
                  <a:pt x="0" y="343547"/>
                </a:lnTo>
                <a:lnTo>
                  <a:pt x="10963" y="343547"/>
                </a:lnTo>
                <a:lnTo>
                  <a:pt x="10963" y="294485"/>
                </a:lnTo>
                <a:close/>
              </a:path>
              <a:path w="11430" h="398145">
                <a:moveTo>
                  <a:pt x="10963" y="261661"/>
                </a:moveTo>
                <a:lnTo>
                  <a:pt x="0" y="264482"/>
                </a:lnTo>
                <a:lnTo>
                  <a:pt x="0" y="283509"/>
                </a:lnTo>
                <a:lnTo>
                  <a:pt x="10963" y="283509"/>
                </a:lnTo>
                <a:lnTo>
                  <a:pt x="10963" y="261661"/>
                </a:lnTo>
                <a:close/>
              </a:path>
              <a:path w="11430" h="398145">
                <a:moveTo>
                  <a:pt x="10963" y="174475"/>
                </a:moveTo>
                <a:lnTo>
                  <a:pt x="0" y="174475"/>
                </a:lnTo>
                <a:lnTo>
                  <a:pt x="0" y="192518"/>
                </a:lnTo>
                <a:lnTo>
                  <a:pt x="10963" y="195304"/>
                </a:lnTo>
                <a:lnTo>
                  <a:pt x="10963" y="174475"/>
                </a:lnTo>
                <a:close/>
              </a:path>
              <a:path w="11430" h="398145">
                <a:moveTo>
                  <a:pt x="10963" y="114437"/>
                </a:moveTo>
                <a:lnTo>
                  <a:pt x="0" y="114437"/>
                </a:lnTo>
                <a:lnTo>
                  <a:pt x="0" y="163501"/>
                </a:lnTo>
                <a:lnTo>
                  <a:pt x="10963" y="163501"/>
                </a:lnTo>
                <a:lnTo>
                  <a:pt x="10963" y="114437"/>
                </a:lnTo>
                <a:close/>
              </a:path>
              <a:path w="11430" h="398145">
                <a:moveTo>
                  <a:pt x="10963" y="54397"/>
                </a:moveTo>
                <a:lnTo>
                  <a:pt x="0" y="54397"/>
                </a:lnTo>
                <a:lnTo>
                  <a:pt x="0" y="103461"/>
                </a:lnTo>
                <a:lnTo>
                  <a:pt x="10963" y="103461"/>
                </a:lnTo>
                <a:lnTo>
                  <a:pt x="10963" y="54397"/>
                </a:lnTo>
                <a:close/>
              </a:path>
              <a:path w="11430" h="398145">
                <a:moveTo>
                  <a:pt x="10963" y="0"/>
                </a:moveTo>
                <a:lnTo>
                  <a:pt x="0" y="0"/>
                </a:lnTo>
                <a:lnTo>
                  <a:pt x="0" y="43423"/>
                </a:lnTo>
                <a:lnTo>
                  <a:pt x="10963" y="43423"/>
                </a:lnTo>
                <a:lnTo>
                  <a:pt x="10963"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57" name="object 1157"/>
          <p:cNvSpPr/>
          <p:nvPr/>
        </p:nvSpPr>
        <p:spPr>
          <a:xfrm>
            <a:off x="2068869" y="3927772"/>
            <a:ext cx="6697" cy="6697"/>
          </a:xfrm>
          <a:custGeom>
            <a:avLst/>
            <a:gdLst/>
            <a:ahLst/>
            <a:cxnLst/>
            <a:rect l="l" t="t" r="r" b="b"/>
            <a:pathLst>
              <a:path w="11430" h="11429">
                <a:moveTo>
                  <a:pt x="0" y="10974"/>
                </a:moveTo>
                <a:lnTo>
                  <a:pt x="10964" y="10974"/>
                </a:lnTo>
                <a:lnTo>
                  <a:pt x="10964" y="0"/>
                </a:lnTo>
                <a:lnTo>
                  <a:pt x="0" y="0"/>
                </a:lnTo>
                <a:lnTo>
                  <a:pt x="0" y="10974"/>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58" name="object 1158"/>
          <p:cNvSpPr/>
          <p:nvPr/>
        </p:nvSpPr>
        <p:spPr>
          <a:xfrm>
            <a:off x="2103995" y="3934203"/>
            <a:ext cx="6697" cy="233288"/>
          </a:xfrm>
          <a:custGeom>
            <a:avLst/>
            <a:gdLst/>
            <a:ahLst/>
            <a:cxnLst/>
            <a:rect l="l" t="t" r="r" b="b"/>
            <a:pathLst>
              <a:path w="11430" h="398145">
                <a:moveTo>
                  <a:pt x="10963" y="354523"/>
                </a:moveTo>
                <a:lnTo>
                  <a:pt x="0" y="354523"/>
                </a:lnTo>
                <a:lnTo>
                  <a:pt x="0" y="397742"/>
                </a:lnTo>
                <a:lnTo>
                  <a:pt x="10963" y="397742"/>
                </a:lnTo>
                <a:lnTo>
                  <a:pt x="10963" y="354523"/>
                </a:lnTo>
                <a:close/>
              </a:path>
              <a:path w="11430" h="398145">
                <a:moveTo>
                  <a:pt x="10963" y="294485"/>
                </a:moveTo>
                <a:lnTo>
                  <a:pt x="0" y="294485"/>
                </a:lnTo>
                <a:lnTo>
                  <a:pt x="0" y="343547"/>
                </a:lnTo>
                <a:lnTo>
                  <a:pt x="10963" y="343547"/>
                </a:lnTo>
                <a:lnTo>
                  <a:pt x="10963" y="294485"/>
                </a:lnTo>
                <a:close/>
              </a:path>
              <a:path w="11430" h="398145">
                <a:moveTo>
                  <a:pt x="10963" y="246236"/>
                </a:moveTo>
                <a:lnTo>
                  <a:pt x="0" y="249055"/>
                </a:lnTo>
                <a:lnTo>
                  <a:pt x="0" y="283509"/>
                </a:lnTo>
                <a:lnTo>
                  <a:pt x="10963" y="283509"/>
                </a:lnTo>
                <a:lnTo>
                  <a:pt x="10963" y="246236"/>
                </a:lnTo>
                <a:close/>
              </a:path>
              <a:path w="11430" h="398145">
                <a:moveTo>
                  <a:pt x="10963" y="174475"/>
                </a:moveTo>
                <a:lnTo>
                  <a:pt x="0" y="174475"/>
                </a:lnTo>
                <a:lnTo>
                  <a:pt x="0" y="207738"/>
                </a:lnTo>
                <a:lnTo>
                  <a:pt x="10963" y="210525"/>
                </a:lnTo>
                <a:lnTo>
                  <a:pt x="10963" y="174475"/>
                </a:lnTo>
                <a:close/>
              </a:path>
              <a:path w="11430" h="398145">
                <a:moveTo>
                  <a:pt x="10963" y="114437"/>
                </a:moveTo>
                <a:lnTo>
                  <a:pt x="0" y="114437"/>
                </a:lnTo>
                <a:lnTo>
                  <a:pt x="0" y="163501"/>
                </a:lnTo>
                <a:lnTo>
                  <a:pt x="10963" y="163501"/>
                </a:lnTo>
                <a:lnTo>
                  <a:pt x="10963" y="114437"/>
                </a:lnTo>
                <a:close/>
              </a:path>
              <a:path w="11430" h="398145">
                <a:moveTo>
                  <a:pt x="10963" y="54397"/>
                </a:moveTo>
                <a:lnTo>
                  <a:pt x="0" y="54397"/>
                </a:lnTo>
                <a:lnTo>
                  <a:pt x="0" y="103461"/>
                </a:lnTo>
                <a:lnTo>
                  <a:pt x="10963" y="103461"/>
                </a:lnTo>
                <a:lnTo>
                  <a:pt x="10963" y="54397"/>
                </a:lnTo>
                <a:close/>
              </a:path>
              <a:path w="11430" h="398145">
                <a:moveTo>
                  <a:pt x="10963" y="0"/>
                </a:moveTo>
                <a:lnTo>
                  <a:pt x="0" y="0"/>
                </a:lnTo>
                <a:lnTo>
                  <a:pt x="0" y="43423"/>
                </a:lnTo>
                <a:lnTo>
                  <a:pt x="10963" y="43423"/>
                </a:lnTo>
                <a:lnTo>
                  <a:pt x="10963"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59" name="object 1159"/>
          <p:cNvSpPr/>
          <p:nvPr/>
        </p:nvSpPr>
        <p:spPr>
          <a:xfrm>
            <a:off x="2103995" y="3927772"/>
            <a:ext cx="6697" cy="6697"/>
          </a:xfrm>
          <a:custGeom>
            <a:avLst/>
            <a:gdLst/>
            <a:ahLst/>
            <a:cxnLst/>
            <a:rect l="l" t="t" r="r" b="b"/>
            <a:pathLst>
              <a:path w="11430" h="11429">
                <a:moveTo>
                  <a:pt x="0" y="10974"/>
                </a:moveTo>
                <a:lnTo>
                  <a:pt x="10964" y="10974"/>
                </a:lnTo>
                <a:lnTo>
                  <a:pt x="10964" y="0"/>
                </a:lnTo>
                <a:lnTo>
                  <a:pt x="0" y="0"/>
                </a:lnTo>
                <a:lnTo>
                  <a:pt x="0" y="10974"/>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60" name="object 1160"/>
          <p:cNvSpPr/>
          <p:nvPr/>
        </p:nvSpPr>
        <p:spPr>
          <a:xfrm>
            <a:off x="2139141" y="3934203"/>
            <a:ext cx="6697" cy="233288"/>
          </a:xfrm>
          <a:custGeom>
            <a:avLst/>
            <a:gdLst/>
            <a:ahLst/>
            <a:cxnLst/>
            <a:rect l="l" t="t" r="r" b="b"/>
            <a:pathLst>
              <a:path w="11430" h="398145">
                <a:moveTo>
                  <a:pt x="10965" y="354523"/>
                </a:moveTo>
                <a:lnTo>
                  <a:pt x="0" y="354523"/>
                </a:lnTo>
                <a:lnTo>
                  <a:pt x="0" y="397742"/>
                </a:lnTo>
                <a:lnTo>
                  <a:pt x="10965" y="397742"/>
                </a:lnTo>
                <a:lnTo>
                  <a:pt x="10965" y="354523"/>
                </a:lnTo>
                <a:close/>
              </a:path>
              <a:path w="11430" h="398145">
                <a:moveTo>
                  <a:pt x="10965" y="294485"/>
                </a:moveTo>
                <a:lnTo>
                  <a:pt x="0" y="294485"/>
                </a:lnTo>
                <a:lnTo>
                  <a:pt x="0" y="343547"/>
                </a:lnTo>
                <a:lnTo>
                  <a:pt x="10965" y="343547"/>
                </a:lnTo>
                <a:lnTo>
                  <a:pt x="10965" y="294485"/>
                </a:lnTo>
                <a:close/>
              </a:path>
              <a:path w="11430" h="398145">
                <a:moveTo>
                  <a:pt x="10965" y="234514"/>
                </a:moveTo>
                <a:lnTo>
                  <a:pt x="0" y="234514"/>
                </a:lnTo>
                <a:lnTo>
                  <a:pt x="0" y="283509"/>
                </a:lnTo>
                <a:lnTo>
                  <a:pt x="10965" y="283509"/>
                </a:lnTo>
                <a:lnTo>
                  <a:pt x="10965" y="234514"/>
                </a:lnTo>
                <a:close/>
              </a:path>
              <a:path w="11430" h="398145">
                <a:moveTo>
                  <a:pt x="10965" y="174475"/>
                </a:moveTo>
                <a:lnTo>
                  <a:pt x="0" y="174475"/>
                </a:lnTo>
                <a:lnTo>
                  <a:pt x="0" y="222995"/>
                </a:lnTo>
                <a:lnTo>
                  <a:pt x="2138" y="223539"/>
                </a:lnTo>
                <a:lnTo>
                  <a:pt x="10965" y="223539"/>
                </a:lnTo>
                <a:lnTo>
                  <a:pt x="10965" y="174475"/>
                </a:lnTo>
                <a:close/>
              </a:path>
              <a:path w="11430" h="398145">
                <a:moveTo>
                  <a:pt x="10965" y="114437"/>
                </a:moveTo>
                <a:lnTo>
                  <a:pt x="0" y="114437"/>
                </a:lnTo>
                <a:lnTo>
                  <a:pt x="0" y="163501"/>
                </a:lnTo>
                <a:lnTo>
                  <a:pt x="10965" y="163501"/>
                </a:lnTo>
                <a:lnTo>
                  <a:pt x="10965" y="114437"/>
                </a:lnTo>
                <a:close/>
              </a:path>
              <a:path w="11430" h="398145">
                <a:moveTo>
                  <a:pt x="10965" y="54397"/>
                </a:moveTo>
                <a:lnTo>
                  <a:pt x="0" y="54397"/>
                </a:lnTo>
                <a:lnTo>
                  <a:pt x="0" y="103461"/>
                </a:lnTo>
                <a:lnTo>
                  <a:pt x="10965" y="103461"/>
                </a:lnTo>
                <a:lnTo>
                  <a:pt x="10965" y="54397"/>
                </a:lnTo>
                <a:close/>
              </a:path>
              <a:path w="11430" h="398145">
                <a:moveTo>
                  <a:pt x="10965" y="0"/>
                </a:moveTo>
                <a:lnTo>
                  <a:pt x="0" y="0"/>
                </a:lnTo>
                <a:lnTo>
                  <a:pt x="0" y="43423"/>
                </a:lnTo>
                <a:lnTo>
                  <a:pt x="10965" y="43423"/>
                </a:lnTo>
                <a:lnTo>
                  <a:pt x="10965"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61" name="object 1161"/>
          <p:cNvSpPr/>
          <p:nvPr/>
        </p:nvSpPr>
        <p:spPr>
          <a:xfrm>
            <a:off x="2139141" y="3927772"/>
            <a:ext cx="6697" cy="6697"/>
          </a:xfrm>
          <a:custGeom>
            <a:avLst/>
            <a:gdLst/>
            <a:ahLst/>
            <a:cxnLst/>
            <a:rect l="l" t="t" r="r" b="b"/>
            <a:pathLst>
              <a:path w="11430" h="11429">
                <a:moveTo>
                  <a:pt x="0" y="10974"/>
                </a:moveTo>
                <a:lnTo>
                  <a:pt x="10964" y="10974"/>
                </a:lnTo>
                <a:lnTo>
                  <a:pt x="10964" y="0"/>
                </a:lnTo>
                <a:lnTo>
                  <a:pt x="0" y="0"/>
                </a:lnTo>
                <a:lnTo>
                  <a:pt x="0" y="10974"/>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62" name="object 1162"/>
          <p:cNvSpPr/>
          <p:nvPr/>
        </p:nvSpPr>
        <p:spPr>
          <a:xfrm>
            <a:off x="2174286" y="4141931"/>
            <a:ext cx="6697" cy="25673"/>
          </a:xfrm>
          <a:custGeom>
            <a:avLst/>
            <a:gdLst/>
            <a:ahLst/>
            <a:cxnLst/>
            <a:rect l="l" t="t" r="r" b="b"/>
            <a:pathLst>
              <a:path w="11430" h="43815">
                <a:moveTo>
                  <a:pt x="10965" y="0"/>
                </a:moveTo>
                <a:lnTo>
                  <a:pt x="0" y="0"/>
                </a:lnTo>
                <a:lnTo>
                  <a:pt x="0" y="43219"/>
                </a:lnTo>
                <a:lnTo>
                  <a:pt x="10965" y="43219"/>
                </a:lnTo>
                <a:lnTo>
                  <a:pt x="10965"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63" name="object 1163"/>
          <p:cNvSpPr/>
          <p:nvPr/>
        </p:nvSpPr>
        <p:spPr>
          <a:xfrm>
            <a:off x="2174286" y="4106753"/>
            <a:ext cx="6697" cy="29021"/>
          </a:xfrm>
          <a:custGeom>
            <a:avLst/>
            <a:gdLst/>
            <a:ahLst/>
            <a:cxnLst/>
            <a:rect l="l" t="t" r="r" b="b"/>
            <a:pathLst>
              <a:path w="11430" h="49529">
                <a:moveTo>
                  <a:pt x="10965" y="0"/>
                </a:moveTo>
                <a:lnTo>
                  <a:pt x="0" y="0"/>
                </a:lnTo>
                <a:lnTo>
                  <a:pt x="0" y="49062"/>
                </a:lnTo>
                <a:lnTo>
                  <a:pt x="10965" y="49062"/>
                </a:lnTo>
                <a:lnTo>
                  <a:pt x="10965"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64" name="object 1164"/>
          <p:cNvSpPr/>
          <p:nvPr/>
        </p:nvSpPr>
        <p:spPr>
          <a:xfrm>
            <a:off x="2174286" y="4071614"/>
            <a:ext cx="6697" cy="29021"/>
          </a:xfrm>
          <a:custGeom>
            <a:avLst/>
            <a:gdLst/>
            <a:ahLst/>
            <a:cxnLst/>
            <a:rect l="l" t="t" r="r" b="b"/>
            <a:pathLst>
              <a:path w="11430" h="49529">
                <a:moveTo>
                  <a:pt x="10965" y="0"/>
                </a:moveTo>
                <a:lnTo>
                  <a:pt x="0" y="0"/>
                </a:lnTo>
                <a:lnTo>
                  <a:pt x="0" y="48995"/>
                </a:lnTo>
                <a:lnTo>
                  <a:pt x="10965" y="48995"/>
                </a:lnTo>
                <a:lnTo>
                  <a:pt x="10965"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65" name="object 1165"/>
          <p:cNvSpPr/>
          <p:nvPr/>
        </p:nvSpPr>
        <p:spPr>
          <a:xfrm>
            <a:off x="2174286" y="4036435"/>
            <a:ext cx="6697" cy="29021"/>
          </a:xfrm>
          <a:custGeom>
            <a:avLst/>
            <a:gdLst/>
            <a:ahLst/>
            <a:cxnLst/>
            <a:rect l="l" t="t" r="r" b="b"/>
            <a:pathLst>
              <a:path w="11430" h="49529">
                <a:moveTo>
                  <a:pt x="10965" y="0"/>
                </a:moveTo>
                <a:lnTo>
                  <a:pt x="0" y="0"/>
                </a:lnTo>
                <a:lnTo>
                  <a:pt x="0" y="49063"/>
                </a:lnTo>
                <a:lnTo>
                  <a:pt x="10965" y="49063"/>
                </a:lnTo>
                <a:lnTo>
                  <a:pt x="10965"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66" name="object 1166"/>
          <p:cNvSpPr/>
          <p:nvPr/>
        </p:nvSpPr>
        <p:spPr>
          <a:xfrm>
            <a:off x="2174286" y="4001256"/>
            <a:ext cx="6697" cy="29021"/>
          </a:xfrm>
          <a:custGeom>
            <a:avLst/>
            <a:gdLst/>
            <a:ahLst/>
            <a:cxnLst/>
            <a:rect l="l" t="t" r="r" b="b"/>
            <a:pathLst>
              <a:path w="11430" h="49529">
                <a:moveTo>
                  <a:pt x="10965" y="0"/>
                </a:moveTo>
                <a:lnTo>
                  <a:pt x="0" y="0"/>
                </a:lnTo>
                <a:lnTo>
                  <a:pt x="0" y="49063"/>
                </a:lnTo>
                <a:lnTo>
                  <a:pt x="10965" y="49063"/>
                </a:lnTo>
                <a:lnTo>
                  <a:pt x="10965"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67" name="object 1167"/>
          <p:cNvSpPr/>
          <p:nvPr/>
        </p:nvSpPr>
        <p:spPr>
          <a:xfrm>
            <a:off x="2174286" y="3966077"/>
            <a:ext cx="6697" cy="29021"/>
          </a:xfrm>
          <a:custGeom>
            <a:avLst/>
            <a:gdLst/>
            <a:ahLst/>
            <a:cxnLst/>
            <a:rect l="l" t="t" r="r" b="b"/>
            <a:pathLst>
              <a:path w="11430" h="49529">
                <a:moveTo>
                  <a:pt x="10965" y="0"/>
                </a:moveTo>
                <a:lnTo>
                  <a:pt x="0" y="0"/>
                </a:lnTo>
                <a:lnTo>
                  <a:pt x="0" y="49063"/>
                </a:lnTo>
                <a:lnTo>
                  <a:pt x="10965" y="49063"/>
                </a:lnTo>
                <a:lnTo>
                  <a:pt x="10965"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68" name="object 1168"/>
          <p:cNvSpPr/>
          <p:nvPr/>
        </p:nvSpPr>
        <p:spPr>
          <a:xfrm>
            <a:off x="2174286" y="3934203"/>
            <a:ext cx="6697" cy="25673"/>
          </a:xfrm>
          <a:custGeom>
            <a:avLst/>
            <a:gdLst/>
            <a:ahLst/>
            <a:cxnLst/>
            <a:rect l="l" t="t" r="r" b="b"/>
            <a:pathLst>
              <a:path w="11430" h="43815">
                <a:moveTo>
                  <a:pt x="10965" y="0"/>
                </a:moveTo>
                <a:lnTo>
                  <a:pt x="0" y="0"/>
                </a:lnTo>
                <a:lnTo>
                  <a:pt x="0" y="43423"/>
                </a:lnTo>
                <a:lnTo>
                  <a:pt x="10965" y="43423"/>
                </a:lnTo>
                <a:lnTo>
                  <a:pt x="10965"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69" name="object 1169"/>
          <p:cNvSpPr/>
          <p:nvPr/>
        </p:nvSpPr>
        <p:spPr>
          <a:xfrm>
            <a:off x="2174286" y="3927772"/>
            <a:ext cx="6697" cy="6697"/>
          </a:xfrm>
          <a:custGeom>
            <a:avLst/>
            <a:gdLst/>
            <a:ahLst/>
            <a:cxnLst/>
            <a:rect l="l" t="t" r="r" b="b"/>
            <a:pathLst>
              <a:path w="11430" h="11429">
                <a:moveTo>
                  <a:pt x="0" y="10974"/>
                </a:moveTo>
                <a:lnTo>
                  <a:pt x="10964" y="10974"/>
                </a:lnTo>
                <a:lnTo>
                  <a:pt x="10964" y="0"/>
                </a:lnTo>
                <a:lnTo>
                  <a:pt x="0" y="0"/>
                </a:lnTo>
                <a:lnTo>
                  <a:pt x="0" y="10974"/>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70" name="object 1170"/>
          <p:cNvSpPr/>
          <p:nvPr/>
        </p:nvSpPr>
        <p:spPr>
          <a:xfrm>
            <a:off x="2209433" y="4141931"/>
            <a:ext cx="6697" cy="25673"/>
          </a:xfrm>
          <a:custGeom>
            <a:avLst/>
            <a:gdLst/>
            <a:ahLst/>
            <a:cxnLst/>
            <a:rect l="l" t="t" r="r" b="b"/>
            <a:pathLst>
              <a:path w="11430" h="43815">
                <a:moveTo>
                  <a:pt x="10963" y="0"/>
                </a:moveTo>
                <a:lnTo>
                  <a:pt x="0" y="0"/>
                </a:lnTo>
                <a:lnTo>
                  <a:pt x="0" y="43219"/>
                </a:lnTo>
                <a:lnTo>
                  <a:pt x="10963" y="43219"/>
                </a:lnTo>
                <a:lnTo>
                  <a:pt x="10963"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71" name="object 1171"/>
          <p:cNvSpPr/>
          <p:nvPr/>
        </p:nvSpPr>
        <p:spPr>
          <a:xfrm>
            <a:off x="2209433" y="4106753"/>
            <a:ext cx="6697" cy="29021"/>
          </a:xfrm>
          <a:custGeom>
            <a:avLst/>
            <a:gdLst/>
            <a:ahLst/>
            <a:cxnLst/>
            <a:rect l="l" t="t" r="r" b="b"/>
            <a:pathLst>
              <a:path w="11430" h="49529">
                <a:moveTo>
                  <a:pt x="10963" y="0"/>
                </a:moveTo>
                <a:lnTo>
                  <a:pt x="0" y="0"/>
                </a:lnTo>
                <a:lnTo>
                  <a:pt x="0" y="49062"/>
                </a:lnTo>
                <a:lnTo>
                  <a:pt x="10963" y="49062"/>
                </a:lnTo>
                <a:lnTo>
                  <a:pt x="10963"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72" name="object 1172"/>
          <p:cNvSpPr/>
          <p:nvPr/>
        </p:nvSpPr>
        <p:spPr>
          <a:xfrm>
            <a:off x="2209433" y="4071614"/>
            <a:ext cx="6697" cy="29021"/>
          </a:xfrm>
          <a:custGeom>
            <a:avLst/>
            <a:gdLst/>
            <a:ahLst/>
            <a:cxnLst/>
            <a:rect l="l" t="t" r="r" b="b"/>
            <a:pathLst>
              <a:path w="11430" h="49529">
                <a:moveTo>
                  <a:pt x="10963" y="0"/>
                </a:moveTo>
                <a:lnTo>
                  <a:pt x="0" y="0"/>
                </a:lnTo>
                <a:lnTo>
                  <a:pt x="0" y="48995"/>
                </a:lnTo>
                <a:lnTo>
                  <a:pt x="10963" y="48995"/>
                </a:lnTo>
                <a:lnTo>
                  <a:pt x="10963"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73" name="object 1173"/>
          <p:cNvSpPr/>
          <p:nvPr/>
        </p:nvSpPr>
        <p:spPr>
          <a:xfrm>
            <a:off x="2209433" y="4036435"/>
            <a:ext cx="6697" cy="29021"/>
          </a:xfrm>
          <a:custGeom>
            <a:avLst/>
            <a:gdLst/>
            <a:ahLst/>
            <a:cxnLst/>
            <a:rect l="l" t="t" r="r" b="b"/>
            <a:pathLst>
              <a:path w="11430" h="49529">
                <a:moveTo>
                  <a:pt x="10963" y="0"/>
                </a:moveTo>
                <a:lnTo>
                  <a:pt x="0" y="0"/>
                </a:lnTo>
                <a:lnTo>
                  <a:pt x="0" y="49063"/>
                </a:lnTo>
                <a:lnTo>
                  <a:pt x="10963" y="49063"/>
                </a:lnTo>
                <a:lnTo>
                  <a:pt x="10963"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74" name="object 1174"/>
          <p:cNvSpPr/>
          <p:nvPr/>
        </p:nvSpPr>
        <p:spPr>
          <a:xfrm>
            <a:off x="2209433" y="4001256"/>
            <a:ext cx="6697" cy="29021"/>
          </a:xfrm>
          <a:custGeom>
            <a:avLst/>
            <a:gdLst/>
            <a:ahLst/>
            <a:cxnLst/>
            <a:rect l="l" t="t" r="r" b="b"/>
            <a:pathLst>
              <a:path w="11430" h="49529">
                <a:moveTo>
                  <a:pt x="10963" y="0"/>
                </a:moveTo>
                <a:lnTo>
                  <a:pt x="0" y="0"/>
                </a:lnTo>
                <a:lnTo>
                  <a:pt x="0" y="49063"/>
                </a:lnTo>
                <a:lnTo>
                  <a:pt x="10963" y="49063"/>
                </a:lnTo>
                <a:lnTo>
                  <a:pt x="10963"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75" name="object 1175"/>
          <p:cNvSpPr/>
          <p:nvPr/>
        </p:nvSpPr>
        <p:spPr>
          <a:xfrm>
            <a:off x="2209433" y="3966077"/>
            <a:ext cx="6697" cy="29021"/>
          </a:xfrm>
          <a:custGeom>
            <a:avLst/>
            <a:gdLst/>
            <a:ahLst/>
            <a:cxnLst/>
            <a:rect l="l" t="t" r="r" b="b"/>
            <a:pathLst>
              <a:path w="11430" h="49529">
                <a:moveTo>
                  <a:pt x="10963" y="0"/>
                </a:moveTo>
                <a:lnTo>
                  <a:pt x="0" y="0"/>
                </a:lnTo>
                <a:lnTo>
                  <a:pt x="0" y="49063"/>
                </a:lnTo>
                <a:lnTo>
                  <a:pt x="10963" y="49063"/>
                </a:lnTo>
                <a:lnTo>
                  <a:pt x="10963"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76" name="object 1176"/>
          <p:cNvSpPr/>
          <p:nvPr/>
        </p:nvSpPr>
        <p:spPr>
          <a:xfrm>
            <a:off x="2209433" y="3934203"/>
            <a:ext cx="6697" cy="25673"/>
          </a:xfrm>
          <a:custGeom>
            <a:avLst/>
            <a:gdLst/>
            <a:ahLst/>
            <a:cxnLst/>
            <a:rect l="l" t="t" r="r" b="b"/>
            <a:pathLst>
              <a:path w="11430" h="43815">
                <a:moveTo>
                  <a:pt x="10963" y="0"/>
                </a:moveTo>
                <a:lnTo>
                  <a:pt x="0" y="0"/>
                </a:lnTo>
                <a:lnTo>
                  <a:pt x="0" y="43423"/>
                </a:lnTo>
                <a:lnTo>
                  <a:pt x="10963" y="43423"/>
                </a:lnTo>
                <a:lnTo>
                  <a:pt x="10963"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77" name="object 1177"/>
          <p:cNvSpPr/>
          <p:nvPr/>
        </p:nvSpPr>
        <p:spPr>
          <a:xfrm>
            <a:off x="2209433" y="3927772"/>
            <a:ext cx="6697" cy="6697"/>
          </a:xfrm>
          <a:custGeom>
            <a:avLst/>
            <a:gdLst/>
            <a:ahLst/>
            <a:cxnLst/>
            <a:rect l="l" t="t" r="r" b="b"/>
            <a:pathLst>
              <a:path w="11430" h="11429">
                <a:moveTo>
                  <a:pt x="0" y="10974"/>
                </a:moveTo>
                <a:lnTo>
                  <a:pt x="10964" y="10974"/>
                </a:lnTo>
                <a:lnTo>
                  <a:pt x="10964" y="0"/>
                </a:lnTo>
                <a:lnTo>
                  <a:pt x="0" y="0"/>
                </a:lnTo>
                <a:lnTo>
                  <a:pt x="0" y="10974"/>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78" name="object 1178"/>
          <p:cNvSpPr/>
          <p:nvPr/>
        </p:nvSpPr>
        <p:spPr>
          <a:xfrm>
            <a:off x="2244559" y="4141931"/>
            <a:ext cx="6697" cy="25673"/>
          </a:xfrm>
          <a:custGeom>
            <a:avLst/>
            <a:gdLst/>
            <a:ahLst/>
            <a:cxnLst/>
            <a:rect l="l" t="t" r="r" b="b"/>
            <a:pathLst>
              <a:path w="11430" h="43815">
                <a:moveTo>
                  <a:pt x="10965" y="0"/>
                </a:moveTo>
                <a:lnTo>
                  <a:pt x="0" y="0"/>
                </a:lnTo>
                <a:lnTo>
                  <a:pt x="0" y="43219"/>
                </a:lnTo>
                <a:lnTo>
                  <a:pt x="10965" y="43219"/>
                </a:lnTo>
                <a:lnTo>
                  <a:pt x="10965"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79" name="object 1179"/>
          <p:cNvSpPr/>
          <p:nvPr/>
        </p:nvSpPr>
        <p:spPr>
          <a:xfrm>
            <a:off x="2244559" y="4106753"/>
            <a:ext cx="6697" cy="29021"/>
          </a:xfrm>
          <a:custGeom>
            <a:avLst/>
            <a:gdLst/>
            <a:ahLst/>
            <a:cxnLst/>
            <a:rect l="l" t="t" r="r" b="b"/>
            <a:pathLst>
              <a:path w="11430" h="49529">
                <a:moveTo>
                  <a:pt x="10965" y="0"/>
                </a:moveTo>
                <a:lnTo>
                  <a:pt x="0" y="0"/>
                </a:lnTo>
                <a:lnTo>
                  <a:pt x="0" y="49062"/>
                </a:lnTo>
                <a:lnTo>
                  <a:pt x="10965" y="49062"/>
                </a:lnTo>
                <a:lnTo>
                  <a:pt x="10965"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80" name="object 1180"/>
          <p:cNvSpPr/>
          <p:nvPr/>
        </p:nvSpPr>
        <p:spPr>
          <a:xfrm>
            <a:off x="2244559" y="4071614"/>
            <a:ext cx="6697" cy="29021"/>
          </a:xfrm>
          <a:custGeom>
            <a:avLst/>
            <a:gdLst/>
            <a:ahLst/>
            <a:cxnLst/>
            <a:rect l="l" t="t" r="r" b="b"/>
            <a:pathLst>
              <a:path w="11430" h="49529">
                <a:moveTo>
                  <a:pt x="10965" y="0"/>
                </a:moveTo>
                <a:lnTo>
                  <a:pt x="0" y="0"/>
                </a:lnTo>
                <a:lnTo>
                  <a:pt x="0" y="48995"/>
                </a:lnTo>
                <a:lnTo>
                  <a:pt x="10965" y="48995"/>
                </a:lnTo>
                <a:lnTo>
                  <a:pt x="10965"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81" name="object 1181"/>
          <p:cNvSpPr/>
          <p:nvPr/>
        </p:nvSpPr>
        <p:spPr>
          <a:xfrm>
            <a:off x="2244559" y="4036435"/>
            <a:ext cx="6697" cy="29021"/>
          </a:xfrm>
          <a:custGeom>
            <a:avLst/>
            <a:gdLst/>
            <a:ahLst/>
            <a:cxnLst/>
            <a:rect l="l" t="t" r="r" b="b"/>
            <a:pathLst>
              <a:path w="11430" h="49529">
                <a:moveTo>
                  <a:pt x="10965" y="0"/>
                </a:moveTo>
                <a:lnTo>
                  <a:pt x="0" y="0"/>
                </a:lnTo>
                <a:lnTo>
                  <a:pt x="0" y="49063"/>
                </a:lnTo>
                <a:lnTo>
                  <a:pt x="10965" y="49063"/>
                </a:lnTo>
                <a:lnTo>
                  <a:pt x="10965"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82" name="object 1182"/>
          <p:cNvSpPr/>
          <p:nvPr/>
        </p:nvSpPr>
        <p:spPr>
          <a:xfrm>
            <a:off x="2244559" y="4001256"/>
            <a:ext cx="6697" cy="29021"/>
          </a:xfrm>
          <a:custGeom>
            <a:avLst/>
            <a:gdLst/>
            <a:ahLst/>
            <a:cxnLst/>
            <a:rect l="l" t="t" r="r" b="b"/>
            <a:pathLst>
              <a:path w="11430" h="49529">
                <a:moveTo>
                  <a:pt x="10965" y="0"/>
                </a:moveTo>
                <a:lnTo>
                  <a:pt x="0" y="0"/>
                </a:lnTo>
                <a:lnTo>
                  <a:pt x="0" y="49063"/>
                </a:lnTo>
                <a:lnTo>
                  <a:pt x="10965" y="49063"/>
                </a:lnTo>
                <a:lnTo>
                  <a:pt x="10965"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83" name="object 1183"/>
          <p:cNvSpPr/>
          <p:nvPr/>
        </p:nvSpPr>
        <p:spPr>
          <a:xfrm>
            <a:off x="2244559" y="3966077"/>
            <a:ext cx="6697" cy="29021"/>
          </a:xfrm>
          <a:custGeom>
            <a:avLst/>
            <a:gdLst/>
            <a:ahLst/>
            <a:cxnLst/>
            <a:rect l="l" t="t" r="r" b="b"/>
            <a:pathLst>
              <a:path w="11430" h="49529">
                <a:moveTo>
                  <a:pt x="10965" y="0"/>
                </a:moveTo>
                <a:lnTo>
                  <a:pt x="0" y="0"/>
                </a:lnTo>
                <a:lnTo>
                  <a:pt x="0" y="49063"/>
                </a:lnTo>
                <a:lnTo>
                  <a:pt x="10965" y="49063"/>
                </a:lnTo>
                <a:lnTo>
                  <a:pt x="10965"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84" name="object 1184"/>
          <p:cNvSpPr/>
          <p:nvPr/>
        </p:nvSpPr>
        <p:spPr>
          <a:xfrm>
            <a:off x="2244559" y="3934203"/>
            <a:ext cx="6697" cy="25673"/>
          </a:xfrm>
          <a:custGeom>
            <a:avLst/>
            <a:gdLst/>
            <a:ahLst/>
            <a:cxnLst/>
            <a:rect l="l" t="t" r="r" b="b"/>
            <a:pathLst>
              <a:path w="11430" h="43815">
                <a:moveTo>
                  <a:pt x="10965" y="0"/>
                </a:moveTo>
                <a:lnTo>
                  <a:pt x="0" y="0"/>
                </a:lnTo>
                <a:lnTo>
                  <a:pt x="0" y="43423"/>
                </a:lnTo>
                <a:lnTo>
                  <a:pt x="10965" y="43423"/>
                </a:lnTo>
                <a:lnTo>
                  <a:pt x="10965" y="0"/>
                </a:lnTo>
                <a:close/>
              </a:path>
            </a:pathLst>
          </a:custGeom>
          <a:solidFill>
            <a:srgbClr val="D0D0D1"/>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85" name="object 1185"/>
          <p:cNvSpPr/>
          <p:nvPr/>
        </p:nvSpPr>
        <p:spPr>
          <a:xfrm>
            <a:off x="2244559" y="3927772"/>
            <a:ext cx="6697" cy="6697"/>
          </a:xfrm>
          <a:custGeom>
            <a:avLst/>
            <a:gdLst/>
            <a:ahLst/>
            <a:cxnLst/>
            <a:rect l="l" t="t" r="r" b="b"/>
            <a:pathLst>
              <a:path w="11430" h="11429">
                <a:moveTo>
                  <a:pt x="0" y="10974"/>
                </a:moveTo>
                <a:lnTo>
                  <a:pt x="10964" y="10974"/>
                </a:lnTo>
                <a:lnTo>
                  <a:pt x="10964" y="0"/>
                </a:lnTo>
                <a:lnTo>
                  <a:pt x="0" y="0"/>
                </a:lnTo>
                <a:lnTo>
                  <a:pt x="0" y="10974"/>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86" name="object 1186"/>
          <p:cNvSpPr/>
          <p:nvPr/>
        </p:nvSpPr>
        <p:spPr>
          <a:xfrm>
            <a:off x="2008223" y="3962862"/>
            <a:ext cx="268262" cy="0"/>
          </a:xfrm>
          <a:custGeom>
            <a:avLst/>
            <a:gdLst/>
            <a:ahLst/>
            <a:cxnLst/>
            <a:rect l="l" t="t" r="r" b="b"/>
            <a:pathLst>
              <a:path w="457835">
                <a:moveTo>
                  <a:pt x="0" y="0"/>
                </a:moveTo>
                <a:lnTo>
                  <a:pt x="457523" y="0"/>
                </a:lnTo>
              </a:path>
            </a:pathLst>
          </a:custGeom>
          <a:ln w="10974">
            <a:solidFill>
              <a:srgbClr val="D0D0D1"/>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87" name="object 1187"/>
          <p:cNvSpPr/>
          <p:nvPr/>
        </p:nvSpPr>
        <p:spPr>
          <a:xfrm>
            <a:off x="2276303" y="3959646"/>
            <a:ext cx="6697" cy="6697"/>
          </a:xfrm>
          <a:custGeom>
            <a:avLst/>
            <a:gdLst/>
            <a:ahLst/>
            <a:cxnLst/>
            <a:rect l="l" t="t" r="r" b="b"/>
            <a:pathLst>
              <a:path w="11430" h="11429">
                <a:moveTo>
                  <a:pt x="11134" y="0"/>
                </a:moveTo>
                <a:lnTo>
                  <a:pt x="0" y="0"/>
                </a:lnTo>
                <a:lnTo>
                  <a:pt x="0" y="10974"/>
                </a:lnTo>
                <a:lnTo>
                  <a:pt x="11134" y="10974"/>
                </a:lnTo>
                <a:lnTo>
                  <a:pt x="11134"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88" name="object 1188"/>
          <p:cNvSpPr/>
          <p:nvPr/>
        </p:nvSpPr>
        <p:spPr>
          <a:xfrm>
            <a:off x="2001878" y="3959646"/>
            <a:ext cx="6325" cy="6697"/>
          </a:xfrm>
          <a:custGeom>
            <a:avLst/>
            <a:gdLst/>
            <a:ahLst/>
            <a:cxnLst/>
            <a:rect l="l" t="t" r="r" b="b"/>
            <a:pathLst>
              <a:path w="10794" h="11429">
                <a:moveTo>
                  <a:pt x="10794" y="0"/>
                </a:moveTo>
                <a:lnTo>
                  <a:pt x="0" y="0"/>
                </a:lnTo>
                <a:lnTo>
                  <a:pt x="0" y="10974"/>
                </a:lnTo>
                <a:lnTo>
                  <a:pt x="10794" y="10974"/>
                </a:lnTo>
                <a:lnTo>
                  <a:pt x="10794"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89" name="object 1189"/>
          <p:cNvSpPr/>
          <p:nvPr/>
        </p:nvSpPr>
        <p:spPr>
          <a:xfrm>
            <a:off x="2008223" y="3998040"/>
            <a:ext cx="268262" cy="0"/>
          </a:xfrm>
          <a:custGeom>
            <a:avLst/>
            <a:gdLst/>
            <a:ahLst/>
            <a:cxnLst/>
            <a:rect l="l" t="t" r="r" b="b"/>
            <a:pathLst>
              <a:path w="457835">
                <a:moveTo>
                  <a:pt x="0" y="0"/>
                </a:moveTo>
                <a:lnTo>
                  <a:pt x="457523" y="0"/>
                </a:lnTo>
              </a:path>
            </a:pathLst>
          </a:custGeom>
          <a:ln w="10975">
            <a:solidFill>
              <a:srgbClr val="D0D0D1"/>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90" name="object 1190"/>
          <p:cNvSpPr/>
          <p:nvPr/>
        </p:nvSpPr>
        <p:spPr>
          <a:xfrm>
            <a:off x="2276303" y="3994825"/>
            <a:ext cx="6697" cy="6697"/>
          </a:xfrm>
          <a:custGeom>
            <a:avLst/>
            <a:gdLst/>
            <a:ahLst/>
            <a:cxnLst/>
            <a:rect l="l" t="t" r="r" b="b"/>
            <a:pathLst>
              <a:path w="11430" h="11429">
                <a:moveTo>
                  <a:pt x="11134" y="0"/>
                </a:moveTo>
                <a:lnTo>
                  <a:pt x="0" y="0"/>
                </a:lnTo>
                <a:lnTo>
                  <a:pt x="0" y="10975"/>
                </a:lnTo>
                <a:lnTo>
                  <a:pt x="11134" y="10975"/>
                </a:lnTo>
                <a:lnTo>
                  <a:pt x="11134"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91" name="object 1191"/>
          <p:cNvSpPr/>
          <p:nvPr/>
        </p:nvSpPr>
        <p:spPr>
          <a:xfrm>
            <a:off x="2001878" y="3994825"/>
            <a:ext cx="6325" cy="6697"/>
          </a:xfrm>
          <a:custGeom>
            <a:avLst/>
            <a:gdLst/>
            <a:ahLst/>
            <a:cxnLst/>
            <a:rect l="l" t="t" r="r" b="b"/>
            <a:pathLst>
              <a:path w="10794" h="11429">
                <a:moveTo>
                  <a:pt x="10794" y="0"/>
                </a:moveTo>
                <a:lnTo>
                  <a:pt x="0" y="0"/>
                </a:lnTo>
                <a:lnTo>
                  <a:pt x="0" y="10975"/>
                </a:lnTo>
                <a:lnTo>
                  <a:pt x="10794" y="10975"/>
                </a:lnTo>
                <a:lnTo>
                  <a:pt x="10794"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92" name="object 1192"/>
          <p:cNvSpPr/>
          <p:nvPr/>
        </p:nvSpPr>
        <p:spPr>
          <a:xfrm>
            <a:off x="2008223" y="4033219"/>
            <a:ext cx="268262" cy="0"/>
          </a:xfrm>
          <a:custGeom>
            <a:avLst/>
            <a:gdLst/>
            <a:ahLst/>
            <a:cxnLst/>
            <a:rect l="l" t="t" r="r" b="b"/>
            <a:pathLst>
              <a:path w="457835">
                <a:moveTo>
                  <a:pt x="0" y="0"/>
                </a:moveTo>
                <a:lnTo>
                  <a:pt x="457523" y="0"/>
                </a:lnTo>
              </a:path>
            </a:pathLst>
          </a:custGeom>
          <a:ln w="10974">
            <a:solidFill>
              <a:srgbClr val="D0D0D1"/>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93" name="object 1193"/>
          <p:cNvSpPr/>
          <p:nvPr/>
        </p:nvSpPr>
        <p:spPr>
          <a:xfrm>
            <a:off x="2001878" y="4030004"/>
            <a:ext cx="281285" cy="6697"/>
          </a:xfrm>
          <a:custGeom>
            <a:avLst/>
            <a:gdLst/>
            <a:ahLst/>
            <a:cxnLst/>
            <a:rect l="l" t="t" r="r" b="b"/>
            <a:pathLst>
              <a:path w="480060" h="11429">
                <a:moveTo>
                  <a:pt x="479487" y="0"/>
                </a:moveTo>
                <a:lnTo>
                  <a:pt x="468353" y="0"/>
                </a:lnTo>
                <a:lnTo>
                  <a:pt x="468353" y="10974"/>
                </a:lnTo>
                <a:lnTo>
                  <a:pt x="479487" y="10974"/>
                </a:lnTo>
                <a:lnTo>
                  <a:pt x="479487" y="0"/>
                </a:lnTo>
                <a:close/>
              </a:path>
              <a:path w="480060" h="11429">
                <a:moveTo>
                  <a:pt x="10794" y="0"/>
                </a:moveTo>
                <a:lnTo>
                  <a:pt x="0" y="0"/>
                </a:lnTo>
                <a:lnTo>
                  <a:pt x="10794" y="2752"/>
                </a:lnTo>
                <a:lnTo>
                  <a:pt x="10794"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94" name="object 1194"/>
          <p:cNvSpPr/>
          <p:nvPr/>
        </p:nvSpPr>
        <p:spPr>
          <a:xfrm>
            <a:off x="2137192" y="4068398"/>
            <a:ext cx="139154" cy="0"/>
          </a:xfrm>
          <a:custGeom>
            <a:avLst/>
            <a:gdLst/>
            <a:ahLst/>
            <a:cxnLst/>
            <a:rect l="l" t="t" r="r" b="b"/>
            <a:pathLst>
              <a:path w="237489">
                <a:moveTo>
                  <a:pt x="0" y="0"/>
                </a:moveTo>
                <a:lnTo>
                  <a:pt x="237417" y="0"/>
                </a:lnTo>
              </a:path>
            </a:pathLst>
          </a:custGeom>
          <a:ln w="10975">
            <a:solidFill>
              <a:srgbClr val="D0D0D1"/>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95" name="object 1195"/>
          <p:cNvSpPr/>
          <p:nvPr/>
        </p:nvSpPr>
        <p:spPr>
          <a:xfrm>
            <a:off x="2276303" y="4065183"/>
            <a:ext cx="6697" cy="6697"/>
          </a:xfrm>
          <a:custGeom>
            <a:avLst/>
            <a:gdLst/>
            <a:ahLst/>
            <a:cxnLst/>
            <a:rect l="l" t="t" r="r" b="b"/>
            <a:pathLst>
              <a:path w="11430" h="11429">
                <a:moveTo>
                  <a:pt x="0" y="10974"/>
                </a:moveTo>
                <a:lnTo>
                  <a:pt x="11134" y="10974"/>
                </a:lnTo>
                <a:lnTo>
                  <a:pt x="11134" y="0"/>
                </a:lnTo>
                <a:lnTo>
                  <a:pt x="0" y="0"/>
                </a:lnTo>
                <a:lnTo>
                  <a:pt x="0" y="10974"/>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96" name="object 1196"/>
          <p:cNvSpPr/>
          <p:nvPr/>
        </p:nvSpPr>
        <p:spPr>
          <a:xfrm>
            <a:off x="2008223" y="4103537"/>
            <a:ext cx="268262" cy="0"/>
          </a:xfrm>
          <a:custGeom>
            <a:avLst/>
            <a:gdLst/>
            <a:ahLst/>
            <a:cxnLst/>
            <a:rect l="l" t="t" r="r" b="b"/>
            <a:pathLst>
              <a:path w="457835">
                <a:moveTo>
                  <a:pt x="0" y="0"/>
                </a:moveTo>
                <a:lnTo>
                  <a:pt x="457523" y="0"/>
                </a:lnTo>
              </a:path>
            </a:pathLst>
          </a:custGeom>
          <a:ln w="10975">
            <a:solidFill>
              <a:srgbClr val="D0D0D1"/>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97" name="object 1197"/>
          <p:cNvSpPr/>
          <p:nvPr/>
        </p:nvSpPr>
        <p:spPr>
          <a:xfrm>
            <a:off x="2001878" y="4100322"/>
            <a:ext cx="281285" cy="6697"/>
          </a:xfrm>
          <a:custGeom>
            <a:avLst/>
            <a:gdLst/>
            <a:ahLst/>
            <a:cxnLst/>
            <a:rect l="l" t="t" r="r" b="b"/>
            <a:pathLst>
              <a:path w="480060" h="11429">
                <a:moveTo>
                  <a:pt x="479487" y="0"/>
                </a:moveTo>
                <a:lnTo>
                  <a:pt x="468353" y="0"/>
                </a:lnTo>
                <a:lnTo>
                  <a:pt x="468353" y="10975"/>
                </a:lnTo>
                <a:lnTo>
                  <a:pt x="479487" y="10975"/>
                </a:lnTo>
                <a:lnTo>
                  <a:pt x="479487" y="0"/>
                </a:lnTo>
                <a:close/>
              </a:path>
              <a:path w="480060" h="11429">
                <a:moveTo>
                  <a:pt x="10794" y="7542"/>
                </a:moveTo>
                <a:lnTo>
                  <a:pt x="0" y="10328"/>
                </a:lnTo>
                <a:lnTo>
                  <a:pt x="0" y="10975"/>
                </a:lnTo>
                <a:lnTo>
                  <a:pt x="10794" y="10975"/>
                </a:lnTo>
                <a:lnTo>
                  <a:pt x="10794" y="7542"/>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98" name="object 1198"/>
          <p:cNvSpPr/>
          <p:nvPr/>
        </p:nvSpPr>
        <p:spPr>
          <a:xfrm>
            <a:off x="2008223" y="4138716"/>
            <a:ext cx="268262" cy="0"/>
          </a:xfrm>
          <a:custGeom>
            <a:avLst/>
            <a:gdLst/>
            <a:ahLst/>
            <a:cxnLst/>
            <a:rect l="l" t="t" r="r" b="b"/>
            <a:pathLst>
              <a:path w="457835">
                <a:moveTo>
                  <a:pt x="0" y="0"/>
                </a:moveTo>
                <a:lnTo>
                  <a:pt x="457523" y="0"/>
                </a:lnTo>
              </a:path>
            </a:pathLst>
          </a:custGeom>
          <a:ln w="10975">
            <a:solidFill>
              <a:srgbClr val="D0D0D1"/>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99" name="object 1199"/>
          <p:cNvSpPr/>
          <p:nvPr/>
        </p:nvSpPr>
        <p:spPr>
          <a:xfrm>
            <a:off x="2276303" y="4135501"/>
            <a:ext cx="6697" cy="6697"/>
          </a:xfrm>
          <a:custGeom>
            <a:avLst/>
            <a:gdLst/>
            <a:ahLst/>
            <a:cxnLst/>
            <a:rect l="l" t="t" r="r" b="b"/>
            <a:pathLst>
              <a:path w="11430" h="11429">
                <a:moveTo>
                  <a:pt x="11134" y="0"/>
                </a:moveTo>
                <a:lnTo>
                  <a:pt x="0" y="0"/>
                </a:lnTo>
                <a:lnTo>
                  <a:pt x="0" y="10975"/>
                </a:lnTo>
                <a:lnTo>
                  <a:pt x="11134" y="10975"/>
                </a:lnTo>
                <a:lnTo>
                  <a:pt x="11134"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00" name="object 1200"/>
          <p:cNvSpPr/>
          <p:nvPr/>
        </p:nvSpPr>
        <p:spPr>
          <a:xfrm>
            <a:off x="2001878" y="4135501"/>
            <a:ext cx="6325" cy="6697"/>
          </a:xfrm>
          <a:custGeom>
            <a:avLst/>
            <a:gdLst/>
            <a:ahLst/>
            <a:cxnLst/>
            <a:rect l="l" t="t" r="r" b="b"/>
            <a:pathLst>
              <a:path w="10794" h="11429">
                <a:moveTo>
                  <a:pt x="10794" y="0"/>
                </a:moveTo>
                <a:lnTo>
                  <a:pt x="0" y="0"/>
                </a:lnTo>
                <a:lnTo>
                  <a:pt x="0" y="10975"/>
                </a:lnTo>
                <a:lnTo>
                  <a:pt x="10794" y="10975"/>
                </a:lnTo>
                <a:lnTo>
                  <a:pt x="10794"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01" name="object 1201"/>
          <p:cNvSpPr/>
          <p:nvPr/>
        </p:nvSpPr>
        <p:spPr>
          <a:xfrm>
            <a:off x="1875994" y="3998030"/>
            <a:ext cx="275379" cy="140695"/>
          </a:xfrm>
          <a:prstGeom prst="rect">
            <a:avLst/>
          </a:prstGeom>
          <a:blipFill>
            <a:blip r:embed="rId107"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02" name="object 1202"/>
          <p:cNvSpPr/>
          <p:nvPr/>
        </p:nvSpPr>
        <p:spPr>
          <a:xfrm>
            <a:off x="1735409" y="3998031"/>
            <a:ext cx="140642" cy="141015"/>
          </a:xfrm>
          <a:custGeom>
            <a:avLst/>
            <a:gdLst/>
            <a:ahLst/>
            <a:cxnLst/>
            <a:rect l="l" t="t" r="r" b="b"/>
            <a:pathLst>
              <a:path w="240030" h="240665">
                <a:moveTo>
                  <a:pt x="0" y="240119"/>
                </a:moveTo>
                <a:lnTo>
                  <a:pt x="239896" y="240119"/>
                </a:lnTo>
                <a:lnTo>
                  <a:pt x="239896" y="0"/>
                </a:lnTo>
                <a:lnTo>
                  <a:pt x="0" y="0"/>
                </a:lnTo>
                <a:lnTo>
                  <a:pt x="0" y="240119"/>
                </a:lnTo>
                <a:close/>
              </a:path>
            </a:pathLst>
          </a:custGeom>
          <a:solidFill>
            <a:srgbClr val="CECCCC"/>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03" name="object 1203"/>
          <p:cNvSpPr/>
          <p:nvPr/>
        </p:nvSpPr>
        <p:spPr>
          <a:xfrm>
            <a:off x="1735409" y="3998026"/>
            <a:ext cx="140642" cy="141015"/>
          </a:xfrm>
          <a:custGeom>
            <a:avLst/>
            <a:gdLst/>
            <a:ahLst/>
            <a:cxnLst/>
            <a:rect l="l" t="t" r="r" b="b"/>
            <a:pathLst>
              <a:path w="240030" h="240665">
                <a:moveTo>
                  <a:pt x="0" y="240120"/>
                </a:moveTo>
                <a:lnTo>
                  <a:pt x="239896" y="240120"/>
                </a:lnTo>
                <a:lnTo>
                  <a:pt x="239896" y="0"/>
                </a:lnTo>
                <a:lnTo>
                  <a:pt x="0" y="0"/>
                </a:lnTo>
                <a:lnTo>
                  <a:pt x="0" y="240120"/>
                </a:lnTo>
                <a:close/>
              </a:path>
            </a:pathLst>
          </a:custGeom>
          <a:ln w="21973">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04" name="object 1204"/>
          <p:cNvSpPr/>
          <p:nvPr/>
        </p:nvSpPr>
        <p:spPr>
          <a:xfrm>
            <a:off x="3615434" y="2669538"/>
            <a:ext cx="46509" cy="46509"/>
          </a:xfrm>
          <a:custGeom>
            <a:avLst/>
            <a:gdLst/>
            <a:ahLst/>
            <a:cxnLst/>
            <a:rect l="l" t="t" r="r" b="b"/>
            <a:pathLst>
              <a:path w="79375" h="79375">
                <a:moveTo>
                  <a:pt x="0" y="78862"/>
                </a:moveTo>
                <a:lnTo>
                  <a:pt x="78754" y="78862"/>
                </a:lnTo>
                <a:lnTo>
                  <a:pt x="78754" y="0"/>
                </a:lnTo>
                <a:lnTo>
                  <a:pt x="0" y="0"/>
                </a:lnTo>
                <a:lnTo>
                  <a:pt x="0" y="78862"/>
                </a:lnTo>
                <a:close/>
              </a:path>
            </a:pathLst>
          </a:custGeom>
          <a:solidFill>
            <a:srgbClr val="D1D3D4"/>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05" name="object 1205"/>
          <p:cNvSpPr/>
          <p:nvPr/>
        </p:nvSpPr>
        <p:spPr>
          <a:xfrm>
            <a:off x="3615433" y="2669533"/>
            <a:ext cx="46509" cy="46509"/>
          </a:xfrm>
          <a:custGeom>
            <a:avLst/>
            <a:gdLst/>
            <a:ahLst/>
            <a:cxnLst/>
            <a:rect l="l" t="t" r="r" b="b"/>
            <a:pathLst>
              <a:path w="79375" h="79375">
                <a:moveTo>
                  <a:pt x="0" y="78862"/>
                </a:moveTo>
                <a:lnTo>
                  <a:pt x="78754" y="78862"/>
                </a:lnTo>
                <a:lnTo>
                  <a:pt x="78754" y="0"/>
                </a:lnTo>
                <a:lnTo>
                  <a:pt x="0" y="0"/>
                </a:lnTo>
                <a:lnTo>
                  <a:pt x="0" y="78862"/>
                </a:lnTo>
                <a:close/>
              </a:path>
            </a:pathLst>
          </a:custGeom>
          <a:ln w="16471">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06" name="object 1206"/>
          <p:cNvSpPr/>
          <p:nvPr/>
        </p:nvSpPr>
        <p:spPr>
          <a:xfrm>
            <a:off x="3615434" y="2735317"/>
            <a:ext cx="46509" cy="46509"/>
          </a:xfrm>
          <a:custGeom>
            <a:avLst/>
            <a:gdLst/>
            <a:ahLst/>
            <a:cxnLst/>
            <a:rect l="l" t="t" r="r" b="b"/>
            <a:pathLst>
              <a:path w="79375" h="79375">
                <a:moveTo>
                  <a:pt x="0" y="78828"/>
                </a:moveTo>
                <a:lnTo>
                  <a:pt x="78754" y="78828"/>
                </a:lnTo>
                <a:lnTo>
                  <a:pt x="78754" y="0"/>
                </a:lnTo>
                <a:lnTo>
                  <a:pt x="0" y="0"/>
                </a:lnTo>
                <a:lnTo>
                  <a:pt x="0" y="78828"/>
                </a:lnTo>
                <a:close/>
              </a:path>
            </a:pathLst>
          </a:custGeom>
          <a:solidFill>
            <a:srgbClr val="D1D3D4"/>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07" name="object 1207"/>
          <p:cNvSpPr/>
          <p:nvPr/>
        </p:nvSpPr>
        <p:spPr>
          <a:xfrm>
            <a:off x="3615433" y="2735312"/>
            <a:ext cx="46509" cy="46509"/>
          </a:xfrm>
          <a:custGeom>
            <a:avLst/>
            <a:gdLst/>
            <a:ahLst/>
            <a:cxnLst/>
            <a:rect l="l" t="t" r="r" b="b"/>
            <a:pathLst>
              <a:path w="79375" h="79375">
                <a:moveTo>
                  <a:pt x="0" y="78828"/>
                </a:moveTo>
                <a:lnTo>
                  <a:pt x="78754" y="78828"/>
                </a:lnTo>
                <a:lnTo>
                  <a:pt x="78754" y="0"/>
                </a:lnTo>
                <a:lnTo>
                  <a:pt x="0" y="0"/>
                </a:lnTo>
                <a:lnTo>
                  <a:pt x="0" y="78828"/>
                </a:lnTo>
                <a:close/>
              </a:path>
            </a:pathLst>
          </a:custGeom>
          <a:ln w="16471">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08" name="object 1208"/>
          <p:cNvSpPr/>
          <p:nvPr/>
        </p:nvSpPr>
        <p:spPr>
          <a:xfrm>
            <a:off x="3615434" y="2801115"/>
            <a:ext cx="46509" cy="46509"/>
          </a:xfrm>
          <a:custGeom>
            <a:avLst/>
            <a:gdLst/>
            <a:ahLst/>
            <a:cxnLst/>
            <a:rect l="l" t="t" r="r" b="b"/>
            <a:pathLst>
              <a:path w="79375" h="79375">
                <a:moveTo>
                  <a:pt x="0" y="78828"/>
                </a:moveTo>
                <a:lnTo>
                  <a:pt x="78754" y="78828"/>
                </a:lnTo>
                <a:lnTo>
                  <a:pt x="78754" y="0"/>
                </a:lnTo>
                <a:lnTo>
                  <a:pt x="0" y="0"/>
                </a:lnTo>
                <a:lnTo>
                  <a:pt x="0" y="78828"/>
                </a:lnTo>
                <a:close/>
              </a:path>
            </a:pathLst>
          </a:custGeom>
          <a:solidFill>
            <a:srgbClr val="D1D3D4"/>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09" name="object 1209"/>
          <p:cNvSpPr/>
          <p:nvPr/>
        </p:nvSpPr>
        <p:spPr>
          <a:xfrm>
            <a:off x="3615433" y="2801111"/>
            <a:ext cx="46509" cy="46509"/>
          </a:xfrm>
          <a:custGeom>
            <a:avLst/>
            <a:gdLst/>
            <a:ahLst/>
            <a:cxnLst/>
            <a:rect l="l" t="t" r="r" b="b"/>
            <a:pathLst>
              <a:path w="79375" h="79375">
                <a:moveTo>
                  <a:pt x="0" y="78828"/>
                </a:moveTo>
                <a:lnTo>
                  <a:pt x="78754" y="78828"/>
                </a:lnTo>
                <a:lnTo>
                  <a:pt x="78754" y="0"/>
                </a:lnTo>
                <a:lnTo>
                  <a:pt x="0" y="0"/>
                </a:lnTo>
                <a:lnTo>
                  <a:pt x="0" y="78828"/>
                </a:lnTo>
                <a:close/>
              </a:path>
            </a:pathLst>
          </a:custGeom>
          <a:ln w="16471">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10" name="object 1210"/>
          <p:cNvSpPr/>
          <p:nvPr/>
        </p:nvSpPr>
        <p:spPr>
          <a:xfrm>
            <a:off x="3615434" y="2866894"/>
            <a:ext cx="46509" cy="46509"/>
          </a:xfrm>
          <a:custGeom>
            <a:avLst/>
            <a:gdLst/>
            <a:ahLst/>
            <a:cxnLst/>
            <a:rect l="l" t="t" r="r" b="b"/>
            <a:pathLst>
              <a:path w="79375" h="79375">
                <a:moveTo>
                  <a:pt x="0" y="78862"/>
                </a:moveTo>
                <a:lnTo>
                  <a:pt x="78754" y="78862"/>
                </a:lnTo>
                <a:lnTo>
                  <a:pt x="78754" y="0"/>
                </a:lnTo>
                <a:lnTo>
                  <a:pt x="0" y="0"/>
                </a:lnTo>
                <a:lnTo>
                  <a:pt x="0" y="78862"/>
                </a:lnTo>
                <a:close/>
              </a:path>
            </a:pathLst>
          </a:custGeom>
          <a:solidFill>
            <a:srgbClr val="D1D3D4"/>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11" name="object 1211"/>
          <p:cNvSpPr/>
          <p:nvPr/>
        </p:nvSpPr>
        <p:spPr>
          <a:xfrm>
            <a:off x="3615433" y="2866889"/>
            <a:ext cx="46509" cy="46509"/>
          </a:xfrm>
          <a:custGeom>
            <a:avLst/>
            <a:gdLst/>
            <a:ahLst/>
            <a:cxnLst/>
            <a:rect l="l" t="t" r="r" b="b"/>
            <a:pathLst>
              <a:path w="79375" h="79375">
                <a:moveTo>
                  <a:pt x="0" y="78862"/>
                </a:moveTo>
                <a:lnTo>
                  <a:pt x="78754" y="78862"/>
                </a:lnTo>
                <a:lnTo>
                  <a:pt x="78754" y="0"/>
                </a:lnTo>
                <a:lnTo>
                  <a:pt x="0" y="0"/>
                </a:lnTo>
                <a:lnTo>
                  <a:pt x="0" y="78862"/>
                </a:lnTo>
                <a:close/>
              </a:path>
            </a:pathLst>
          </a:custGeom>
          <a:ln w="16471">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12" name="object 1212"/>
          <p:cNvSpPr/>
          <p:nvPr/>
        </p:nvSpPr>
        <p:spPr>
          <a:xfrm>
            <a:off x="3615434" y="2932672"/>
            <a:ext cx="46509" cy="46509"/>
          </a:xfrm>
          <a:custGeom>
            <a:avLst/>
            <a:gdLst/>
            <a:ahLst/>
            <a:cxnLst/>
            <a:rect l="l" t="t" r="r" b="b"/>
            <a:pathLst>
              <a:path w="79375" h="79375">
                <a:moveTo>
                  <a:pt x="0" y="78828"/>
                </a:moveTo>
                <a:lnTo>
                  <a:pt x="78754" y="78828"/>
                </a:lnTo>
                <a:lnTo>
                  <a:pt x="78754" y="0"/>
                </a:lnTo>
                <a:lnTo>
                  <a:pt x="0" y="0"/>
                </a:lnTo>
                <a:lnTo>
                  <a:pt x="0" y="78828"/>
                </a:lnTo>
                <a:close/>
              </a:path>
            </a:pathLst>
          </a:custGeom>
          <a:solidFill>
            <a:srgbClr val="D1D3D4"/>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13" name="object 1213"/>
          <p:cNvSpPr/>
          <p:nvPr/>
        </p:nvSpPr>
        <p:spPr>
          <a:xfrm>
            <a:off x="3615433" y="2932668"/>
            <a:ext cx="46509" cy="46509"/>
          </a:xfrm>
          <a:custGeom>
            <a:avLst/>
            <a:gdLst/>
            <a:ahLst/>
            <a:cxnLst/>
            <a:rect l="l" t="t" r="r" b="b"/>
            <a:pathLst>
              <a:path w="79375" h="79375">
                <a:moveTo>
                  <a:pt x="0" y="78828"/>
                </a:moveTo>
                <a:lnTo>
                  <a:pt x="78754" y="78828"/>
                </a:lnTo>
                <a:lnTo>
                  <a:pt x="78754" y="0"/>
                </a:lnTo>
                <a:lnTo>
                  <a:pt x="0" y="0"/>
                </a:lnTo>
                <a:lnTo>
                  <a:pt x="0" y="78828"/>
                </a:lnTo>
                <a:close/>
              </a:path>
            </a:pathLst>
          </a:custGeom>
          <a:ln w="16471">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14" name="object 1214"/>
          <p:cNvSpPr/>
          <p:nvPr/>
        </p:nvSpPr>
        <p:spPr>
          <a:xfrm>
            <a:off x="3615434" y="2998471"/>
            <a:ext cx="46509" cy="46509"/>
          </a:xfrm>
          <a:custGeom>
            <a:avLst/>
            <a:gdLst/>
            <a:ahLst/>
            <a:cxnLst/>
            <a:rect l="l" t="t" r="r" b="b"/>
            <a:pathLst>
              <a:path w="79375" h="79375">
                <a:moveTo>
                  <a:pt x="0" y="78828"/>
                </a:moveTo>
                <a:lnTo>
                  <a:pt x="78754" y="78828"/>
                </a:lnTo>
                <a:lnTo>
                  <a:pt x="78754" y="0"/>
                </a:lnTo>
                <a:lnTo>
                  <a:pt x="0" y="0"/>
                </a:lnTo>
                <a:lnTo>
                  <a:pt x="0" y="78828"/>
                </a:lnTo>
                <a:close/>
              </a:path>
            </a:pathLst>
          </a:custGeom>
          <a:solidFill>
            <a:srgbClr val="D1D3D4"/>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15" name="object 1215"/>
          <p:cNvSpPr/>
          <p:nvPr/>
        </p:nvSpPr>
        <p:spPr>
          <a:xfrm>
            <a:off x="3615433" y="2998466"/>
            <a:ext cx="46509" cy="46509"/>
          </a:xfrm>
          <a:custGeom>
            <a:avLst/>
            <a:gdLst/>
            <a:ahLst/>
            <a:cxnLst/>
            <a:rect l="l" t="t" r="r" b="b"/>
            <a:pathLst>
              <a:path w="79375" h="79375">
                <a:moveTo>
                  <a:pt x="0" y="78828"/>
                </a:moveTo>
                <a:lnTo>
                  <a:pt x="78754" y="78828"/>
                </a:lnTo>
                <a:lnTo>
                  <a:pt x="78754" y="0"/>
                </a:lnTo>
                <a:lnTo>
                  <a:pt x="0" y="0"/>
                </a:lnTo>
                <a:lnTo>
                  <a:pt x="0" y="78828"/>
                </a:lnTo>
                <a:close/>
              </a:path>
            </a:pathLst>
          </a:custGeom>
          <a:ln w="16471">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16" name="object 1216"/>
          <p:cNvSpPr/>
          <p:nvPr/>
        </p:nvSpPr>
        <p:spPr>
          <a:xfrm>
            <a:off x="3615434" y="3064269"/>
            <a:ext cx="46509" cy="46509"/>
          </a:xfrm>
          <a:custGeom>
            <a:avLst/>
            <a:gdLst/>
            <a:ahLst/>
            <a:cxnLst/>
            <a:rect l="l" t="t" r="r" b="b"/>
            <a:pathLst>
              <a:path w="79375" h="79375">
                <a:moveTo>
                  <a:pt x="0" y="78794"/>
                </a:moveTo>
                <a:lnTo>
                  <a:pt x="78754" y="78794"/>
                </a:lnTo>
                <a:lnTo>
                  <a:pt x="78754" y="0"/>
                </a:lnTo>
                <a:lnTo>
                  <a:pt x="0" y="0"/>
                </a:lnTo>
                <a:lnTo>
                  <a:pt x="0" y="78794"/>
                </a:lnTo>
                <a:close/>
              </a:path>
            </a:pathLst>
          </a:custGeom>
          <a:solidFill>
            <a:srgbClr val="D1D3D4"/>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17" name="object 1217"/>
          <p:cNvSpPr/>
          <p:nvPr/>
        </p:nvSpPr>
        <p:spPr>
          <a:xfrm>
            <a:off x="3615433" y="3064265"/>
            <a:ext cx="46509" cy="46509"/>
          </a:xfrm>
          <a:custGeom>
            <a:avLst/>
            <a:gdLst/>
            <a:ahLst/>
            <a:cxnLst/>
            <a:rect l="l" t="t" r="r" b="b"/>
            <a:pathLst>
              <a:path w="79375" h="79375">
                <a:moveTo>
                  <a:pt x="0" y="78794"/>
                </a:moveTo>
                <a:lnTo>
                  <a:pt x="78754" y="78794"/>
                </a:lnTo>
                <a:lnTo>
                  <a:pt x="78754" y="0"/>
                </a:lnTo>
                <a:lnTo>
                  <a:pt x="0" y="0"/>
                </a:lnTo>
                <a:lnTo>
                  <a:pt x="0" y="78794"/>
                </a:lnTo>
                <a:close/>
              </a:path>
            </a:pathLst>
          </a:custGeom>
          <a:ln w="16471">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18" name="object 1218"/>
          <p:cNvSpPr/>
          <p:nvPr/>
        </p:nvSpPr>
        <p:spPr>
          <a:xfrm>
            <a:off x="3437058" y="2889550"/>
            <a:ext cx="178594" cy="0"/>
          </a:xfrm>
          <a:custGeom>
            <a:avLst/>
            <a:gdLst/>
            <a:ahLst/>
            <a:cxnLst/>
            <a:rect l="l" t="t" r="r" b="b"/>
            <a:pathLst>
              <a:path w="304800">
                <a:moveTo>
                  <a:pt x="304427" y="0"/>
                </a:moveTo>
                <a:lnTo>
                  <a:pt x="0" y="0"/>
                </a:lnTo>
              </a:path>
            </a:pathLst>
          </a:custGeom>
          <a:ln w="5504">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19" name="object 1219"/>
          <p:cNvSpPr/>
          <p:nvPr/>
        </p:nvSpPr>
        <p:spPr>
          <a:xfrm>
            <a:off x="3437058" y="2824210"/>
            <a:ext cx="178594" cy="54322"/>
          </a:xfrm>
          <a:custGeom>
            <a:avLst/>
            <a:gdLst/>
            <a:ahLst/>
            <a:cxnLst/>
            <a:rect l="l" t="t" r="r" b="b"/>
            <a:pathLst>
              <a:path w="304800" h="92710">
                <a:moveTo>
                  <a:pt x="304427" y="0"/>
                </a:moveTo>
                <a:lnTo>
                  <a:pt x="0" y="92555"/>
                </a:lnTo>
              </a:path>
            </a:pathLst>
          </a:custGeom>
          <a:ln w="5503">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20" name="object 1220"/>
          <p:cNvSpPr/>
          <p:nvPr/>
        </p:nvSpPr>
        <p:spPr>
          <a:xfrm>
            <a:off x="3437058" y="2758431"/>
            <a:ext cx="178594" cy="108645"/>
          </a:xfrm>
          <a:custGeom>
            <a:avLst/>
            <a:gdLst/>
            <a:ahLst/>
            <a:cxnLst/>
            <a:rect l="l" t="t" r="r" b="b"/>
            <a:pathLst>
              <a:path w="304800" h="185420">
                <a:moveTo>
                  <a:pt x="304427" y="0"/>
                </a:moveTo>
                <a:lnTo>
                  <a:pt x="0" y="185144"/>
                </a:lnTo>
              </a:path>
            </a:pathLst>
          </a:custGeom>
          <a:ln w="5502">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21" name="object 1221"/>
          <p:cNvSpPr/>
          <p:nvPr/>
        </p:nvSpPr>
        <p:spPr>
          <a:xfrm>
            <a:off x="3413985" y="2692633"/>
            <a:ext cx="201662" cy="174501"/>
          </a:xfrm>
          <a:custGeom>
            <a:avLst/>
            <a:gdLst/>
            <a:ahLst/>
            <a:cxnLst/>
            <a:rect l="l" t="t" r="r" b="b"/>
            <a:pathLst>
              <a:path w="344170" h="297814">
                <a:moveTo>
                  <a:pt x="343805" y="0"/>
                </a:moveTo>
                <a:lnTo>
                  <a:pt x="0" y="297406"/>
                </a:lnTo>
              </a:path>
            </a:pathLst>
          </a:custGeom>
          <a:ln w="5502">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22" name="object 1222"/>
          <p:cNvSpPr/>
          <p:nvPr/>
        </p:nvSpPr>
        <p:spPr>
          <a:xfrm>
            <a:off x="3437058" y="2901535"/>
            <a:ext cx="178594" cy="54322"/>
          </a:xfrm>
          <a:custGeom>
            <a:avLst/>
            <a:gdLst/>
            <a:ahLst/>
            <a:cxnLst/>
            <a:rect l="l" t="t" r="r" b="b"/>
            <a:pathLst>
              <a:path w="304800" h="92710">
                <a:moveTo>
                  <a:pt x="304427" y="92555"/>
                </a:moveTo>
                <a:lnTo>
                  <a:pt x="0" y="0"/>
                </a:lnTo>
              </a:path>
            </a:pathLst>
          </a:custGeom>
          <a:ln w="5503">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23" name="object 1223"/>
          <p:cNvSpPr/>
          <p:nvPr/>
        </p:nvSpPr>
        <p:spPr>
          <a:xfrm>
            <a:off x="3437058" y="2913082"/>
            <a:ext cx="178594" cy="108645"/>
          </a:xfrm>
          <a:custGeom>
            <a:avLst/>
            <a:gdLst/>
            <a:ahLst/>
            <a:cxnLst/>
            <a:rect l="l" t="t" r="r" b="b"/>
            <a:pathLst>
              <a:path w="304800" h="185420">
                <a:moveTo>
                  <a:pt x="304427" y="185110"/>
                </a:moveTo>
                <a:lnTo>
                  <a:pt x="0" y="0"/>
                </a:lnTo>
              </a:path>
            </a:pathLst>
          </a:custGeom>
          <a:ln w="5502">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24" name="object 1224"/>
          <p:cNvSpPr/>
          <p:nvPr/>
        </p:nvSpPr>
        <p:spPr>
          <a:xfrm>
            <a:off x="3413985" y="2913082"/>
            <a:ext cx="201662" cy="174501"/>
          </a:xfrm>
          <a:custGeom>
            <a:avLst/>
            <a:gdLst/>
            <a:ahLst/>
            <a:cxnLst/>
            <a:rect l="l" t="t" r="r" b="b"/>
            <a:pathLst>
              <a:path w="344170" h="297814">
                <a:moveTo>
                  <a:pt x="343805" y="297440"/>
                </a:moveTo>
                <a:lnTo>
                  <a:pt x="0" y="0"/>
                </a:lnTo>
              </a:path>
            </a:pathLst>
          </a:custGeom>
          <a:ln w="5502">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25" name="object 1225"/>
          <p:cNvSpPr/>
          <p:nvPr/>
        </p:nvSpPr>
        <p:spPr>
          <a:xfrm>
            <a:off x="3390912" y="2866893"/>
            <a:ext cx="46509" cy="46509"/>
          </a:xfrm>
          <a:custGeom>
            <a:avLst/>
            <a:gdLst/>
            <a:ahLst/>
            <a:cxnLst/>
            <a:rect l="l" t="t" r="r" b="b"/>
            <a:pathLst>
              <a:path w="79375" h="79375">
                <a:moveTo>
                  <a:pt x="0" y="78828"/>
                </a:moveTo>
                <a:lnTo>
                  <a:pt x="78788" y="78828"/>
                </a:lnTo>
                <a:lnTo>
                  <a:pt x="78788" y="0"/>
                </a:lnTo>
                <a:lnTo>
                  <a:pt x="0" y="0"/>
                </a:lnTo>
                <a:lnTo>
                  <a:pt x="0" y="78828"/>
                </a:lnTo>
                <a:close/>
              </a:path>
            </a:pathLst>
          </a:custGeom>
          <a:solidFill>
            <a:srgbClr val="CECCCC"/>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26" name="object 1226"/>
          <p:cNvSpPr/>
          <p:nvPr/>
        </p:nvSpPr>
        <p:spPr>
          <a:xfrm>
            <a:off x="3390912" y="2866889"/>
            <a:ext cx="46509" cy="46509"/>
          </a:xfrm>
          <a:custGeom>
            <a:avLst/>
            <a:gdLst/>
            <a:ahLst/>
            <a:cxnLst/>
            <a:rect l="l" t="t" r="r" b="b"/>
            <a:pathLst>
              <a:path w="79375" h="79375">
                <a:moveTo>
                  <a:pt x="0" y="78828"/>
                </a:moveTo>
                <a:lnTo>
                  <a:pt x="78788" y="78828"/>
                </a:lnTo>
                <a:lnTo>
                  <a:pt x="78788" y="0"/>
                </a:lnTo>
                <a:lnTo>
                  <a:pt x="0" y="0"/>
                </a:lnTo>
                <a:lnTo>
                  <a:pt x="0" y="78828"/>
                </a:lnTo>
                <a:close/>
              </a:path>
            </a:pathLst>
          </a:custGeom>
          <a:ln w="16471">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27" name="object 1227"/>
          <p:cNvSpPr/>
          <p:nvPr/>
        </p:nvSpPr>
        <p:spPr>
          <a:xfrm>
            <a:off x="3390912" y="2277973"/>
            <a:ext cx="46509" cy="46509"/>
          </a:xfrm>
          <a:custGeom>
            <a:avLst/>
            <a:gdLst/>
            <a:ahLst/>
            <a:cxnLst/>
            <a:rect l="l" t="t" r="r" b="b"/>
            <a:pathLst>
              <a:path w="79375" h="79375">
                <a:moveTo>
                  <a:pt x="0" y="78828"/>
                </a:moveTo>
                <a:lnTo>
                  <a:pt x="78788" y="78828"/>
                </a:lnTo>
                <a:lnTo>
                  <a:pt x="78788" y="0"/>
                </a:lnTo>
                <a:lnTo>
                  <a:pt x="0" y="0"/>
                </a:lnTo>
                <a:lnTo>
                  <a:pt x="0" y="78828"/>
                </a:lnTo>
                <a:close/>
              </a:path>
            </a:pathLst>
          </a:custGeom>
          <a:solidFill>
            <a:srgbClr val="CECCCC"/>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28" name="object 1228"/>
          <p:cNvSpPr/>
          <p:nvPr/>
        </p:nvSpPr>
        <p:spPr>
          <a:xfrm>
            <a:off x="3390912" y="2277968"/>
            <a:ext cx="46509" cy="46509"/>
          </a:xfrm>
          <a:custGeom>
            <a:avLst/>
            <a:gdLst/>
            <a:ahLst/>
            <a:cxnLst/>
            <a:rect l="l" t="t" r="r" b="b"/>
            <a:pathLst>
              <a:path w="79375" h="79375">
                <a:moveTo>
                  <a:pt x="0" y="78828"/>
                </a:moveTo>
                <a:lnTo>
                  <a:pt x="78788" y="78828"/>
                </a:lnTo>
                <a:lnTo>
                  <a:pt x="78788" y="0"/>
                </a:lnTo>
                <a:lnTo>
                  <a:pt x="0" y="0"/>
                </a:lnTo>
                <a:lnTo>
                  <a:pt x="0" y="78828"/>
                </a:lnTo>
                <a:close/>
              </a:path>
            </a:pathLst>
          </a:custGeom>
          <a:ln w="16471">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29" name="object 1229"/>
          <p:cNvSpPr/>
          <p:nvPr/>
        </p:nvSpPr>
        <p:spPr>
          <a:xfrm>
            <a:off x="3437058" y="2300648"/>
            <a:ext cx="178594" cy="0"/>
          </a:xfrm>
          <a:custGeom>
            <a:avLst/>
            <a:gdLst/>
            <a:ahLst/>
            <a:cxnLst/>
            <a:rect l="l" t="t" r="r" b="b"/>
            <a:pathLst>
              <a:path w="304800">
                <a:moveTo>
                  <a:pt x="304427" y="0"/>
                </a:moveTo>
                <a:lnTo>
                  <a:pt x="0" y="0"/>
                </a:lnTo>
              </a:path>
            </a:pathLst>
          </a:custGeom>
          <a:ln w="5504">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30" name="object 1230"/>
          <p:cNvSpPr/>
          <p:nvPr/>
        </p:nvSpPr>
        <p:spPr>
          <a:xfrm>
            <a:off x="3437058" y="2235288"/>
            <a:ext cx="178594" cy="54322"/>
          </a:xfrm>
          <a:custGeom>
            <a:avLst/>
            <a:gdLst/>
            <a:ahLst/>
            <a:cxnLst/>
            <a:rect l="l" t="t" r="r" b="b"/>
            <a:pathLst>
              <a:path w="304800" h="92710">
                <a:moveTo>
                  <a:pt x="304427" y="0"/>
                </a:moveTo>
                <a:lnTo>
                  <a:pt x="0" y="92589"/>
                </a:lnTo>
              </a:path>
            </a:pathLst>
          </a:custGeom>
          <a:ln w="5503">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31" name="object 1231"/>
          <p:cNvSpPr/>
          <p:nvPr/>
        </p:nvSpPr>
        <p:spPr>
          <a:xfrm>
            <a:off x="3437058" y="2169509"/>
            <a:ext cx="178594" cy="108645"/>
          </a:xfrm>
          <a:custGeom>
            <a:avLst/>
            <a:gdLst/>
            <a:ahLst/>
            <a:cxnLst/>
            <a:rect l="l" t="t" r="r" b="b"/>
            <a:pathLst>
              <a:path w="304800" h="185420">
                <a:moveTo>
                  <a:pt x="304427" y="0"/>
                </a:moveTo>
                <a:lnTo>
                  <a:pt x="0" y="185144"/>
                </a:lnTo>
              </a:path>
            </a:pathLst>
          </a:custGeom>
          <a:ln w="5502">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32" name="object 1232"/>
          <p:cNvSpPr/>
          <p:nvPr/>
        </p:nvSpPr>
        <p:spPr>
          <a:xfrm>
            <a:off x="3413985" y="2103731"/>
            <a:ext cx="201662" cy="174501"/>
          </a:xfrm>
          <a:custGeom>
            <a:avLst/>
            <a:gdLst/>
            <a:ahLst/>
            <a:cxnLst/>
            <a:rect l="l" t="t" r="r" b="b"/>
            <a:pathLst>
              <a:path w="344170" h="297814">
                <a:moveTo>
                  <a:pt x="343805" y="0"/>
                </a:moveTo>
                <a:lnTo>
                  <a:pt x="0" y="297372"/>
                </a:lnTo>
              </a:path>
            </a:pathLst>
          </a:custGeom>
          <a:ln w="5502">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33" name="object 1233"/>
          <p:cNvSpPr/>
          <p:nvPr/>
        </p:nvSpPr>
        <p:spPr>
          <a:xfrm>
            <a:off x="3437058" y="2312633"/>
            <a:ext cx="178594" cy="54322"/>
          </a:xfrm>
          <a:custGeom>
            <a:avLst/>
            <a:gdLst/>
            <a:ahLst/>
            <a:cxnLst/>
            <a:rect l="l" t="t" r="r" b="b"/>
            <a:pathLst>
              <a:path w="304800" h="92710">
                <a:moveTo>
                  <a:pt x="304427" y="92555"/>
                </a:moveTo>
                <a:lnTo>
                  <a:pt x="0" y="0"/>
                </a:lnTo>
              </a:path>
            </a:pathLst>
          </a:custGeom>
          <a:ln w="5503">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34" name="object 1234"/>
          <p:cNvSpPr/>
          <p:nvPr/>
        </p:nvSpPr>
        <p:spPr>
          <a:xfrm>
            <a:off x="3437058" y="2324161"/>
            <a:ext cx="178594" cy="108645"/>
          </a:xfrm>
          <a:custGeom>
            <a:avLst/>
            <a:gdLst/>
            <a:ahLst/>
            <a:cxnLst/>
            <a:rect l="l" t="t" r="r" b="b"/>
            <a:pathLst>
              <a:path w="304800" h="185420">
                <a:moveTo>
                  <a:pt x="304427" y="185144"/>
                </a:moveTo>
                <a:lnTo>
                  <a:pt x="0" y="0"/>
                </a:lnTo>
              </a:path>
            </a:pathLst>
          </a:custGeom>
          <a:ln w="5502">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35" name="object 1235"/>
          <p:cNvSpPr/>
          <p:nvPr/>
        </p:nvSpPr>
        <p:spPr>
          <a:xfrm>
            <a:off x="3413985" y="2324181"/>
            <a:ext cx="201662" cy="174501"/>
          </a:xfrm>
          <a:custGeom>
            <a:avLst/>
            <a:gdLst/>
            <a:ahLst/>
            <a:cxnLst/>
            <a:rect l="l" t="t" r="r" b="b"/>
            <a:pathLst>
              <a:path w="344170" h="297814">
                <a:moveTo>
                  <a:pt x="343805" y="297406"/>
                </a:moveTo>
                <a:lnTo>
                  <a:pt x="0" y="0"/>
                </a:lnTo>
              </a:path>
            </a:pathLst>
          </a:custGeom>
          <a:ln w="5502">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36" name="object 1236"/>
          <p:cNvSpPr/>
          <p:nvPr/>
        </p:nvSpPr>
        <p:spPr>
          <a:xfrm>
            <a:off x="3390912" y="1687498"/>
            <a:ext cx="46509" cy="46509"/>
          </a:xfrm>
          <a:custGeom>
            <a:avLst/>
            <a:gdLst/>
            <a:ahLst/>
            <a:cxnLst/>
            <a:rect l="l" t="t" r="r" b="b"/>
            <a:pathLst>
              <a:path w="79375" h="79375">
                <a:moveTo>
                  <a:pt x="0" y="78828"/>
                </a:moveTo>
                <a:lnTo>
                  <a:pt x="78788" y="78828"/>
                </a:lnTo>
                <a:lnTo>
                  <a:pt x="78788" y="0"/>
                </a:lnTo>
                <a:lnTo>
                  <a:pt x="0" y="0"/>
                </a:lnTo>
                <a:lnTo>
                  <a:pt x="0" y="78828"/>
                </a:lnTo>
                <a:close/>
              </a:path>
            </a:pathLst>
          </a:custGeom>
          <a:solidFill>
            <a:srgbClr val="CECCCC"/>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37" name="object 1237"/>
          <p:cNvSpPr/>
          <p:nvPr/>
        </p:nvSpPr>
        <p:spPr>
          <a:xfrm>
            <a:off x="3390912" y="1687493"/>
            <a:ext cx="46509" cy="46509"/>
          </a:xfrm>
          <a:custGeom>
            <a:avLst/>
            <a:gdLst/>
            <a:ahLst/>
            <a:cxnLst/>
            <a:rect l="l" t="t" r="r" b="b"/>
            <a:pathLst>
              <a:path w="79375" h="79375">
                <a:moveTo>
                  <a:pt x="0" y="78828"/>
                </a:moveTo>
                <a:lnTo>
                  <a:pt x="78788" y="78828"/>
                </a:lnTo>
                <a:lnTo>
                  <a:pt x="78788" y="0"/>
                </a:lnTo>
                <a:lnTo>
                  <a:pt x="0" y="0"/>
                </a:lnTo>
                <a:lnTo>
                  <a:pt x="0" y="78828"/>
                </a:lnTo>
                <a:close/>
              </a:path>
            </a:pathLst>
          </a:custGeom>
          <a:ln w="16471">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38" name="object 1238"/>
          <p:cNvSpPr/>
          <p:nvPr/>
        </p:nvSpPr>
        <p:spPr>
          <a:xfrm>
            <a:off x="3437058" y="1710154"/>
            <a:ext cx="178594" cy="0"/>
          </a:xfrm>
          <a:custGeom>
            <a:avLst/>
            <a:gdLst/>
            <a:ahLst/>
            <a:cxnLst/>
            <a:rect l="l" t="t" r="r" b="b"/>
            <a:pathLst>
              <a:path w="304800">
                <a:moveTo>
                  <a:pt x="304427" y="0"/>
                </a:moveTo>
                <a:lnTo>
                  <a:pt x="0" y="0"/>
                </a:lnTo>
              </a:path>
            </a:pathLst>
          </a:custGeom>
          <a:ln w="5504">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39" name="object 1239"/>
          <p:cNvSpPr/>
          <p:nvPr/>
        </p:nvSpPr>
        <p:spPr>
          <a:xfrm>
            <a:off x="3437058" y="1644794"/>
            <a:ext cx="178594" cy="54322"/>
          </a:xfrm>
          <a:custGeom>
            <a:avLst/>
            <a:gdLst/>
            <a:ahLst/>
            <a:cxnLst/>
            <a:rect l="l" t="t" r="r" b="b"/>
            <a:pathLst>
              <a:path w="304800" h="92710">
                <a:moveTo>
                  <a:pt x="304427" y="0"/>
                </a:moveTo>
                <a:lnTo>
                  <a:pt x="0" y="92589"/>
                </a:lnTo>
              </a:path>
            </a:pathLst>
          </a:custGeom>
          <a:ln w="5503">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40" name="object 1240"/>
          <p:cNvSpPr/>
          <p:nvPr/>
        </p:nvSpPr>
        <p:spPr>
          <a:xfrm>
            <a:off x="3436222" y="1577641"/>
            <a:ext cx="180082" cy="111249"/>
          </a:xfrm>
          <a:custGeom>
            <a:avLst/>
            <a:gdLst/>
            <a:ahLst/>
            <a:cxnLst/>
            <a:rect l="l" t="t" r="r" b="b"/>
            <a:pathLst>
              <a:path w="307339" h="189864">
                <a:moveTo>
                  <a:pt x="304427" y="0"/>
                </a:moveTo>
                <a:lnTo>
                  <a:pt x="0" y="185144"/>
                </a:lnTo>
                <a:lnTo>
                  <a:pt x="2852" y="189833"/>
                </a:lnTo>
                <a:lnTo>
                  <a:pt x="307279" y="4688"/>
                </a:lnTo>
                <a:lnTo>
                  <a:pt x="304427" y="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41" name="object 1241"/>
          <p:cNvSpPr/>
          <p:nvPr/>
        </p:nvSpPr>
        <p:spPr>
          <a:xfrm>
            <a:off x="3412930" y="1512023"/>
            <a:ext cx="203895" cy="176733"/>
          </a:xfrm>
          <a:custGeom>
            <a:avLst/>
            <a:gdLst/>
            <a:ahLst/>
            <a:cxnLst/>
            <a:rect l="l" t="t" r="r" b="b"/>
            <a:pathLst>
              <a:path w="347979" h="301625">
                <a:moveTo>
                  <a:pt x="343805" y="0"/>
                </a:moveTo>
                <a:lnTo>
                  <a:pt x="0" y="297373"/>
                </a:lnTo>
                <a:lnTo>
                  <a:pt x="3564" y="301551"/>
                </a:lnTo>
                <a:lnTo>
                  <a:pt x="347403" y="4179"/>
                </a:lnTo>
                <a:lnTo>
                  <a:pt x="343805" y="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42" name="object 1242"/>
          <p:cNvSpPr/>
          <p:nvPr/>
        </p:nvSpPr>
        <p:spPr>
          <a:xfrm>
            <a:off x="3437058" y="1722119"/>
            <a:ext cx="178594" cy="54322"/>
          </a:xfrm>
          <a:custGeom>
            <a:avLst/>
            <a:gdLst/>
            <a:ahLst/>
            <a:cxnLst/>
            <a:rect l="l" t="t" r="r" b="b"/>
            <a:pathLst>
              <a:path w="304800" h="92710">
                <a:moveTo>
                  <a:pt x="304427" y="92589"/>
                </a:moveTo>
                <a:lnTo>
                  <a:pt x="0" y="0"/>
                </a:lnTo>
              </a:path>
            </a:pathLst>
          </a:custGeom>
          <a:ln w="5503">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43" name="object 1243"/>
          <p:cNvSpPr/>
          <p:nvPr/>
        </p:nvSpPr>
        <p:spPr>
          <a:xfrm>
            <a:off x="3437058" y="1733666"/>
            <a:ext cx="178594" cy="108645"/>
          </a:xfrm>
          <a:custGeom>
            <a:avLst/>
            <a:gdLst/>
            <a:ahLst/>
            <a:cxnLst/>
            <a:rect l="l" t="t" r="r" b="b"/>
            <a:pathLst>
              <a:path w="304800" h="185419">
                <a:moveTo>
                  <a:pt x="304427" y="185144"/>
                </a:moveTo>
                <a:lnTo>
                  <a:pt x="0" y="0"/>
                </a:lnTo>
              </a:path>
            </a:pathLst>
          </a:custGeom>
          <a:ln w="5502">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44" name="object 1244"/>
          <p:cNvSpPr/>
          <p:nvPr/>
        </p:nvSpPr>
        <p:spPr>
          <a:xfrm>
            <a:off x="3413985" y="1733687"/>
            <a:ext cx="201662" cy="174501"/>
          </a:xfrm>
          <a:custGeom>
            <a:avLst/>
            <a:gdLst/>
            <a:ahLst/>
            <a:cxnLst/>
            <a:rect l="l" t="t" r="r" b="b"/>
            <a:pathLst>
              <a:path w="344170" h="297814">
                <a:moveTo>
                  <a:pt x="343805" y="297406"/>
                </a:moveTo>
                <a:lnTo>
                  <a:pt x="0" y="0"/>
                </a:lnTo>
              </a:path>
            </a:pathLst>
          </a:custGeom>
          <a:ln w="5502">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45" name="object 1245"/>
          <p:cNvSpPr/>
          <p:nvPr/>
        </p:nvSpPr>
        <p:spPr>
          <a:xfrm>
            <a:off x="3386099" y="1095374"/>
            <a:ext cx="55792" cy="55811"/>
          </a:xfrm>
          <a:prstGeom prst="rect">
            <a:avLst/>
          </a:prstGeom>
          <a:blipFill>
            <a:blip r:embed="rId108"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46" name="object 1246"/>
          <p:cNvSpPr/>
          <p:nvPr/>
        </p:nvSpPr>
        <p:spPr>
          <a:xfrm>
            <a:off x="3437078" y="1122825"/>
            <a:ext cx="178594" cy="0"/>
          </a:xfrm>
          <a:custGeom>
            <a:avLst/>
            <a:gdLst/>
            <a:ahLst/>
            <a:cxnLst/>
            <a:rect l="l" t="t" r="r" b="b"/>
            <a:pathLst>
              <a:path w="304800">
                <a:moveTo>
                  <a:pt x="0" y="0"/>
                </a:moveTo>
                <a:lnTo>
                  <a:pt x="304427" y="0"/>
                </a:lnTo>
              </a:path>
            </a:pathLst>
          </a:custGeom>
          <a:ln w="5504">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47" name="object 1247"/>
          <p:cNvSpPr/>
          <p:nvPr/>
        </p:nvSpPr>
        <p:spPr>
          <a:xfrm>
            <a:off x="3436600" y="1055912"/>
            <a:ext cx="179338" cy="57671"/>
          </a:xfrm>
          <a:custGeom>
            <a:avLst/>
            <a:gdLst/>
            <a:ahLst/>
            <a:cxnLst/>
            <a:rect l="l" t="t" r="r" b="b"/>
            <a:pathLst>
              <a:path w="306070" h="98425">
                <a:moveTo>
                  <a:pt x="304393" y="0"/>
                </a:moveTo>
                <a:lnTo>
                  <a:pt x="0" y="92555"/>
                </a:lnTo>
                <a:lnTo>
                  <a:pt x="1595" y="97856"/>
                </a:lnTo>
                <a:lnTo>
                  <a:pt x="305989" y="5266"/>
                </a:lnTo>
                <a:lnTo>
                  <a:pt x="304393" y="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48" name="object 1248"/>
          <p:cNvSpPr/>
          <p:nvPr/>
        </p:nvSpPr>
        <p:spPr>
          <a:xfrm>
            <a:off x="3436222" y="990293"/>
            <a:ext cx="180082" cy="111249"/>
          </a:xfrm>
          <a:custGeom>
            <a:avLst/>
            <a:gdLst/>
            <a:ahLst/>
            <a:cxnLst/>
            <a:rect l="l" t="t" r="r" b="b"/>
            <a:pathLst>
              <a:path w="307339" h="189864">
                <a:moveTo>
                  <a:pt x="304427" y="0"/>
                </a:moveTo>
                <a:lnTo>
                  <a:pt x="0" y="185143"/>
                </a:lnTo>
                <a:lnTo>
                  <a:pt x="2852" y="189831"/>
                </a:lnTo>
                <a:lnTo>
                  <a:pt x="307279" y="4688"/>
                </a:lnTo>
                <a:lnTo>
                  <a:pt x="304427" y="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49" name="object 1249"/>
          <p:cNvSpPr/>
          <p:nvPr/>
        </p:nvSpPr>
        <p:spPr>
          <a:xfrm>
            <a:off x="3412930" y="924674"/>
            <a:ext cx="203895" cy="176733"/>
          </a:xfrm>
          <a:custGeom>
            <a:avLst/>
            <a:gdLst/>
            <a:ahLst/>
            <a:cxnLst/>
            <a:rect l="l" t="t" r="r" b="b"/>
            <a:pathLst>
              <a:path w="347979" h="301625">
                <a:moveTo>
                  <a:pt x="343805" y="0"/>
                </a:moveTo>
                <a:lnTo>
                  <a:pt x="0" y="297373"/>
                </a:lnTo>
                <a:lnTo>
                  <a:pt x="3564" y="301551"/>
                </a:lnTo>
                <a:lnTo>
                  <a:pt x="347403" y="4179"/>
                </a:lnTo>
                <a:lnTo>
                  <a:pt x="343805" y="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50" name="object 1250"/>
          <p:cNvSpPr/>
          <p:nvPr/>
        </p:nvSpPr>
        <p:spPr>
          <a:xfrm>
            <a:off x="3436600" y="1133258"/>
            <a:ext cx="179338" cy="57671"/>
          </a:xfrm>
          <a:custGeom>
            <a:avLst/>
            <a:gdLst/>
            <a:ahLst/>
            <a:cxnLst/>
            <a:rect l="l" t="t" r="r" b="b"/>
            <a:pathLst>
              <a:path w="306070" h="98425">
                <a:moveTo>
                  <a:pt x="1595" y="0"/>
                </a:moveTo>
                <a:lnTo>
                  <a:pt x="0" y="5266"/>
                </a:lnTo>
                <a:lnTo>
                  <a:pt x="304393" y="97821"/>
                </a:lnTo>
                <a:lnTo>
                  <a:pt x="305989" y="92555"/>
                </a:lnTo>
                <a:lnTo>
                  <a:pt x="1595" y="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51" name="object 1251"/>
          <p:cNvSpPr/>
          <p:nvPr/>
        </p:nvSpPr>
        <p:spPr>
          <a:xfrm>
            <a:off x="3436222" y="1144964"/>
            <a:ext cx="180082" cy="111249"/>
          </a:xfrm>
          <a:custGeom>
            <a:avLst/>
            <a:gdLst/>
            <a:ahLst/>
            <a:cxnLst/>
            <a:rect l="l" t="t" r="r" b="b"/>
            <a:pathLst>
              <a:path w="307339" h="189864">
                <a:moveTo>
                  <a:pt x="2852" y="0"/>
                </a:moveTo>
                <a:lnTo>
                  <a:pt x="0" y="4688"/>
                </a:lnTo>
                <a:lnTo>
                  <a:pt x="304427" y="189866"/>
                </a:lnTo>
                <a:lnTo>
                  <a:pt x="307279" y="185144"/>
                </a:lnTo>
                <a:lnTo>
                  <a:pt x="2852" y="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52" name="object 1252"/>
          <p:cNvSpPr/>
          <p:nvPr/>
        </p:nvSpPr>
        <p:spPr>
          <a:xfrm>
            <a:off x="3412930" y="1145144"/>
            <a:ext cx="203895" cy="176733"/>
          </a:xfrm>
          <a:custGeom>
            <a:avLst/>
            <a:gdLst/>
            <a:ahLst/>
            <a:cxnLst/>
            <a:rect l="l" t="t" r="r" b="b"/>
            <a:pathLst>
              <a:path w="347979" h="301625">
                <a:moveTo>
                  <a:pt x="3564" y="0"/>
                </a:moveTo>
                <a:lnTo>
                  <a:pt x="0" y="4145"/>
                </a:lnTo>
                <a:lnTo>
                  <a:pt x="343805" y="301517"/>
                </a:lnTo>
                <a:lnTo>
                  <a:pt x="347403" y="297371"/>
                </a:lnTo>
                <a:lnTo>
                  <a:pt x="3564" y="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53" name="object 1253"/>
          <p:cNvSpPr/>
          <p:nvPr/>
        </p:nvSpPr>
        <p:spPr>
          <a:xfrm>
            <a:off x="3390912" y="3455536"/>
            <a:ext cx="46509" cy="46509"/>
          </a:xfrm>
          <a:custGeom>
            <a:avLst/>
            <a:gdLst/>
            <a:ahLst/>
            <a:cxnLst/>
            <a:rect l="l" t="t" r="r" b="b"/>
            <a:pathLst>
              <a:path w="79375" h="79375">
                <a:moveTo>
                  <a:pt x="0" y="78828"/>
                </a:moveTo>
                <a:lnTo>
                  <a:pt x="78788" y="78828"/>
                </a:lnTo>
                <a:lnTo>
                  <a:pt x="78788" y="0"/>
                </a:lnTo>
                <a:lnTo>
                  <a:pt x="0" y="0"/>
                </a:lnTo>
                <a:lnTo>
                  <a:pt x="0" y="78828"/>
                </a:lnTo>
                <a:close/>
              </a:path>
            </a:pathLst>
          </a:custGeom>
          <a:solidFill>
            <a:srgbClr val="CECCCC"/>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54" name="object 1254"/>
          <p:cNvSpPr/>
          <p:nvPr/>
        </p:nvSpPr>
        <p:spPr>
          <a:xfrm>
            <a:off x="3390912" y="3455532"/>
            <a:ext cx="46509" cy="46509"/>
          </a:xfrm>
          <a:custGeom>
            <a:avLst/>
            <a:gdLst/>
            <a:ahLst/>
            <a:cxnLst/>
            <a:rect l="l" t="t" r="r" b="b"/>
            <a:pathLst>
              <a:path w="79375" h="79375">
                <a:moveTo>
                  <a:pt x="0" y="78828"/>
                </a:moveTo>
                <a:lnTo>
                  <a:pt x="78788" y="78828"/>
                </a:lnTo>
                <a:lnTo>
                  <a:pt x="78788" y="0"/>
                </a:lnTo>
                <a:lnTo>
                  <a:pt x="0" y="0"/>
                </a:lnTo>
                <a:lnTo>
                  <a:pt x="0" y="78828"/>
                </a:lnTo>
                <a:close/>
              </a:path>
            </a:pathLst>
          </a:custGeom>
          <a:ln w="16471">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55" name="object 1255"/>
          <p:cNvSpPr/>
          <p:nvPr/>
        </p:nvSpPr>
        <p:spPr>
          <a:xfrm>
            <a:off x="3437058" y="3478213"/>
            <a:ext cx="178594" cy="0"/>
          </a:xfrm>
          <a:custGeom>
            <a:avLst/>
            <a:gdLst/>
            <a:ahLst/>
            <a:cxnLst/>
            <a:rect l="l" t="t" r="r" b="b"/>
            <a:pathLst>
              <a:path w="304800">
                <a:moveTo>
                  <a:pt x="304427" y="0"/>
                </a:moveTo>
                <a:lnTo>
                  <a:pt x="0" y="0"/>
                </a:lnTo>
              </a:path>
            </a:pathLst>
          </a:custGeom>
          <a:ln w="5504">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56" name="object 1256"/>
          <p:cNvSpPr/>
          <p:nvPr/>
        </p:nvSpPr>
        <p:spPr>
          <a:xfrm>
            <a:off x="3437058" y="3412852"/>
            <a:ext cx="178594" cy="54322"/>
          </a:xfrm>
          <a:custGeom>
            <a:avLst/>
            <a:gdLst/>
            <a:ahLst/>
            <a:cxnLst/>
            <a:rect l="l" t="t" r="r" b="b"/>
            <a:pathLst>
              <a:path w="304800" h="92710">
                <a:moveTo>
                  <a:pt x="304427" y="0"/>
                </a:moveTo>
                <a:lnTo>
                  <a:pt x="0" y="92555"/>
                </a:lnTo>
              </a:path>
            </a:pathLst>
          </a:custGeom>
          <a:ln w="5503">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57" name="object 1257"/>
          <p:cNvSpPr/>
          <p:nvPr/>
        </p:nvSpPr>
        <p:spPr>
          <a:xfrm>
            <a:off x="3437058" y="3347053"/>
            <a:ext cx="178594" cy="108645"/>
          </a:xfrm>
          <a:custGeom>
            <a:avLst/>
            <a:gdLst/>
            <a:ahLst/>
            <a:cxnLst/>
            <a:rect l="l" t="t" r="r" b="b"/>
            <a:pathLst>
              <a:path w="304800" h="185420">
                <a:moveTo>
                  <a:pt x="304427" y="0"/>
                </a:moveTo>
                <a:lnTo>
                  <a:pt x="0" y="185144"/>
                </a:lnTo>
              </a:path>
            </a:pathLst>
          </a:custGeom>
          <a:ln w="5502">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58" name="object 1258"/>
          <p:cNvSpPr/>
          <p:nvPr/>
        </p:nvSpPr>
        <p:spPr>
          <a:xfrm>
            <a:off x="3413985" y="3281275"/>
            <a:ext cx="201662" cy="174501"/>
          </a:xfrm>
          <a:custGeom>
            <a:avLst/>
            <a:gdLst/>
            <a:ahLst/>
            <a:cxnLst/>
            <a:rect l="l" t="t" r="r" b="b"/>
            <a:pathLst>
              <a:path w="344170" h="297814">
                <a:moveTo>
                  <a:pt x="343805" y="0"/>
                </a:moveTo>
                <a:lnTo>
                  <a:pt x="0" y="297406"/>
                </a:lnTo>
              </a:path>
            </a:pathLst>
          </a:custGeom>
          <a:ln w="5502">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59" name="object 1259"/>
          <p:cNvSpPr/>
          <p:nvPr/>
        </p:nvSpPr>
        <p:spPr>
          <a:xfrm>
            <a:off x="3437058" y="3490178"/>
            <a:ext cx="178594" cy="54322"/>
          </a:xfrm>
          <a:custGeom>
            <a:avLst/>
            <a:gdLst/>
            <a:ahLst/>
            <a:cxnLst/>
            <a:rect l="l" t="t" r="r" b="b"/>
            <a:pathLst>
              <a:path w="304800" h="92710">
                <a:moveTo>
                  <a:pt x="304427" y="92555"/>
                </a:moveTo>
                <a:lnTo>
                  <a:pt x="0" y="0"/>
                </a:lnTo>
              </a:path>
            </a:pathLst>
          </a:custGeom>
          <a:ln w="5503">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60" name="object 1260"/>
          <p:cNvSpPr/>
          <p:nvPr/>
        </p:nvSpPr>
        <p:spPr>
          <a:xfrm>
            <a:off x="3437058" y="3501725"/>
            <a:ext cx="178594" cy="108645"/>
          </a:xfrm>
          <a:custGeom>
            <a:avLst/>
            <a:gdLst/>
            <a:ahLst/>
            <a:cxnLst/>
            <a:rect l="l" t="t" r="r" b="b"/>
            <a:pathLst>
              <a:path w="304800" h="185420">
                <a:moveTo>
                  <a:pt x="304427" y="185144"/>
                </a:moveTo>
                <a:lnTo>
                  <a:pt x="0" y="0"/>
                </a:lnTo>
              </a:path>
            </a:pathLst>
          </a:custGeom>
          <a:ln w="5502">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61" name="object 1261"/>
          <p:cNvSpPr/>
          <p:nvPr/>
        </p:nvSpPr>
        <p:spPr>
          <a:xfrm>
            <a:off x="3413985" y="3501725"/>
            <a:ext cx="201662" cy="174501"/>
          </a:xfrm>
          <a:custGeom>
            <a:avLst/>
            <a:gdLst/>
            <a:ahLst/>
            <a:cxnLst/>
            <a:rect l="l" t="t" r="r" b="b"/>
            <a:pathLst>
              <a:path w="344170" h="297814">
                <a:moveTo>
                  <a:pt x="343805" y="297406"/>
                </a:moveTo>
                <a:lnTo>
                  <a:pt x="0" y="0"/>
                </a:lnTo>
              </a:path>
            </a:pathLst>
          </a:custGeom>
          <a:ln w="5502">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62" name="object 1262"/>
          <p:cNvSpPr/>
          <p:nvPr/>
        </p:nvSpPr>
        <p:spPr>
          <a:xfrm>
            <a:off x="3390912" y="4044378"/>
            <a:ext cx="46509" cy="46509"/>
          </a:xfrm>
          <a:custGeom>
            <a:avLst/>
            <a:gdLst/>
            <a:ahLst/>
            <a:cxnLst/>
            <a:rect l="l" t="t" r="r" b="b"/>
            <a:pathLst>
              <a:path w="79375" h="79375">
                <a:moveTo>
                  <a:pt x="0" y="78862"/>
                </a:moveTo>
                <a:lnTo>
                  <a:pt x="78788" y="78862"/>
                </a:lnTo>
                <a:lnTo>
                  <a:pt x="78788" y="0"/>
                </a:lnTo>
                <a:lnTo>
                  <a:pt x="0" y="0"/>
                </a:lnTo>
                <a:lnTo>
                  <a:pt x="0" y="78862"/>
                </a:lnTo>
                <a:close/>
              </a:path>
            </a:pathLst>
          </a:custGeom>
          <a:solidFill>
            <a:srgbClr val="CECCCC"/>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63" name="object 1263"/>
          <p:cNvSpPr/>
          <p:nvPr/>
        </p:nvSpPr>
        <p:spPr>
          <a:xfrm>
            <a:off x="3390912" y="4044374"/>
            <a:ext cx="46509" cy="46509"/>
          </a:xfrm>
          <a:custGeom>
            <a:avLst/>
            <a:gdLst/>
            <a:ahLst/>
            <a:cxnLst/>
            <a:rect l="l" t="t" r="r" b="b"/>
            <a:pathLst>
              <a:path w="79375" h="79375">
                <a:moveTo>
                  <a:pt x="0" y="78862"/>
                </a:moveTo>
                <a:lnTo>
                  <a:pt x="78788" y="78862"/>
                </a:lnTo>
                <a:lnTo>
                  <a:pt x="78788" y="0"/>
                </a:lnTo>
                <a:lnTo>
                  <a:pt x="0" y="0"/>
                </a:lnTo>
                <a:lnTo>
                  <a:pt x="0" y="78862"/>
                </a:lnTo>
                <a:close/>
              </a:path>
            </a:pathLst>
          </a:custGeom>
          <a:ln w="16471">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64" name="object 1264"/>
          <p:cNvSpPr/>
          <p:nvPr/>
        </p:nvSpPr>
        <p:spPr>
          <a:xfrm>
            <a:off x="3437058" y="4067054"/>
            <a:ext cx="178594" cy="0"/>
          </a:xfrm>
          <a:custGeom>
            <a:avLst/>
            <a:gdLst/>
            <a:ahLst/>
            <a:cxnLst/>
            <a:rect l="l" t="t" r="r" b="b"/>
            <a:pathLst>
              <a:path w="304800">
                <a:moveTo>
                  <a:pt x="304427" y="0"/>
                </a:moveTo>
                <a:lnTo>
                  <a:pt x="0" y="0"/>
                </a:lnTo>
              </a:path>
            </a:pathLst>
          </a:custGeom>
          <a:ln w="5504">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65" name="object 1265"/>
          <p:cNvSpPr/>
          <p:nvPr/>
        </p:nvSpPr>
        <p:spPr>
          <a:xfrm>
            <a:off x="3437058" y="4001693"/>
            <a:ext cx="178594" cy="54322"/>
          </a:xfrm>
          <a:custGeom>
            <a:avLst/>
            <a:gdLst/>
            <a:ahLst/>
            <a:cxnLst/>
            <a:rect l="l" t="t" r="r" b="b"/>
            <a:pathLst>
              <a:path w="304800" h="92709">
                <a:moveTo>
                  <a:pt x="304427" y="0"/>
                </a:moveTo>
                <a:lnTo>
                  <a:pt x="0" y="92555"/>
                </a:lnTo>
              </a:path>
            </a:pathLst>
          </a:custGeom>
          <a:ln w="5503">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66" name="object 1266"/>
          <p:cNvSpPr/>
          <p:nvPr/>
        </p:nvSpPr>
        <p:spPr>
          <a:xfrm>
            <a:off x="3437058" y="3935895"/>
            <a:ext cx="178594" cy="108645"/>
          </a:xfrm>
          <a:custGeom>
            <a:avLst/>
            <a:gdLst/>
            <a:ahLst/>
            <a:cxnLst/>
            <a:rect l="l" t="t" r="r" b="b"/>
            <a:pathLst>
              <a:path w="304800" h="185420">
                <a:moveTo>
                  <a:pt x="304427" y="0"/>
                </a:moveTo>
                <a:lnTo>
                  <a:pt x="0" y="185144"/>
                </a:lnTo>
              </a:path>
            </a:pathLst>
          </a:custGeom>
          <a:ln w="5502">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67" name="object 1267"/>
          <p:cNvSpPr/>
          <p:nvPr/>
        </p:nvSpPr>
        <p:spPr>
          <a:xfrm>
            <a:off x="3413985" y="3870117"/>
            <a:ext cx="201662" cy="174501"/>
          </a:xfrm>
          <a:custGeom>
            <a:avLst/>
            <a:gdLst/>
            <a:ahLst/>
            <a:cxnLst/>
            <a:rect l="l" t="t" r="r" b="b"/>
            <a:pathLst>
              <a:path w="344170" h="297815">
                <a:moveTo>
                  <a:pt x="343805" y="0"/>
                </a:moveTo>
                <a:lnTo>
                  <a:pt x="0" y="297406"/>
                </a:lnTo>
              </a:path>
            </a:pathLst>
          </a:custGeom>
          <a:ln w="5502">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68" name="object 1268"/>
          <p:cNvSpPr/>
          <p:nvPr/>
        </p:nvSpPr>
        <p:spPr>
          <a:xfrm>
            <a:off x="3437058" y="4079019"/>
            <a:ext cx="178594" cy="54322"/>
          </a:xfrm>
          <a:custGeom>
            <a:avLst/>
            <a:gdLst/>
            <a:ahLst/>
            <a:cxnLst/>
            <a:rect l="l" t="t" r="r" b="b"/>
            <a:pathLst>
              <a:path w="304800" h="92709">
                <a:moveTo>
                  <a:pt x="304427" y="92555"/>
                </a:moveTo>
                <a:lnTo>
                  <a:pt x="0" y="0"/>
                </a:lnTo>
              </a:path>
            </a:pathLst>
          </a:custGeom>
          <a:ln w="5503">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69" name="object 1269"/>
          <p:cNvSpPr/>
          <p:nvPr/>
        </p:nvSpPr>
        <p:spPr>
          <a:xfrm>
            <a:off x="3436222" y="4089194"/>
            <a:ext cx="180082" cy="111249"/>
          </a:xfrm>
          <a:custGeom>
            <a:avLst/>
            <a:gdLst/>
            <a:ahLst/>
            <a:cxnLst/>
            <a:rect l="l" t="t" r="r" b="b"/>
            <a:pathLst>
              <a:path w="307339" h="189865">
                <a:moveTo>
                  <a:pt x="2852" y="0"/>
                </a:moveTo>
                <a:lnTo>
                  <a:pt x="0" y="4688"/>
                </a:lnTo>
                <a:lnTo>
                  <a:pt x="304427" y="189831"/>
                </a:lnTo>
                <a:lnTo>
                  <a:pt x="307279" y="185143"/>
                </a:lnTo>
                <a:lnTo>
                  <a:pt x="2852" y="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70" name="object 1270"/>
          <p:cNvSpPr/>
          <p:nvPr/>
        </p:nvSpPr>
        <p:spPr>
          <a:xfrm>
            <a:off x="3412930" y="4089353"/>
            <a:ext cx="203895" cy="176733"/>
          </a:xfrm>
          <a:custGeom>
            <a:avLst/>
            <a:gdLst/>
            <a:ahLst/>
            <a:cxnLst/>
            <a:rect l="l" t="t" r="r" b="b"/>
            <a:pathLst>
              <a:path w="347979" h="301625">
                <a:moveTo>
                  <a:pt x="3599" y="0"/>
                </a:moveTo>
                <a:lnTo>
                  <a:pt x="0" y="4145"/>
                </a:lnTo>
                <a:lnTo>
                  <a:pt x="343805" y="301584"/>
                </a:lnTo>
                <a:lnTo>
                  <a:pt x="347403" y="297406"/>
                </a:lnTo>
                <a:lnTo>
                  <a:pt x="3599" y="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71" name="object 1271"/>
          <p:cNvSpPr/>
          <p:nvPr/>
        </p:nvSpPr>
        <p:spPr>
          <a:xfrm>
            <a:off x="3386099" y="4628554"/>
            <a:ext cx="55792" cy="55811"/>
          </a:xfrm>
          <a:prstGeom prst="rect">
            <a:avLst/>
          </a:prstGeom>
          <a:blipFill>
            <a:blip r:embed="rId109"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72" name="object 1272"/>
          <p:cNvSpPr/>
          <p:nvPr/>
        </p:nvSpPr>
        <p:spPr>
          <a:xfrm>
            <a:off x="3437078" y="4656294"/>
            <a:ext cx="178594" cy="0"/>
          </a:xfrm>
          <a:custGeom>
            <a:avLst/>
            <a:gdLst/>
            <a:ahLst/>
            <a:cxnLst/>
            <a:rect l="l" t="t" r="r" b="b"/>
            <a:pathLst>
              <a:path w="304800">
                <a:moveTo>
                  <a:pt x="0" y="0"/>
                </a:moveTo>
                <a:lnTo>
                  <a:pt x="304427" y="0"/>
                </a:lnTo>
              </a:path>
            </a:pathLst>
          </a:custGeom>
          <a:ln w="5504">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73" name="object 1273"/>
          <p:cNvSpPr/>
          <p:nvPr/>
        </p:nvSpPr>
        <p:spPr>
          <a:xfrm>
            <a:off x="3436600" y="4589401"/>
            <a:ext cx="179338" cy="57671"/>
          </a:xfrm>
          <a:custGeom>
            <a:avLst/>
            <a:gdLst/>
            <a:ahLst/>
            <a:cxnLst/>
            <a:rect l="l" t="t" r="r" b="b"/>
            <a:pathLst>
              <a:path w="306070" h="98425">
                <a:moveTo>
                  <a:pt x="304393" y="0"/>
                </a:moveTo>
                <a:lnTo>
                  <a:pt x="0" y="92622"/>
                </a:lnTo>
                <a:lnTo>
                  <a:pt x="1595" y="97889"/>
                </a:lnTo>
                <a:lnTo>
                  <a:pt x="305989" y="5266"/>
                </a:lnTo>
                <a:lnTo>
                  <a:pt x="304393" y="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74" name="object 1274"/>
          <p:cNvSpPr/>
          <p:nvPr/>
        </p:nvSpPr>
        <p:spPr>
          <a:xfrm>
            <a:off x="3436222" y="4523782"/>
            <a:ext cx="180082" cy="111249"/>
          </a:xfrm>
          <a:custGeom>
            <a:avLst/>
            <a:gdLst/>
            <a:ahLst/>
            <a:cxnLst/>
            <a:rect l="l" t="t" r="r" b="b"/>
            <a:pathLst>
              <a:path w="307339" h="189865">
                <a:moveTo>
                  <a:pt x="304427" y="0"/>
                </a:moveTo>
                <a:lnTo>
                  <a:pt x="0" y="185177"/>
                </a:lnTo>
                <a:lnTo>
                  <a:pt x="2852" y="189866"/>
                </a:lnTo>
                <a:lnTo>
                  <a:pt x="307279" y="4721"/>
                </a:lnTo>
                <a:lnTo>
                  <a:pt x="304427" y="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75" name="object 1275"/>
          <p:cNvSpPr/>
          <p:nvPr/>
        </p:nvSpPr>
        <p:spPr>
          <a:xfrm>
            <a:off x="3412930" y="4458182"/>
            <a:ext cx="203895" cy="176733"/>
          </a:xfrm>
          <a:custGeom>
            <a:avLst/>
            <a:gdLst/>
            <a:ahLst/>
            <a:cxnLst/>
            <a:rect l="l" t="t" r="r" b="b"/>
            <a:pathLst>
              <a:path w="347979" h="301625">
                <a:moveTo>
                  <a:pt x="343805" y="0"/>
                </a:moveTo>
                <a:lnTo>
                  <a:pt x="0" y="297371"/>
                </a:lnTo>
                <a:lnTo>
                  <a:pt x="3564" y="301517"/>
                </a:lnTo>
                <a:lnTo>
                  <a:pt x="347403" y="4145"/>
                </a:lnTo>
                <a:lnTo>
                  <a:pt x="343805" y="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76" name="object 1276"/>
          <p:cNvSpPr/>
          <p:nvPr/>
        </p:nvSpPr>
        <p:spPr>
          <a:xfrm>
            <a:off x="3436600" y="4666707"/>
            <a:ext cx="179338" cy="57671"/>
          </a:xfrm>
          <a:custGeom>
            <a:avLst/>
            <a:gdLst/>
            <a:ahLst/>
            <a:cxnLst/>
            <a:rect l="l" t="t" r="r" b="b"/>
            <a:pathLst>
              <a:path w="306070" h="98425">
                <a:moveTo>
                  <a:pt x="1595" y="0"/>
                </a:moveTo>
                <a:lnTo>
                  <a:pt x="0" y="5266"/>
                </a:lnTo>
                <a:lnTo>
                  <a:pt x="304393" y="97889"/>
                </a:lnTo>
                <a:lnTo>
                  <a:pt x="305989" y="92622"/>
                </a:lnTo>
                <a:lnTo>
                  <a:pt x="1595" y="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77" name="object 1277"/>
          <p:cNvSpPr/>
          <p:nvPr/>
        </p:nvSpPr>
        <p:spPr>
          <a:xfrm>
            <a:off x="3436222" y="4678433"/>
            <a:ext cx="180082" cy="111249"/>
          </a:xfrm>
          <a:custGeom>
            <a:avLst/>
            <a:gdLst/>
            <a:ahLst/>
            <a:cxnLst/>
            <a:rect l="l" t="t" r="r" b="b"/>
            <a:pathLst>
              <a:path w="307339" h="189865">
                <a:moveTo>
                  <a:pt x="2852" y="0"/>
                </a:moveTo>
                <a:lnTo>
                  <a:pt x="0" y="4688"/>
                </a:lnTo>
                <a:lnTo>
                  <a:pt x="304427" y="189867"/>
                </a:lnTo>
                <a:lnTo>
                  <a:pt x="307279" y="185144"/>
                </a:lnTo>
                <a:lnTo>
                  <a:pt x="2852" y="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78" name="object 1278"/>
          <p:cNvSpPr/>
          <p:nvPr/>
        </p:nvSpPr>
        <p:spPr>
          <a:xfrm>
            <a:off x="3412930" y="4678612"/>
            <a:ext cx="203895" cy="176733"/>
          </a:xfrm>
          <a:custGeom>
            <a:avLst/>
            <a:gdLst/>
            <a:ahLst/>
            <a:cxnLst/>
            <a:rect l="l" t="t" r="r" b="b"/>
            <a:pathLst>
              <a:path w="347979" h="301625">
                <a:moveTo>
                  <a:pt x="3564" y="0"/>
                </a:moveTo>
                <a:lnTo>
                  <a:pt x="0" y="4145"/>
                </a:lnTo>
                <a:lnTo>
                  <a:pt x="343805" y="301551"/>
                </a:lnTo>
                <a:lnTo>
                  <a:pt x="347403" y="297371"/>
                </a:lnTo>
                <a:lnTo>
                  <a:pt x="3564" y="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79" name="object 1279"/>
          <p:cNvSpPr/>
          <p:nvPr/>
        </p:nvSpPr>
        <p:spPr>
          <a:xfrm>
            <a:off x="7522922" y="2344458"/>
            <a:ext cx="739381" cy="934099"/>
          </a:xfrm>
          <a:prstGeom prst="rect">
            <a:avLst/>
          </a:prstGeom>
          <a:blipFill>
            <a:blip r:embed="rId110"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80" name="object 1280"/>
          <p:cNvSpPr/>
          <p:nvPr/>
        </p:nvSpPr>
        <p:spPr>
          <a:xfrm>
            <a:off x="4033845" y="2229594"/>
            <a:ext cx="140642" cy="140642"/>
          </a:xfrm>
          <a:custGeom>
            <a:avLst/>
            <a:gdLst/>
            <a:ahLst/>
            <a:cxnLst/>
            <a:rect l="l" t="t" r="r" b="b"/>
            <a:pathLst>
              <a:path w="240029" h="240029">
                <a:moveTo>
                  <a:pt x="0" y="239984"/>
                </a:moveTo>
                <a:lnTo>
                  <a:pt x="239726" y="239984"/>
                </a:lnTo>
                <a:lnTo>
                  <a:pt x="239726" y="0"/>
                </a:lnTo>
                <a:lnTo>
                  <a:pt x="0" y="0"/>
                </a:lnTo>
                <a:lnTo>
                  <a:pt x="0" y="239984"/>
                </a:lnTo>
                <a:close/>
              </a:path>
            </a:pathLst>
          </a:custGeom>
          <a:solidFill>
            <a:srgbClr val="CECCCC"/>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81" name="object 1281"/>
          <p:cNvSpPr/>
          <p:nvPr/>
        </p:nvSpPr>
        <p:spPr>
          <a:xfrm>
            <a:off x="4027401" y="2373437"/>
            <a:ext cx="153665" cy="0"/>
          </a:xfrm>
          <a:custGeom>
            <a:avLst/>
            <a:gdLst/>
            <a:ahLst/>
            <a:cxnLst/>
            <a:rect l="l" t="t" r="r" b="b"/>
            <a:pathLst>
              <a:path w="262254">
                <a:moveTo>
                  <a:pt x="0" y="0"/>
                </a:moveTo>
                <a:lnTo>
                  <a:pt x="261722" y="0"/>
                </a:lnTo>
              </a:path>
            </a:pathLst>
          </a:custGeom>
          <a:ln w="11429">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82" name="object 1282"/>
          <p:cNvSpPr/>
          <p:nvPr/>
        </p:nvSpPr>
        <p:spPr>
          <a:xfrm>
            <a:off x="4027401" y="2367111"/>
            <a:ext cx="140642" cy="0"/>
          </a:xfrm>
          <a:custGeom>
            <a:avLst/>
            <a:gdLst/>
            <a:ahLst/>
            <a:cxnLst/>
            <a:rect l="l" t="t" r="r" b="b"/>
            <a:pathLst>
              <a:path w="240029">
                <a:moveTo>
                  <a:pt x="0" y="0"/>
                </a:moveTo>
                <a:lnTo>
                  <a:pt x="239759" y="0"/>
                </a:lnTo>
              </a:path>
            </a:pathLst>
          </a:custGeom>
          <a:ln w="10160">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83" name="object 1283"/>
          <p:cNvSpPr/>
          <p:nvPr/>
        </p:nvSpPr>
        <p:spPr>
          <a:xfrm>
            <a:off x="4033835" y="2236143"/>
            <a:ext cx="0" cy="127992"/>
          </a:xfrm>
          <a:custGeom>
            <a:avLst/>
            <a:gdLst/>
            <a:ahLst/>
            <a:cxnLst/>
            <a:rect l="l" t="t" r="r" b="b"/>
            <a:pathLst>
              <a:path h="218439">
                <a:moveTo>
                  <a:pt x="0" y="0"/>
                </a:moveTo>
                <a:lnTo>
                  <a:pt x="0" y="218439"/>
                </a:lnTo>
              </a:path>
            </a:pathLst>
          </a:custGeom>
          <a:ln w="21962">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84" name="object 1284"/>
          <p:cNvSpPr/>
          <p:nvPr/>
        </p:nvSpPr>
        <p:spPr>
          <a:xfrm>
            <a:off x="4027401" y="2223492"/>
            <a:ext cx="153665" cy="12650"/>
          </a:xfrm>
          <a:custGeom>
            <a:avLst/>
            <a:gdLst/>
            <a:ahLst/>
            <a:cxnLst/>
            <a:rect l="l" t="t" r="r" b="b"/>
            <a:pathLst>
              <a:path w="262254" h="21589">
                <a:moveTo>
                  <a:pt x="0" y="21590"/>
                </a:moveTo>
                <a:lnTo>
                  <a:pt x="261722" y="21590"/>
                </a:lnTo>
                <a:lnTo>
                  <a:pt x="261722" y="0"/>
                </a:lnTo>
                <a:lnTo>
                  <a:pt x="0" y="0"/>
                </a:lnTo>
                <a:lnTo>
                  <a:pt x="0" y="2159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85" name="object 1285"/>
          <p:cNvSpPr/>
          <p:nvPr/>
        </p:nvSpPr>
        <p:spPr>
          <a:xfrm>
            <a:off x="4033885" y="2229613"/>
            <a:ext cx="146869" cy="140596"/>
          </a:xfrm>
          <a:prstGeom prst="rect">
            <a:avLst/>
          </a:prstGeom>
          <a:blipFill>
            <a:blip r:embed="rId111"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86" name="object 1286"/>
          <p:cNvSpPr/>
          <p:nvPr/>
        </p:nvSpPr>
        <p:spPr>
          <a:xfrm>
            <a:off x="830781" y="766163"/>
            <a:ext cx="7468329" cy="833438"/>
          </a:xfrm>
          <a:prstGeom prst="rect">
            <a:avLst/>
          </a:prstGeom>
          <a:blipFill>
            <a:blip r:embed="rId112"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87" name="object 1287"/>
          <p:cNvSpPr/>
          <p:nvPr/>
        </p:nvSpPr>
        <p:spPr>
          <a:xfrm>
            <a:off x="3610601" y="1486897"/>
            <a:ext cx="55812" cy="111967"/>
          </a:xfrm>
          <a:prstGeom prst="rect">
            <a:avLst/>
          </a:prstGeom>
          <a:blipFill>
            <a:blip r:embed="rId113"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88" name="object 1288"/>
          <p:cNvSpPr/>
          <p:nvPr/>
        </p:nvSpPr>
        <p:spPr>
          <a:xfrm>
            <a:off x="3610601" y="897975"/>
            <a:ext cx="55812" cy="111967"/>
          </a:xfrm>
          <a:prstGeom prst="rect">
            <a:avLst/>
          </a:prstGeom>
          <a:blipFill>
            <a:blip r:embed="rId114"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89" name="object 1289"/>
          <p:cNvSpPr/>
          <p:nvPr/>
        </p:nvSpPr>
        <p:spPr>
          <a:xfrm>
            <a:off x="3610601" y="963735"/>
            <a:ext cx="55812" cy="112006"/>
          </a:xfrm>
          <a:prstGeom prst="rect">
            <a:avLst/>
          </a:prstGeom>
          <a:blipFill>
            <a:blip r:embed="rId115"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90" name="object 1290"/>
          <p:cNvSpPr/>
          <p:nvPr/>
        </p:nvSpPr>
        <p:spPr>
          <a:xfrm>
            <a:off x="3610601" y="1029554"/>
            <a:ext cx="55812" cy="111966"/>
          </a:xfrm>
          <a:prstGeom prst="rect">
            <a:avLst/>
          </a:prstGeom>
          <a:blipFill>
            <a:blip r:embed="rId116"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91" name="object 1291"/>
          <p:cNvSpPr/>
          <p:nvPr/>
        </p:nvSpPr>
        <p:spPr>
          <a:xfrm>
            <a:off x="3610601" y="1095312"/>
            <a:ext cx="55812" cy="111987"/>
          </a:xfrm>
          <a:prstGeom prst="rect">
            <a:avLst/>
          </a:prstGeom>
          <a:blipFill>
            <a:blip r:embed="rId117"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92" name="object 1292"/>
          <p:cNvSpPr/>
          <p:nvPr/>
        </p:nvSpPr>
        <p:spPr>
          <a:xfrm>
            <a:off x="3610601" y="1161110"/>
            <a:ext cx="55812" cy="111987"/>
          </a:xfrm>
          <a:prstGeom prst="rect">
            <a:avLst/>
          </a:prstGeom>
          <a:blipFill>
            <a:blip r:embed="rId118"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93" name="object 1293"/>
          <p:cNvSpPr/>
          <p:nvPr/>
        </p:nvSpPr>
        <p:spPr>
          <a:xfrm>
            <a:off x="3610601" y="1226908"/>
            <a:ext cx="55812" cy="111967"/>
          </a:xfrm>
          <a:prstGeom prst="rect">
            <a:avLst/>
          </a:prstGeom>
          <a:blipFill>
            <a:blip r:embed="rId119"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94" name="object 1294"/>
          <p:cNvSpPr/>
          <p:nvPr/>
        </p:nvSpPr>
        <p:spPr>
          <a:xfrm>
            <a:off x="3610601" y="1292667"/>
            <a:ext cx="55812" cy="55864"/>
          </a:xfrm>
          <a:prstGeom prst="rect">
            <a:avLst/>
          </a:prstGeom>
          <a:blipFill>
            <a:blip r:embed="rId120"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95" name="object 1295"/>
          <p:cNvSpPr/>
          <p:nvPr/>
        </p:nvSpPr>
        <p:spPr>
          <a:xfrm>
            <a:off x="3226937" y="989079"/>
            <a:ext cx="268061" cy="268330"/>
          </a:xfrm>
          <a:prstGeom prst="rect">
            <a:avLst/>
          </a:prstGeom>
          <a:blipFill>
            <a:blip r:embed="rId121"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96" name="object 1296"/>
          <p:cNvSpPr/>
          <p:nvPr/>
        </p:nvSpPr>
        <p:spPr>
          <a:xfrm>
            <a:off x="3214049" y="1565199"/>
            <a:ext cx="293798" cy="34402"/>
          </a:xfrm>
          <a:prstGeom prst="rect">
            <a:avLst/>
          </a:prstGeom>
          <a:blipFill>
            <a:blip r:embed="rId122"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97" name="object 1297"/>
          <p:cNvSpPr/>
          <p:nvPr/>
        </p:nvSpPr>
        <p:spPr>
          <a:xfrm>
            <a:off x="1664560" y="1200032"/>
            <a:ext cx="83180" cy="399569"/>
          </a:xfrm>
          <a:prstGeom prst="rect">
            <a:avLst/>
          </a:prstGeom>
          <a:blipFill>
            <a:blip r:embed="rId123"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98" name="object 1298"/>
          <p:cNvSpPr/>
          <p:nvPr/>
        </p:nvSpPr>
        <p:spPr>
          <a:xfrm>
            <a:off x="3966437" y="1059377"/>
            <a:ext cx="201428" cy="540224"/>
          </a:xfrm>
          <a:prstGeom prst="rect">
            <a:avLst/>
          </a:prstGeom>
          <a:blipFill>
            <a:blip r:embed="rId124"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99" name="object 1299"/>
          <p:cNvSpPr/>
          <p:nvPr/>
        </p:nvSpPr>
        <p:spPr>
          <a:xfrm>
            <a:off x="4027380" y="1046495"/>
            <a:ext cx="153354" cy="153496"/>
          </a:xfrm>
          <a:prstGeom prst="rect">
            <a:avLst/>
          </a:prstGeom>
          <a:blipFill>
            <a:blip r:embed="rId125"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00" name="object 1300"/>
          <p:cNvSpPr/>
          <p:nvPr/>
        </p:nvSpPr>
        <p:spPr>
          <a:xfrm>
            <a:off x="5588366" y="1591279"/>
            <a:ext cx="6425" cy="8321"/>
          </a:xfrm>
          <a:prstGeom prst="rect">
            <a:avLst/>
          </a:prstGeom>
          <a:blipFill>
            <a:blip r:embed="rId126"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01" name="object 1301"/>
          <p:cNvSpPr/>
          <p:nvPr/>
        </p:nvSpPr>
        <p:spPr>
          <a:xfrm>
            <a:off x="5588366" y="1444014"/>
            <a:ext cx="6425" cy="94009"/>
          </a:xfrm>
          <a:prstGeom prst="rect">
            <a:avLst/>
          </a:prstGeom>
          <a:blipFill>
            <a:blip r:embed="rId127"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02" name="object 1302"/>
          <p:cNvSpPr/>
          <p:nvPr/>
        </p:nvSpPr>
        <p:spPr>
          <a:xfrm>
            <a:off x="5588366" y="1296768"/>
            <a:ext cx="6425" cy="94009"/>
          </a:xfrm>
          <a:prstGeom prst="rect">
            <a:avLst/>
          </a:prstGeom>
          <a:blipFill>
            <a:blip r:embed="rId128"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03" name="object 1303"/>
          <p:cNvSpPr/>
          <p:nvPr/>
        </p:nvSpPr>
        <p:spPr>
          <a:xfrm>
            <a:off x="5588366" y="1149504"/>
            <a:ext cx="6425" cy="94028"/>
          </a:xfrm>
          <a:prstGeom prst="rect">
            <a:avLst/>
          </a:prstGeom>
          <a:blipFill>
            <a:blip r:embed="rId129"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04" name="object 1304"/>
          <p:cNvSpPr/>
          <p:nvPr/>
        </p:nvSpPr>
        <p:spPr>
          <a:xfrm>
            <a:off x="5060499" y="1146935"/>
            <a:ext cx="149037" cy="452665"/>
          </a:xfrm>
          <a:prstGeom prst="rect">
            <a:avLst/>
          </a:prstGeom>
          <a:blipFill>
            <a:blip r:embed="rId130"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05" name="object 1305"/>
          <p:cNvSpPr/>
          <p:nvPr/>
        </p:nvSpPr>
        <p:spPr>
          <a:xfrm>
            <a:off x="5034284" y="948445"/>
            <a:ext cx="54320" cy="54370"/>
          </a:xfrm>
          <a:prstGeom prst="rect">
            <a:avLst/>
          </a:prstGeom>
          <a:blipFill>
            <a:blip r:embed="rId131"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06" name="object 1306"/>
          <p:cNvSpPr/>
          <p:nvPr/>
        </p:nvSpPr>
        <p:spPr>
          <a:xfrm>
            <a:off x="5034284" y="1537466"/>
            <a:ext cx="54320" cy="54370"/>
          </a:xfrm>
          <a:prstGeom prst="rect">
            <a:avLst/>
          </a:prstGeom>
          <a:blipFill>
            <a:blip r:embed="rId132"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07" name="object 1307"/>
          <p:cNvSpPr/>
          <p:nvPr/>
        </p:nvSpPr>
        <p:spPr>
          <a:xfrm>
            <a:off x="5034284" y="1242955"/>
            <a:ext cx="54320" cy="54370"/>
          </a:xfrm>
          <a:prstGeom prst="rect">
            <a:avLst/>
          </a:prstGeom>
          <a:blipFill>
            <a:blip r:embed="rId133"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08" name="object 1308"/>
          <p:cNvSpPr/>
          <p:nvPr/>
        </p:nvSpPr>
        <p:spPr>
          <a:xfrm>
            <a:off x="5034284" y="1095690"/>
            <a:ext cx="54320" cy="54390"/>
          </a:xfrm>
          <a:prstGeom prst="rect">
            <a:avLst/>
          </a:prstGeom>
          <a:blipFill>
            <a:blip r:embed="rId134"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09" name="object 1309"/>
          <p:cNvSpPr/>
          <p:nvPr/>
        </p:nvSpPr>
        <p:spPr>
          <a:xfrm>
            <a:off x="5034284" y="1390221"/>
            <a:ext cx="54320" cy="54350"/>
          </a:xfrm>
          <a:prstGeom prst="rect">
            <a:avLst/>
          </a:prstGeom>
          <a:blipFill>
            <a:blip r:embed="rId135"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10" name="object 1310"/>
          <p:cNvSpPr/>
          <p:nvPr/>
        </p:nvSpPr>
        <p:spPr>
          <a:xfrm>
            <a:off x="5562131" y="948445"/>
            <a:ext cx="54279" cy="54370"/>
          </a:xfrm>
          <a:prstGeom prst="rect">
            <a:avLst/>
          </a:prstGeom>
          <a:blipFill>
            <a:blip r:embed="rId136"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11" name="object 1311"/>
          <p:cNvSpPr/>
          <p:nvPr/>
        </p:nvSpPr>
        <p:spPr>
          <a:xfrm>
            <a:off x="5562131" y="1537466"/>
            <a:ext cx="54279" cy="54370"/>
          </a:xfrm>
          <a:prstGeom prst="rect">
            <a:avLst/>
          </a:prstGeom>
          <a:blipFill>
            <a:blip r:embed="rId137"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12" name="object 1312"/>
          <p:cNvSpPr/>
          <p:nvPr/>
        </p:nvSpPr>
        <p:spPr>
          <a:xfrm>
            <a:off x="5562131" y="1242955"/>
            <a:ext cx="54279" cy="54370"/>
          </a:xfrm>
          <a:prstGeom prst="rect">
            <a:avLst/>
          </a:prstGeom>
          <a:blipFill>
            <a:blip r:embed="rId138"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13" name="object 1313"/>
          <p:cNvSpPr/>
          <p:nvPr/>
        </p:nvSpPr>
        <p:spPr>
          <a:xfrm>
            <a:off x="5562131" y="1095690"/>
            <a:ext cx="54279" cy="54390"/>
          </a:xfrm>
          <a:prstGeom prst="rect">
            <a:avLst/>
          </a:prstGeom>
          <a:blipFill>
            <a:blip r:embed="rId139"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14" name="object 1314"/>
          <p:cNvSpPr/>
          <p:nvPr/>
        </p:nvSpPr>
        <p:spPr>
          <a:xfrm>
            <a:off x="5562131" y="1390221"/>
            <a:ext cx="54279" cy="54350"/>
          </a:xfrm>
          <a:prstGeom prst="rect">
            <a:avLst/>
          </a:prstGeom>
          <a:blipFill>
            <a:blip r:embed="rId140"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15" name="object 1315"/>
          <p:cNvSpPr/>
          <p:nvPr/>
        </p:nvSpPr>
        <p:spPr>
          <a:xfrm>
            <a:off x="6488737" y="1147552"/>
            <a:ext cx="121946" cy="452048"/>
          </a:xfrm>
          <a:prstGeom prst="rect">
            <a:avLst/>
          </a:prstGeom>
          <a:blipFill>
            <a:blip r:embed="rId141"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16" name="object 1316"/>
          <p:cNvSpPr/>
          <p:nvPr/>
        </p:nvSpPr>
        <p:spPr>
          <a:xfrm>
            <a:off x="6462521" y="948445"/>
            <a:ext cx="54320" cy="54370"/>
          </a:xfrm>
          <a:prstGeom prst="rect">
            <a:avLst/>
          </a:prstGeom>
          <a:blipFill>
            <a:blip r:embed="rId142"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17" name="object 1317"/>
          <p:cNvSpPr/>
          <p:nvPr/>
        </p:nvSpPr>
        <p:spPr>
          <a:xfrm>
            <a:off x="6462521" y="1537466"/>
            <a:ext cx="54320" cy="54370"/>
          </a:xfrm>
          <a:prstGeom prst="rect">
            <a:avLst/>
          </a:prstGeom>
          <a:blipFill>
            <a:blip r:embed="rId143"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18" name="object 1318"/>
          <p:cNvSpPr/>
          <p:nvPr/>
        </p:nvSpPr>
        <p:spPr>
          <a:xfrm>
            <a:off x="6462521" y="1242955"/>
            <a:ext cx="54320" cy="54370"/>
          </a:xfrm>
          <a:prstGeom prst="rect">
            <a:avLst/>
          </a:prstGeom>
          <a:blipFill>
            <a:blip r:embed="rId144"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19" name="object 1319"/>
          <p:cNvSpPr/>
          <p:nvPr/>
        </p:nvSpPr>
        <p:spPr>
          <a:xfrm>
            <a:off x="6462521" y="1095690"/>
            <a:ext cx="54320" cy="54390"/>
          </a:xfrm>
          <a:prstGeom prst="rect">
            <a:avLst/>
          </a:prstGeom>
          <a:blipFill>
            <a:blip r:embed="rId145"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20" name="object 1320"/>
          <p:cNvSpPr/>
          <p:nvPr/>
        </p:nvSpPr>
        <p:spPr>
          <a:xfrm>
            <a:off x="6462521" y="1390221"/>
            <a:ext cx="54320" cy="54350"/>
          </a:xfrm>
          <a:prstGeom prst="rect">
            <a:avLst/>
          </a:prstGeom>
          <a:blipFill>
            <a:blip r:embed="rId146"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21" name="object 1321"/>
          <p:cNvSpPr/>
          <p:nvPr/>
        </p:nvSpPr>
        <p:spPr>
          <a:xfrm>
            <a:off x="2008203" y="989079"/>
            <a:ext cx="268100" cy="268330"/>
          </a:xfrm>
          <a:prstGeom prst="rect">
            <a:avLst/>
          </a:prstGeom>
          <a:blipFill>
            <a:blip r:embed="rId147"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22" name="object 1322"/>
          <p:cNvSpPr/>
          <p:nvPr/>
        </p:nvSpPr>
        <p:spPr>
          <a:xfrm>
            <a:off x="1995334" y="976198"/>
            <a:ext cx="293838" cy="294091"/>
          </a:xfrm>
          <a:prstGeom prst="rect">
            <a:avLst/>
          </a:prstGeom>
          <a:blipFill>
            <a:blip r:embed="rId148"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23" name="object 1323"/>
          <p:cNvSpPr/>
          <p:nvPr/>
        </p:nvSpPr>
        <p:spPr>
          <a:xfrm>
            <a:off x="1882418" y="1054539"/>
            <a:ext cx="268955" cy="137410"/>
          </a:xfrm>
          <a:prstGeom prst="rect">
            <a:avLst/>
          </a:prstGeom>
          <a:blipFill>
            <a:blip r:embed="rId149"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24" name="object 1324"/>
          <p:cNvSpPr/>
          <p:nvPr/>
        </p:nvSpPr>
        <p:spPr>
          <a:xfrm>
            <a:off x="1741853" y="1059337"/>
            <a:ext cx="127695" cy="127814"/>
          </a:xfrm>
          <a:prstGeom prst="rect">
            <a:avLst/>
          </a:prstGeom>
          <a:blipFill>
            <a:blip r:embed="rId150"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25" name="object 1325"/>
          <p:cNvSpPr/>
          <p:nvPr/>
        </p:nvSpPr>
        <p:spPr>
          <a:xfrm>
            <a:off x="1728985" y="1046456"/>
            <a:ext cx="153432" cy="153575"/>
          </a:xfrm>
          <a:prstGeom prst="rect">
            <a:avLst/>
          </a:prstGeom>
          <a:blipFill>
            <a:blip r:embed="rId151"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26" name="object 1326"/>
          <p:cNvSpPr/>
          <p:nvPr/>
        </p:nvSpPr>
        <p:spPr>
          <a:xfrm>
            <a:off x="1995334" y="1565199"/>
            <a:ext cx="293838" cy="34402"/>
          </a:xfrm>
          <a:prstGeom prst="rect">
            <a:avLst/>
          </a:prstGeom>
          <a:blipFill>
            <a:blip r:embed="rId152"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27" name="object 1327"/>
          <p:cNvSpPr/>
          <p:nvPr/>
        </p:nvSpPr>
        <p:spPr>
          <a:xfrm>
            <a:off x="3578497" y="1552656"/>
            <a:ext cx="87915" cy="46945"/>
          </a:xfrm>
          <a:prstGeom prst="rect">
            <a:avLst/>
          </a:prstGeom>
          <a:blipFill>
            <a:blip r:embed="rId153"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28" name="object 1328"/>
          <p:cNvSpPr/>
          <p:nvPr/>
        </p:nvSpPr>
        <p:spPr>
          <a:xfrm>
            <a:off x="3513118" y="1512023"/>
            <a:ext cx="103369" cy="87578"/>
          </a:xfrm>
          <a:prstGeom prst="rect">
            <a:avLst/>
          </a:prstGeom>
          <a:blipFill>
            <a:blip r:embed="rId154"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29" name="object 1329"/>
          <p:cNvSpPr/>
          <p:nvPr/>
        </p:nvSpPr>
        <p:spPr>
          <a:xfrm>
            <a:off x="3214049" y="976198"/>
            <a:ext cx="293798" cy="294091"/>
          </a:xfrm>
          <a:prstGeom prst="rect">
            <a:avLst/>
          </a:prstGeom>
          <a:blipFill>
            <a:blip r:embed="rId155"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30" name="object 1330"/>
          <p:cNvSpPr/>
          <p:nvPr/>
        </p:nvSpPr>
        <p:spPr>
          <a:xfrm>
            <a:off x="3386100" y="1095312"/>
            <a:ext cx="229334" cy="55864"/>
          </a:xfrm>
          <a:prstGeom prst="rect">
            <a:avLst/>
          </a:prstGeom>
          <a:blipFill>
            <a:blip r:embed="rId156"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31" name="object 1331"/>
          <p:cNvSpPr/>
          <p:nvPr/>
        </p:nvSpPr>
        <p:spPr>
          <a:xfrm>
            <a:off x="3436621" y="1055912"/>
            <a:ext cx="179271" cy="57338"/>
          </a:xfrm>
          <a:prstGeom prst="rect">
            <a:avLst/>
          </a:prstGeom>
          <a:blipFill>
            <a:blip r:embed="rId157"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32" name="object 1332"/>
          <p:cNvSpPr/>
          <p:nvPr/>
        </p:nvSpPr>
        <p:spPr>
          <a:xfrm>
            <a:off x="3436223" y="990293"/>
            <a:ext cx="180046" cy="111250"/>
          </a:xfrm>
          <a:prstGeom prst="rect">
            <a:avLst/>
          </a:prstGeom>
          <a:blipFill>
            <a:blip r:embed="rId158"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33" name="object 1333"/>
          <p:cNvSpPr/>
          <p:nvPr/>
        </p:nvSpPr>
        <p:spPr>
          <a:xfrm>
            <a:off x="3412951" y="924674"/>
            <a:ext cx="203537" cy="176690"/>
          </a:xfrm>
          <a:prstGeom prst="rect">
            <a:avLst/>
          </a:prstGeom>
          <a:blipFill>
            <a:blip r:embed="rId159"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34" name="object 1334"/>
          <p:cNvSpPr/>
          <p:nvPr/>
        </p:nvSpPr>
        <p:spPr>
          <a:xfrm>
            <a:off x="3436621" y="1133258"/>
            <a:ext cx="179271" cy="57317"/>
          </a:xfrm>
          <a:prstGeom prst="rect">
            <a:avLst/>
          </a:prstGeom>
          <a:blipFill>
            <a:blip r:embed="rId160"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35" name="object 1335"/>
          <p:cNvSpPr/>
          <p:nvPr/>
        </p:nvSpPr>
        <p:spPr>
          <a:xfrm>
            <a:off x="3436223" y="1144945"/>
            <a:ext cx="180046" cy="111250"/>
          </a:xfrm>
          <a:prstGeom prst="rect">
            <a:avLst/>
          </a:prstGeom>
          <a:blipFill>
            <a:blip r:embed="rId161"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36" name="object 1336"/>
          <p:cNvSpPr/>
          <p:nvPr/>
        </p:nvSpPr>
        <p:spPr>
          <a:xfrm>
            <a:off x="3412951" y="1145124"/>
            <a:ext cx="203537" cy="176690"/>
          </a:xfrm>
          <a:prstGeom prst="rect">
            <a:avLst/>
          </a:prstGeom>
          <a:blipFill>
            <a:blip r:embed="rId162"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37" name="object 1337"/>
          <p:cNvSpPr/>
          <p:nvPr/>
        </p:nvSpPr>
        <p:spPr>
          <a:xfrm>
            <a:off x="830781" y="4172609"/>
            <a:ext cx="7468329" cy="824762"/>
          </a:xfrm>
          <a:prstGeom prst="rect">
            <a:avLst/>
          </a:prstGeom>
          <a:blipFill>
            <a:blip r:embed="rId163"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38" name="object 1338"/>
          <p:cNvSpPr/>
          <p:nvPr/>
        </p:nvSpPr>
        <p:spPr>
          <a:xfrm>
            <a:off x="3610601" y="4181132"/>
            <a:ext cx="55812" cy="111966"/>
          </a:xfrm>
          <a:prstGeom prst="rect">
            <a:avLst/>
          </a:prstGeom>
          <a:blipFill>
            <a:blip r:embed="rId164"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39" name="object 1339"/>
          <p:cNvSpPr/>
          <p:nvPr/>
        </p:nvSpPr>
        <p:spPr>
          <a:xfrm>
            <a:off x="3610601" y="4770014"/>
            <a:ext cx="55812" cy="111986"/>
          </a:xfrm>
          <a:prstGeom prst="rect">
            <a:avLst/>
          </a:prstGeom>
          <a:blipFill>
            <a:blip r:embed="rId165"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40" name="object 1340"/>
          <p:cNvSpPr/>
          <p:nvPr/>
        </p:nvSpPr>
        <p:spPr>
          <a:xfrm>
            <a:off x="3610601" y="4704234"/>
            <a:ext cx="55812" cy="111987"/>
          </a:xfrm>
          <a:prstGeom prst="rect">
            <a:avLst/>
          </a:prstGeom>
          <a:blipFill>
            <a:blip r:embed="rId166"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41" name="object 1341"/>
          <p:cNvSpPr/>
          <p:nvPr/>
        </p:nvSpPr>
        <p:spPr>
          <a:xfrm>
            <a:off x="3610601" y="4638456"/>
            <a:ext cx="55812" cy="111986"/>
          </a:xfrm>
          <a:prstGeom prst="rect">
            <a:avLst/>
          </a:prstGeom>
          <a:blipFill>
            <a:blip r:embed="rId167"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42" name="object 1342"/>
          <p:cNvSpPr/>
          <p:nvPr/>
        </p:nvSpPr>
        <p:spPr>
          <a:xfrm>
            <a:off x="3610601" y="4572677"/>
            <a:ext cx="55812" cy="111987"/>
          </a:xfrm>
          <a:prstGeom prst="rect">
            <a:avLst/>
          </a:prstGeom>
          <a:blipFill>
            <a:blip r:embed="rId168"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43" name="object 1343"/>
          <p:cNvSpPr/>
          <p:nvPr/>
        </p:nvSpPr>
        <p:spPr>
          <a:xfrm>
            <a:off x="3610601" y="4506898"/>
            <a:ext cx="55812" cy="111947"/>
          </a:xfrm>
          <a:prstGeom prst="rect">
            <a:avLst/>
          </a:prstGeom>
          <a:blipFill>
            <a:blip r:embed="rId169"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44" name="object 1344"/>
          <p:cNvSpPr/>
          <p:nvPr/>
        </p:nvSpPr>
        <p:spPr>
          <a:xfrm>
            <a:off x="3610601" y="4441120"/>
            <a:ext cx="55812" cy="111947"/>
          </a:xfrm>
          <a:prstGeom prst="rect">
            <a:avLst/>
          </a:prstGeom>
          <a:blipFill>
            <a:blip r:embed="rId170"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45" name="object 1345"/>
          <p:cNvSpPr/>
          <p:nvPr/>
        </p:nvSpPr>
        <p:spPr>
          <a:xfrm>
            <a:off x="3610601" y="4431464"/>
            <a:ext cx="55812" cy="55844"/>
          </a:xfrm>
          <a:prstGeom prst="rect">
            <a:avLst/>
          </a:prstGeom>
          <a:blipFill>
            <a:blip r:embed="rId171"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46" name="object 1346"/>
          <p:cNvSpPr/>
          <p:nvPr/>
        </p:nvSpPr>
        <p:spPr>
          <a:xfrm>
            <a:off x="3226937" y="4523244"/>
            <a:ext cx="268061" cy="268310"/>
          </a:xfrm>
          <a:prstGeom prst="rect">
            <a:avLst/>
          </a:prstGeom>
          <a:blipFill>
            <a:blip r:embed="rId172"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47" name="object 1347"/>
          <p:cNvSpPr/>
          <p:nvPr/>
        </p:nvSpPr>
        <p:spPr>
          <a:xfrm>
            <a:off x="3226937" y="4167255"/>
            <a:ext cx="268061" cy="35298"/>
          </a:xfrm>
          <a:prstGeom prst="rect">
            <a:avLst/>
          </a:prstGeom>
          <a:blipFill>
            <a:blip r:embed="rId173"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48" name="object 1348"/>
          <p:cNvSpPr/>
          <p:nvPr/>
        </p:nvSpPr>
        <p:spPr>
          <a:xfrm>
            <a:off x="3214049" y="4167255"/>
            <a:ext cx="293798" cy="48179"/>
          </a:xfrm>
          <a:prstGeom prst="rect">
            <a:avLst/>
          </a:prstGeom>
          <a:blipFill>
            <a:blip r:embed="rId174"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49" name="object 1349"/>
          <p:cNvSpPr/>
          <p:nvPr/>
        </p:nvSpPr>
        <p:spPr>
          <a:xfrm>
            <a:off x="1662849" y="4167255"/>
            <a:ext cx="86762" cy="413365"/>
          </a:xfrm>
          <a:prstGeom prst="rect">
            <a:avLst/>
          </a:prstGeom>
          <a:blipFill>
            <a:blip r:embed="rId175"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50" name="object 1350"/>
          <p:cNvSpPr/>
          <p:nvPr/>
        </p:nvSpPr>
        <p:spPr>
          <a:xfrm>
            <a:off x="3962737" y="4167255"/>
            <a:ext cx="205128" cy="552906"/>
          </a:xfrm>
          <a:prstGeom prst="rect">
            <a:avLst/>
          </a:prstGeom>
          <a:blipFill>
            <a:blip r:embed="rId176"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51" name="object 1351"/>
          <p:cNvSpPr/>
          <p:nvPr/>
        </p:nvSpPr>
        <p:spPr>
          <a:xfrm>
            <a:off x="4027380" y="4579546"/>
            <a:ext cx="153354" cy="153496"/>
          </a:xfrm>
          <a:prstGeom prst="rect">
            <a:avLst/>
          </a:prstGeom>
          <a:blipFill>
            <a:blip r:embed="rId177"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52" name="object 1352"/>
          <p:cNvSpPr/>
          <p:nvPr/>
        </p:nvSpPr>
        <p:spPr>
          <a:xfrm>
            <a:off x="5588366" y="4536404"/>
            <a:ext cx="6425" cy="94008"/>
          </a:xfrm>
          <a:prstGeom prst="rect">
            <a:avLst/>
          </a:prstGeom>
          <a:blipFill>
            <a:blip r:embed="rId178"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53" name="object 1353"/>
          <p:cNvSpPr/>
          <p:nvPr/>
        </p:nvSpPr>
        <p:spPr>
          <a:xfrm>
            <a:off x="5588366" y="4389159"/>
            <a:ext cx="6425" cy="93989"/>
          </a:xfrm>
          <a:prstGeom prst="rect">
            <a:avLst/>
          </a:prstGeom>
          <a:blipFill>
            <a:blip r:embed="rId179"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54" name="object 1354"/>
          <p:cNvSpPr/>
          <p:nvPr/>
        </p:nvSpPr>
        <p:spPr>
          <a:xfrm>
            <a:off x="5588366" y="4241873"/>
            <a:ext cx="6425" cy="94029"/>
          </a:xfrm>
          <a:prstGeom prst="rect">
            <a:avLst/>
          </a:prstGeom>
          <a:blipFill>
            <a:blip r:embed="rId180"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55" name="object 1355"/>
          <p:cNvSpPr/>
          <p:nvPr/>
        </p:nvSpPr>
        <p:spPr>
          <a:xfrm>
            <a:off x="5588366" y="4167255"/>
            <a:ext cx="6425" cy="21402"/>
          </a:xfrm>
          <a:prstGeom prst="rect">
            <a:avLst/>
          </a:prstGeom>
          <a:blipFill>
            <a:blip r:embed="rId181"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56" name="object 1356"/>
          <p:cNvSpPr/>
          <p:nvPr/>
        </p:nvSpPr>
        <p:spPr>
          <a:xfrm>
            <a:off x="5060499" y="4167255"/>
            <a:ext cx="152618" cy="465745"/>
          </a:xfrm>
          <a:prstGeom prst="rect">
            <a:avLst/>
          </a:prstGeom>
          <a:blipFill>
            <a:blip r:embed="rId182"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57" name="object 1357"/>
          <p:cNvSpPr/>
          <p:nvPr/>
        </p:nvSpPr>
        <p:spPr>
          <a:xfrm>
            <a:off x="5034284" y="4482590"/>
            <a:ext cx="54320" cy="54390"/>
          </a:xfrm>
          <a:prstGeom prst="rect">
            <a:avLst/>
          </a:prstGeom>
          <a:blipFill>
            <a:blip r:embed="rId183"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58" name="object 1358"/>
          <p:cNvSpPr/>
          <p:nvPr/>
        </p:nvSpPr>
        <p:spPr>
          <a:xfrm>
            <a:off x="5034284" y="4188080"/>
            <a:ext cx="54320" cy="54370"/>
          </a:xfrm>
          <a:prstGeom prst="rect">
            <a:avLst/>
          </a:prstGeom>
          <a:blipFill>
            <a:blip r:embed="rId184"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59" name="object 1359"/>
          <p:cNvSpPr/>
          <p:nvPr/>
        </p:nvSpPr>
        <p:spPr>
          <a:xfrm>
            <a:off x="5034284" y="4777101"/>
            <a:ext cx="54320" cy="54351"/>
          </a:xfrm>
          <a:prstGeom prst="rect">
            <a:avLst/>
          </a:prstGeom>
          <a:blipFill>
            <a:blip r:embed="rId185"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60" name="object 1360"/>
          <p:cNvSpPr/>
          <p:nvPr/>
        </p:nvSpPr>
        <p:spPr>
          <a:xfrm>
            <a:off x="5034284" y="4629856"/>
            <a:ext cx="54320" cy="54351"/>
          </a:xfrm>
          <a:prstGeom prst="rect">
            <a:avLst/>
          </a:prstGeom>
          <a:blipFill>
            <a:blip r:embed="rId186"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61" name="object 1361"/>
          <p:cNvSpPr/>
          <p:nvPr/>
        </p:nvSpPr>
        <p:spPr>
          <a:xfrm>
            <a:off x="5034284" y="4335325"/>
            <a:ext cx="54320" cy="54390"/>
          </a:xfrm>
          <a:prstGeom prst="rect">
            <a:avLst/>
          </a:prstGeom>
          <a:blipFill>
            <a:blip r:embed="rId187"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62" name="object 1362"/>
          <p:cNvSpPr/>
          <p:nvPr/>
        </p:nvSpPr>
        <p:spPr>
          <a:xfrm>
            <a:off x="5034284" y="4924346"/>
            <a:ext cx="54320" cy="54370"/>
          </a:xfrm>
          <a:prstGeom prst="rect">
            <a:avLst/>
          </a:prstGeom>
          <a:blipFill>
            <a:blip r:embed="rId188"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63" name="object 1363"/>
          <p:cNvSpPr/>
          <p:nvPr/>
        </p:nvSpPr>
        <p:spPr>
          <a:xfrm>
            <a:off x="5562131" y="4482590"/>
            <a:ext cx="54279" cy="54390"/>
          </a:xfrm>
          <a:prstGeom prst="rect">
            <a:avLst/>
          </a:prstGeom>
          <a:blipFill>
            <a:blip r:embed="rId189"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64" name="object 1364"/>
          <p:cNvSpPr/>
          <p:nvPr/>
        </p:nvSpPr>
        <p:spPr>
          <a:xfrm>
            <a:off x="5562131" y="4188080"/>
            <a:ext cx="54279" cy="54370"/>
          </a:xfrm>
          <a:prstGeom prst="rect">
            <a:avLst/>
          </a:prstGeom>
          <a:blipFill>
            <a:blip r:embed="rId190"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65" name="object 1365"/>
          <p:cNvSpPr/>
          <p:nvPr/>
        </p:nvSpPr>
        <p:spPr>
          <a:xfrm>
            <a:off x="5562131" y="4777101"/>
            <a:ext cx="54279" cy="54351"/>
          </a:xfrm>
          <a:prstGeom prst="rect">
            <a:avLst/>
          </a:prstGeom>
          <a:blipFill>
            <a:blip r:embed="rId191"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66" name="object 1366"/>
          <p:cNvSpPr/>
          <p:nvPr/>
        </p:nvSpPr>
        <p:spPr>
          <a:xfrm>
            <a:off x="5562131" y="4629856"/>
            <a:ext cx="54279" cy="54351"/>
          </a:xfrm>
          <a:prstGeom prst="rect">
            <a:avLst/>
          </a:prstGeom>
          <a:blipFill>
            <a:blip r:embed="rId192"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67" name="object 1367"/>
          <p:cNvSpPr/>
          <p:nvPr/>
        </p:nvSpPr>
        <p:spPr>
          <a:xfrm>
            <a:off x="5562131" y="4335325"/>
            <a:ext cx="54279" cy="54390"/>
          </a:xfrm>
          <a:prstGeom prst="rect">
            <a:avLst/>
          </a:prstGeom>
          <a:blipFill>
            <a:blip r:embed="rId193"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68" name="object 1368"/>
          <p:cNvSpPr/>
          <p:nvPr/>
        </p:nvSpPr>
        <p:spPr>
          <a:xfrm>
            <a:off x="5562131" y="4924346"/>
            <a:ext cx="54279" cy="54370"/>
          </a:xfrm>
          <a:prstGeom prst="rect">
            <a:avLst/>
          </a:prstGeom>
          <a:blipFill>
            <a:blip r:embed="rId194"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69" name="object 1369"/>
          <p:cNvSpPr/>
          <p:nvPr/>
        </p:nvSpPr>
        <p:spPr>
          <a:xfrm>
            <a:off x="6488737" y="4167255"/>
            <a:ext cx="138058" cy="465407"/>
          </a:xfrm>
          <a:prstGeom prst="rect">
            <a:avLst/>
          </a:prstGeom>
          <a:blipFill>
            <a:blip r:embed="rId195"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70" name="object 1370"/>
          <p:cNvSpPr/>
          <p:nvPr/>
        </p:nvSpPr>
        <p:spPr>
          <a:xfrm>
            <a:off x="6462521" y="4482590"/>
            <a:ext cx="54320" cy="54390"/>
          </a:xfrm>
          <a:prstGeom prst="rect">
            <a:avLst/>
          </a:prstGeom>
          <a:blipFill>
            <a:blip r:embed="rId196"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71" name="object 1371"/>
          <p:cNvSpPr/>
          <p:nvPr/>
        </p:nvSpPr>
        <p:spPr>
          <a:xfrm>
            <a:off x="6462521" y="4188080"/>
            <a:ext cx="54320" cy="54370"/>
          </a:xfrm>
          <a:prstGeom prst="rect">
            <a:avLst/>
          </a:prstGeom>
          <a:blipFill>
            <a:blip r:embed="rId197"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72" name="object 1372"/>
          <p:cNvSpPr/>
          <p:nvPr/>
        </p:nvSpPr>
        <p:spPr>
          <a:xfrm>
            <a:off x="6462521" y="4777101"/>
            <a:ext cx="54320" cy="54351"/>
          </a:xfrm>
          <a:prstGeom prst="rect">
            <a:avLst/>
          </a:prstGeom>
          <a:blipFill>
            <a:blip r:embed="rId198"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73" name="object 1373"/>
          <p:cNvSpPr/>
          <p:nvPr/>
        </p:nvSpPr>
        <p:spPr>
          <a:xfrm>
            <a:off x="6462521" y="4629856"/>
            <a:ext cx="54320" cy="54351"/>
          </a:xfrm>
          <a:prstGeom prst="rect">
            <a:avLst/>
          </a:prstGeom>
          <a:blipFill>
            <a:blip r:embed="rId199"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74" name="object 1374"/>
          <p:cNvSpPr/>
          <p:nvPr/>
        </p:nvSpPr>
        <p:spPr>
          <a:xfrm>
            <a:off x="6462521" y="4335325"/>
            <a:ext cx="54320" cy="54390"/>
          </a:xfrm>
          <a:prstGeom prst="rect">
            <a:avLst/>
          </a:prstGeom>
          <a:blipFill>
            <a:blip r:embed="rId200"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75" name="object 1375"/>
          <p:cNvSpPr/>
          <p:nvPr/>
        </p:nvSpPr>
        <p:spPr>
          <a:xfrm>
            <a:off x="6462521" y="4924346"/>
            <a:ext cx="54320" cy="54370"/>
          </a:xfrm>
          <a:prstGeom prst="rect">
            <a:avLst/>
          </a:prstGeom>
          <a:blipFill>
            <a:blip r:embed="rId201"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76" name="object 1376"/>
          <p:cNvSpPr/>
          <p:nvPr/>
        </p:nvSpPr>
        <p:spPr>
          <a:xfrm>
            <a:off x="2008203" y="4523244"/>
            <a:ext cx="268100" cy="268310"/>
          </a:xfrm>
          <a:prstGeom prst="rect">
            <a:avLst/>
          </a:prstGeom>
          <a:blipFill>
            <a:blip r:embed="rId202"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77" name="object 1377"/>
          <p:cNvSpPr/>
          <p:nvPr/>
        </p:nvSpPr>
        <p:spPr>
          <a:xfrm>
            <a:off x="1995334" y="4510363"/>
            <a:ext cx="293838" cy="294072"/>
          </a:xfrm>
          <a:prstGeom prst="rect">
            <a:avLst/>
          </a:prstGeom>
          <a:blipFill>
            <a:blip r:embed="rId203"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78" name="object 1378"/>
          <p:cNvSpPr/>
          <p:nvPr/>
        </p:nvSpPr>
        <p:spPr>
          <a:xfrm>
            <a:off x="1882418" y="4588684"/>
            <a:ext cx="268955" cy="137389"/>
          </a:xfrm>
          <a:prstGeom prst="rect">
            <a:avLst/>
          </a:prstGeom>
          <a:blipFill>
            <a:blip r:embed="rId204"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79" name="object 1379"/>
          <p:cNvSpPr/>
          <p:nvPr/>
        </p:nvSpPr>
        <p:spPr>
          <a:xfrm>
            <a:off x="1741853" y="4593502"/>
            <a:ext cx="127695" cy="127794"/>
          </a:xfrm>
          <a:prstGeom prst="rect">
            <a:avLst/>
          </a:prstGeom>
          <a:blipFill>
            <a:blip r:embed="rId150"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80" name="object 1380"/>
          <p:cNvSpPr/>
          <p:nvPr/>
        </p:nvSpPr>
        <p:spPr>
          <a:xfrm>
            <a:off x="1728985" y="4580621"/>
            <a:ext cx="153432" cy="153556"/>
          </a:xfrm>
          <a:prstGeom prst="rect">
            <a:avLst/>
          </a:prstGeom>
          <a:blipFill>
            <a:blip r:embed="rId205"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81" name="object 1381"/>
          <p:cNvSpPr/>
          <p:nvPr/>
        </p:nvSpPr>
        <p:spPr>
          <a:xfrm>
            <a:off x="2008203" y="4167255"/>
            <a:ext cx="268100" cy="35298"/>
          </a:xfrm>
          <a:prstGeom prst="rect">
            <a:avLst/>
          </a:prstGeom>
          <a:blipFill>
            <a:blip r:embed="rId206"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82" name="object 1382"/>
          <p:cNvSpPr/>
          <p:nvPr/>
        </p:nvSpPr>
        <p:spPr>
          <a:xfrm>
            <a:off x="1995334" y="4167255"/>
            <a:ext cx="293838" cy="48179"/>
          </a:xfrm>
          <a:prstGeom prst="rect">
            <a:avLst/>
          </a:prstGeom>
          <a:blipFill>
            <a:blip r:embed="rId207"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83" name="object 1383"/>
          <p:cNvSpPr/>
          <p:nvPr/>
        </p:nvSpPr>
        <p:spPr>
          <a:xfrm>
            <a:off x="3560060" y="4167255"/>
            <a:ext cx="106353" cy="60064"/>
          </a:xfrm>
          <a:prstGeom prst="rect">
            <a:avLst/>
          </a:prstGeom>
          <a:blipFill>
            <a:blip r:embed="rId208"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84" name="object 1384"/>
          <p:cNvSpPr/>
          <p:nvPr/>
        </p:nvSpPr>
        <p:spPr>
          <a:xfrm>
            <a:off x="3500169" y="4167255"/>
            <a:ext cx="116318" cy="98807"/>
          </a:xfrm>
          <a:prstGeom prst="rect">
            <a:avLst/>
          </a:prstGeom>
          <a:blipFill>
            <a:blip r:embed="rId209"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85" name="object 1385"/>
          <p:cNvSpPr/>
          <p:nvPr/>
        </p:nvSpPr>
        <p:spPr>
          <a:xfrm>
            <a:off x="3214049" y="4510363"/>
            <a:ext cx="293798" cy="294072"/>
          </a:xfrm>
          <a:prstGeom prst="rect">
            <a:avLst/>
          </a:prstGeom>
          <a:blipFill>
            <a:blip r:embed="rId210"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86" name="object 1386"/>
          <p:cNvSpPr/>
          <p:nvPr/>
        </p:nvSpPr>
        <p:spPr>
          <a:xfrm>
            <a:off x="3386100" y="4628800"/>
            <a:ext cx="229334" cy="55864"/>
          </a:xfrm>
          <a:prstGeom prst="rect">
            <a:avLst/>
          </a:prstGeom>
          <a:blipFill>
            <a:blip r:embed="rId211"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87" name="object 1387"/>
          <p:cNvSpPr/>
          <p:nvPr/>
        </p:nvSpPr>
        <p:spPr>
          <a:xfrm>
            <a:off x="3436621" y="4589400"/>
            <a:ext cx="179271" cy="57338"/>
          </a:xfrm>
          <a:prstGeom prst="rect">
            <a:avLst/>
          </a:prstGeom>
          <a:blipFill>
            <a:blip r:embed="rId212"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88" name="object 1388"/>
          <p:cNvSpPr/>
          <p:nvPr/>
        </p:nvSpPr>
        <p:spPr>
          <a:xfrm>
            <a:off x="3436223" y="4523781"/>
            <a:ext cx="180046" cy="111250"/>
          </a:xfrm>
          <a:prstGeom prst="rect">
            <a:avLst/>
          </a:prstGeom>
          <a:blipFill>
            <a:blip r:embed="rId213"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89" name="object 1389"/>
          <p:cNvSpPr/>
          <p:nvPr/>
        </p:nvSpPr>
        <p:spPr>
          <a:xfrm>
            <a:off x="3412951" y="4458182"/>
            <a:ext cx="203537" cy="176651"/>
          </a:xfrm>
          <a:prstGeom prst="rect">
            <a:avLst/>
          </a:prstGeom>
          <a:blipFill>
            <a:blip r:embed="rId214"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90" name="object 1390"/>
          <p:cNvSpPr/>
          <p:nvPr/>
        </p:nvSpPr>
        <p:spPr>
          <a:xfrm>
            <a:off x="3436621" y="4666707"/>
            <a:ext cx="179271" cy="57357"/>
          </a:xfrm>
          <a:prstGeom prst="rect">
            <a:avLst/>
          </a:prstGeom>
          <a:blipFill>
            <a:blip r:embed="rId215"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91" name="object 1391"/>
          <p:cNvSpPr/>
          <p:nvPr/>
        </p:nvSpPr>
        <p:spPr>
          <a:xfrm>
            <a:off x="3436223" y="4678433"/>
            <a:ext cx="180046" cy="111250"/>
          </a:xfrm>
          <a:prstGeom prst="rect">
            <a:avLst/>
          </a:prstGeom>
          <a:blipFill>
            <a:blip r:embed="rId216"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92" name="object 1392"/>
          <p:cNvSpPr/>
          <p:nvPr/>
        </p:nvSpPr>
        <p:spPr>
          <a:xfrm>
            <a:off x="3412951" y="4678633"/>
            <a:ext cx="203537" cy="176670"/>
          </a:xfrm>
          <a:prstGeom prst="rect">
            <a:avLst/>
          </a:prstGeom>
          <a:blipFill>
            <a:blip r:embed="rId217"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93" name="object 1393"/>
          <p:cNvSpPr txBox="1"/>
          <p:nvPr/>
        </p:nvSpPr>
        <p:spPr>
          <a:xfrm>
            <a:off x="1650657" y="699843"/>
            <a:ext cx="762744" cy="175858"/>
          </a:xfrm>
          <a:prstGeom prst="rect">
            <a:avLst/>
          </a:prstGeom>
        </p:spPr>
        <p:txBody>
          <a:bodyPr vert="horz" wrap="square" lIns="0" tIns="8930" rIns="0" bIns="0" rtlCol="0">
            <a:spAutoFit/>
          </a:bodyPr>
          <a:lstStyle/>
          <a:p>
            <a:pPr marL="7441" defTabSz="535747" fontAlgn="auto">
              <a:spcBef>
                <a:spcPts val="70"/>
              </a:spcBef>
              <a:spcAft>
                <a:spcPts val="0"/>
              </a:spcAft>
            </a:pPr>
            <a:r>
              <a:rPr sz="1084" spc="15" dirty="0">
                <a:solidFill>
                  <a:srgbClr val="231F20"/>
                </a:solidFill>
                <a:latin typeface="Arial"/>
                <a:ea typeface="+mn-ea"/>
                <a:cs typeface="Arial"/>
              </a:rPr>
              <a:t>Convolution</a:t>
            </a:r>
            <a:endParaRPr sz="1084">
              <a:solidFill>
                <a:prstClr val="black"/>
              </a:solidFill>
              <a:latin typeface="Arial"/>
              <a:ea typeface="+mn-ea"/>
              <a:cs typeface="Arial"/>
            </a:endParaRPr>
          </a:p>
        </p:txBody>
      </p:sp>
      <p:sp>
        <p:nvSpPr>
          <p:cNvPr id="1394" name="object 1394"/>
          <p:cNvSpPr txBox="1"/>
          <p:nvPr/>
        </p:nvSpPr>
        <p:spPr>
          <a:xfrm>
            <a:off x="3412773" y="699843"/>
            <a:ext cx="762744" cy="175858"/>
          </a:xfrm>
          <a:prstGeom prst="rect">
            <a:avLst/>
          </a:prstGeom>
        </p:spPr>
        <p:txBody>
          <a:bodyPr vert="horz" wrap="square" lIns="0" tIns="8930" rIns="0" bIns="0" rtlCol="0">
            <a:spAutoFit/>
          </a:bodyPr>
          <a:lstStyle/>
          <a:p>
            <a:pPr marL="7441" defTabSz="535747" fontAlgn="auto">
              <a:spcBef>
                <a:spcPts val="70"/>
              </a:spcBef>
              <a:spcAft>
                <a:spcPts val="0"/>
              </a:spcAft>
            </a:pPr>
            <a:r>
              <a:rPr sz="1084" spc="15" dirty="0">
                <a:solidFill>
                  <a:srgbClr val="231F20"/>
                </a:solidFill>
                <a:latin typeface="Arial"/>
                <a:ea typeface="+mn-ea"/>
                <a:cs typeface="Arial"/>
              </a:rPr>
              <a:t>Convolution</a:t>
            </a:r>
            <a:endParaRPr sz="1084">
              <a:solidFill>
                <a:prstClr val="black"/>
              </a:solidFill>
              <a:latin typeface="Arial"/>
              <a:ea typeface="+mn-ea"/>
              <a:cs typeface="Arial"/>
            </a:endParaRPr>
          </a:p>
        </p:txBody>
      </p:sp>
      <p:sp>
        <p:nvSpPr>
          <p:cNvPr id="1395" name="object 1395"/>
          <p:cNvSpPr txBox="1"/>
          <p:nvPr/>
        </p:nvSpPr>
        <p:spPr>
          <a:xfrm>
            <a:off x="4874288" y="699843"/>
            <a:ext cx="1002729" cy="175858"/>
          </a:xfrm>
          <a:prstGeom prst="rect">
            <a:avLst/>
          </a:prstGeom>
        </p:spPr>
        <p:txBody>
          <a:bodyPr vert="horz" wrap="square" lIns="0" tIns="8930" rIns="0" bIns="0" rtlCol="0">
            <a:spAutoFit/>
          </a:bodyPr>
          <a:lstStyle/>
          <a:p>
            <a:pPr marL="7441" defTabSz="535747" fontAlgn="auto">
              <a:spcBef>
                <a:spcPts val="70"/>
              </a:spcBef>
              <a:spcAft>
                <a:spcPts val="0"/>
              </a:spcAft>
            </a:pPr>
            <a:r>
              <a:rPr sz="1084" spc="-6" dirty="0">
                <a:solidFill>
                  <a:srgbClr val="231F20"/>
                </a:solidFill>
                <a:latin typeface="Arial"/>
                <a:ea typeface="+mn-ea"/>
                <a:cs typeface="Arial"/>
              </a:rPr>
              <a:t>Fully</a:t>
            </a:r>
            <a:r>
              <a:rPr sz="1084" spc="-26" dirty="0">
                <a:solidFill>
                  <a:srgbClr val="231F20"/>
                </a:solidFill>
                <a:latin typeface="Arial"/>
                <a:ea typeface="+mn-ea"/>
                <a:cs typeface="Arial"/>
              </a:rPr>
              <a:t> </a:t>
            </a:r>
            <a:r>
              <a:rPr sz="1084" spc="21" dirty="0">
                <a:solidFill>
                  <a:srgbClr val="231F20"/>
                </a:solidFill>
                <a:latin typeface="Arial"/>
                <a:ea typeface="+mn-ea"/>
                <a:cs typeface="Arial"/>
              </a:rPr>
              <a:t>connected</a:t>
            </a:r>
            <a:endParaRPr sz="1084">
              <a:solidFill>
                <a:prstClr val="black"/>
              </a:solidFill>
              <a:latin typeface="Arial"/>
              <a:ea typeface="+mn-ea"/>
              <a:cs typeface="Arial"/>
            </a:endParaRPr>
          </a:p>
        </p:txBody>
      </p:sp>
      <p:sp>
        <p:nvSpPr>
          <p:cNvPr id="1396" name="object 1396"/>
          <p:cNvSpPr/>
          <p:nvPr/>
        </p:nvSpPr>
        <p:spPr>
          <a:xfrm>
            <a:off x="1986622" y="878545"/>
            <a:ext cx="93390" cy="46881"/>
          </a:xfrm>
          <a:custGeom>
            <a:avLst/>
            <a:gdLst/>
            <a:ahLst/>
            <a:cxnLst/>
            <a:rect l="l" t="t" r="r" b="b"/>
            <a:pathLst>
              <a:path w="159385" h="80009">
                <a:moveTo>
                  <a:pt x="158901" y="0"/>
                </a:moveTo>
                <a:lnTo>
                  <a:pt x="0" y="0"/>
                </a:lnTo>
                <a:lnTo>
                  <a:pt x="79467" y="79508"/>
                </a:lnTo>
                <a:lnTo>
                  <a:pt x="158901"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97" name="object 1397"/>
          <p:cNvSpPr/>
          <p:nvPr/>
        </p:nvSpPr>
        <p:spPr>
          <a:xfrm>
            <a:off x="3720633" y="878545"/>
            <a:ext cx="93390" cy="46881"/>
          </a:xfrm>
          <a:custGeom>
            <a:avLst/>
            <a:gdLst/>
            <a:ahLst/>
            <a:cxnLst/>
            <a:rect l="l" t="t" r="r" b="b"/>
            <a:pathLst>
              <a:path w="159385" h="80009">
                <a:moveTo>
                  <a:pt x="158868" y="0"/>
                </a:moveTo>
                <a:lnTo>
                  <a:pt x="0" y="0"/>
                </a:lnTo>
                <a:lnTo>
                  <a:pt x="79433" y="79508"/>
                </a:lnTo>
                <a:lnTo>
                  <a:pt x="158868"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98" name="object 1398"/>
          <p:cNvSpPr/>
          <p:nvPr/>
        </p:nvSpPr>
        <p:spPr>
          <a:xfrm>
            <a:off x="5292081" y="878545"/>
            <a:ext cx="93390" cy="46881"/>
          </a:xfrm>
          <a:custGeom>
            <a:avLst/>
            <a:gdLst/>
            <a:ahLst/>
            <a:cxnLst/>
            <a:rect l="l" t="t" r="r" b="b"/>
            <a:pathLst>
              <a:path w="159384" h="80009">
                <a:moveTo>
                  <a:pt x="158901" y="0"/>
                </a:moveTo>
                <a:lnTo>
                  <a:pt x="0" y="0"/>
                </a:lnTo>
                <a:lnTo>
                  <a:pt x="79467" y="79508"/>
                </a:lnTo>
                <a:lnTo>
                  <a:pt x="158901"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99" name="object 1399"/>
          <p:cNvSpPr/>
          <p:nvPr/>
        </p:nvSpPr>
        <p:spPr>
          <a:xfrm>
            <a:off x="6757971" y="878545"/>
            <a:ext cx="93390" cy="46881"/>
          </a:xfrm>
          <a:custGeom>
            <a:avLst/>
            <a:gdLst/>
            <a:ahLst/>
            <a:cxnLst/>
            <a:rect l="l" t="t" r="r" b="b"/>
            <a:pathLst>
              <a:path w="159384" h="80009">
                <a:moveTo>
                  <a:pt x="158866" y="0"/>
                </a:moveTo>
                <a:lnTo>
                  <a:pt x="0" y="0"/>
                </a:lnTo>
                <a:lnTo>
                  <a:pt x="79399" y="79508"/>
                </a:lnTo>
                <a:lnTo>
                  <a:pt x="158866"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00" name="object 1400"/>
          <p:cNvSpPr txBox="1"/>
          <p:nvPr/>
        </p:nvSpPr>
        <p:spPr>
          <a:xfrm>
            <a:off x="6340247" y="699843"/>
            <a:ext cx="1002729" cy="175858"/>
          </a:xfrm>
          <a:prstGeom prst="rect">
            <a:avLst/>
          </a:prstGeom>
        </p:spPr>
        <p:txBody>
          <a:bodyPr vert="horz" wrap="square" lIns="0" tIns="8930" rIns="0" bIns="0" rtlCol="0">
            <a:spAutoFit/>
          </a:bodyPr>
          <a:lstStyle/>
          <a:p>
            <a:pPr marL="7441" defTabSz="535747" fontAlgn="auto">
              <a:spcBef>
                <a:spcPts val="70"/>
              </a:spcBef>
              <a:spcAft>
                <a:spcPts val="0"/>
              </a:spcAft>
            </a:pPr>
            <a:r>
              <a:rPr sz="1084" spc="-6" dirty="0">
                <a:solidFill>
                  <a:srgbClr val="231F20"/>
                </a:solidFill>
                <a:latin typeface="Arial"/>
                <a:ea typeface="+mn-ea"/>
                <a:cs typeface="Arial"/>
              </a:rPr>
              <a:t>Fully</a:t>
            </a:r>
            <a:r>
              <a:rPr sz="1084" spc="-26" dirty="0">
                <a:solidFill>
                  <a:srgbClr val="231F20"/>
                </a:solidFill>
                <a:latin typeface="Arial"/>
                <a:ea typeface="+mn-ea"/>
                <a:cs typeface="Arial"/>
              </a:rPr>
              <a:t> </a:t>
            </a:r>
            <a:r>
              <a:rPr sz="1084" spc="21" dirty="0">
                <a:solidFill>
                  <a:srgbClr val="231F20"/>
                </a:solidFill>
                <a:latin typeface="Arial"/>
                <a:ea typeface="+mn-ea"/>
                <a:cs typeface="Arial"/>
              </a:rPr>
              <a:t>connected</a:t>
            </a:r>
            <a:endParaRPr sz="1084">
              <a:solidFill>
                <a:prstClr val="black"/>
              </a:solidFill>
              <a:latin typeface="Arial"/>
              <a:ea typeface="+mn-ea"/>
              <a:cs typeface="Arial"/>
            </a:endParaRPr>
          </a:p>
        </p:txBody>
      </p:sp>
      <p:sp>
        <p:nvSpPr>
          <p:cNvPr id="1401" name="object 1401"/>
          <p:cNvSpPr/>
          <p:nvPr/>
        </p:nvSpPr>
        <p:spPr>
          <a:xfrm>
            <a:off x="6933444" y="1104072"/>
            <a:ext cx="388069" cy="159618"/>
          </a:xfrm>
          <a:custGeom>
            <a:avLst/>
            <a:gdLst/>
            <a:ahLst/>
            <a:cxnLst/>
            <a:rect l="l" t="t" r="r" b="b"/>
            <a:pathLst>
              <a:path w="662304" h="272414">
                <a:moveTo>
                  <a:pt x="607259" y="272296"/>
                </a:moveTo>
                <a:lnTo>
                  <a:pt x="54856" y="272296"/>
                </a:lnTo>
                <a:lnTo>
                  <a:pt x="33496" y="267979"/>
                </a:lnTo>
                <a:lnTo>
                  <a:pt x="16060" y="256204"/>
                </a:lnTo>
                <a:lnTo>
                  <a:pt x="4308" y="238740"/>
                </a:lnTo>
                <a:lnTo>
                  <a:pt x="0" y="217354"/>
                </a:lnTo>
                <a:lnTo>
                  <a:pt x="0" y="54941"/>
                </a:lnTo>
                <a:lnTo>
                  <a:pt x="4308" y="33556"/>
                </a:lnTo>
                <a:lnTo>
                  <a:pt x="16060" y="16092"/>
                </a:lnTo>
                <a:lnTo>
                  <a:pt x="33496" y="4317"/>
                </a:lnTo>
                <a:lnTo>
                  <a:pt x="54856" y="0"/>
                </a:lnTo>
                <a:lnTo>
                  <a:pt x="607259" y="0"/>
                </a:lnTo>
                <a:lnTo>
                  <a:pt x="628650" y="4317"/>
                </a:lnTo>
                <a:lnTo>
                  <a:pt x="646119" y="16092"/>
                </a:lnTo>
                <a:lnTo>
                  <a:pt x="657898" y="33556"/>
                </a:lnTo>
                <a:lnTo>
                  <a:pt x="662218" y="54941"/>
                </a:lnTo>
                <a:lnTo>
                  <a:pt x="662218" y="217354"/>
                </a:lnTo>
                <a:lnTo>
                  <a:pt x="657898" y="238740"/>
                </a:lnTo>
                <a:lnTo>
                  <a:pt x="646119" y="256204"/>
                </a:lnTo>
                <a:lnTo>
                  <a:pt x="628650" y="267979"/>
                </a:lnTo>
                <a:lnTo>
                  <a:pt x="607259" y="272296"/>
                </a:lnTo>
                <a:close/>
              </a:path>
            </a:pathLst>
          </a:custGeom>
          <a:ln w="10973">
            <a:solidFill>
              <a:srgbClr val="0190CB"/>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02" name="object 1402"/>
          <p:cNvSpPr/>
          <p:nvPr/>
        </p:nvSpPr>
        <p:spPr>
          <a:xfrm>
            <a:off x="6933443" y="1304812"/>
            <a:ext cx="388069" cy="159618"/>
          </a:xfrm>
          <a:custGeom>
            <a:avLst/>
            <a:gdLst/>
            <a:ahLst/>
            <a:cxnLst/>
            <a:rect l="l" t="t" r="r" b="b"/>
            <a:pathLst>
              <a:path w="662304" h="272414">
                <a:moveTo>
                  <a:pt x="607260" y="0"/>
                </a:moveTo>
                <a:lnTo>
                  <a:pt x="54856" y="0"/>
                </a:lnTo>
                <a:lnTo>
                  <a:pt x="33496" y="4317"/>
                </a:lnTo>
                <a:lnTo>
                  <a:pt x="16060" y="16092"/>
                </a:lnTo>
                <a:lnTo>
                  <a:pt x="4308" y="33556"/>
                </a:lnTo>
                <a:lnTo>
                  <a:pt x="0" y="54941"/>
                </a:lnTo>
                <a:lnTo>
                  <a:pt x="0" y="217355"/>
                </a:lnTo>
                <a:lnTo>
                  <a:pt x="4308" y="238740"/>
                </a:lnTo>
                <a:lnTo>
                  <a:pt x="16060" y="256204"/>
                </a:lnTo>
                <a:lnTo>
                  <a:pt x="33496" y="267979"/>
                </a:lnTo>
                <a:lnTo>
                  <a:pt x="54856" y="272296"/>
                </a:lnTo>
                <a:lnTo>
                  <a:pt x="607260" y="272296"/>
                </a:lnTo>
                <a:lnTo>
                  <a:pt x="628650" y="267979"/>
                </a:lnTo>
                <a:lnTo>
                  <a:pt x="646119" y="256204"/>
                </a:lnTo>
                <a:lnTo>
                  <a:pt x="657898" y="238740"/>
                </a:lnTo>
                <a:lnTo>
                  <a:pt x="662218" y="217355"/>
                </a:lnTo>
                <a:lnTo>
                  <a:pt x="662218" y="54941"/>
                </a:lnTo>
                <a:lnTo>
                  <a:pt x="657898" y="33556"/>
                </a:lnTo>
                <a:lnTo>
                  <a:pt x="646119" y="16092"/>
                </a:lnTo>
                <a:lnTo>
                  <a:pt x="628650" y="4317"/>
                </a:lnTo>
                <a:lnTo>
                  <a:pt x="607260" y="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03" name="object 1403"/>
          <p:cNvSpPr/>
          <p:nvPr/>
        </p:nvSpPr>
        <p:spPr>
          <a:xfrm>
            <a:off x="6933443" y="1505532"/>
            <a:ext cx="388069" cy="159618"/>
          </a:xfrm>
          <a:custGeom>
            <a:avLst/>
            <a:gdLst/>
            <a:ahLst/>
            <a:cxnLst/>
            <a:rect l="l" t="t" r="r" b="b"/>
            <a:pathLst>
              <a:path w="662304" h="272414">
                <a:moveTo>
                  <a:pt x="607260" y="0"/>
                </a:moveTo>
                <a:lnTo>
                  <a:pt x="54856" y="0"/>
                </a:lnTo>
                <a:lnTo>
                  <a:pt x="33496" y="4317"/>
                </a:lnTo>
                <a:lnTo>
                  <a:pt x="16060" y="16092"/>
                </a:lnTo>
                <a:lnTo>
                  <a:pt x="4308" y="33557"/>
                </a:lnTo>
                <a:lnTo>
                  <a:pt x="0" y="54942"/>
                </a:lnTo>
                <a:lnTo>
                  <a:pt x="0" y="217355"/>
                </a:lnTo>
                <a:lnTo>
                  <a:pt x="4308" y="238740"/>
                </a:lnTo>
                <a:lnTo>
                  <a:pt x="16060" y="256204"/>
                </a:lnTo>
                <a:lnTo>
                  <a:pt x="33496" y="267979"/>
                </a:lnTo>
                <a:lnTo>
                  <a:pt x="54856" y="272296"/>
                </a:lnTo>
                <a:lnTo>
                  <a:pt x="607260" y="272296"/>
                </a:lnTo>
                <a:lnTo>
                  <a:pt x="628650" y="267979"/>
                </a:lnTo>
                <a:lnTo>
                  <a:pt x="646119" y="256204"/>
                </a:lnTo>
                <a:lnTo>
                  <a:pt x="657898" y="238740"/>
                </a:lnTo>
                <a:lnTo>
                  <a:pt x="662218" y="217355"/>
                </a:lnTo>
                <a:lnTo>
                  <a:pt x="662218" y="54942"/>
                </a:lnTo>
                <a:lnTo>
                  <a:pt x="657898" y="33557"/>
                </a:lnTo>
                <a:lnTo>
                  <a:pt x="646119" y="16092"/>
                </a:lnTo>
                <a:lnTo>
                  <a:pt x="628650" y="4317"/>
                </a:lnTo>
                <a:lnTo>
                  <a:pt x="607260" y="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04" name="object 1404"/>
          <p:cNvSpPr/>
          <p:nvPr/>
        </p:nvSpPr>
        <p:spPr>
          <a:xfrm>
            <a:off x="6933443" y="1706233"/>
            <a:ext cx="388069" cy="159618"/>
          </a:xfrm>
          <a:custGeom>
            <a:avLst/>
            <a:gdLst/>
            <a:ahLst/>
            <a:cxnLst/>
            <a:rect l="l" t="t" r="r" b="b"/>
            <a:pathLst>
              <a:path w="662304" h="272414">
                <a:moveTo>
                  <a:pt x="607260" y="0"/>
                </a:moveTo>
                <a:lnTo>
                  <a:pt x="54856" y="0"/>
                </a:lnTo>
                <a:lnTo>
                  <a:pt x="33496" y="4323"/>
                </a:lnTo>
                <a:lnTo>
                  <a:pt x="16060" y="16109"/>
                </a:lnTo>
                <a:lnTo>
                  <a:pt x="4308" y="33584"/>
                </a:lnTo>
                <a:lnTo>
                  <a:pt x="0" y="54975"/>
                </a:lnTo>
                <a:lnTo>
                  <a:pt x="0" y="217388"/>
                </a:lnTo>
                <a:lnTo>
                  <a:pt x="4308" y="238773"/>
                </a:lnTo>
                <a:lnTo>
                  <a:pt x="16060" y="256237"/>
                </a:lnTo>
                <a:lnTo>
                  <a:pt x="33496" y="268012"/>
                </a:lnTo>
                <a:lnTo>
                  <a:pt x="54856" y="272329"/>
                </a:lnTo>
                <a:lnTo>
                  <a:pt x="607260" y="272329"/>
                </a:lnTo>
                <a:lnTo>
                  <a:pt x="628650" y="268012"/>
                </a:lnTo>
                <a:lnTo>
                  <a:pt x="646119" y="256237"/>
                </a:lnTo>
                <a:lnTo>
                  <a:pt x="657898" y="238773"/>
                </a:lnTo>
                <a:lnTo>
                  <a:pt x="662218" y="217388"/>
                </a:lnTo>
                <a:lnTo>
                  <a:pt x="662218" y="54975"/>
                </a:lnTo>
                <a:lnTo>
                  <a:pt x="657898" y="33584"/>
                </a:lnTo>
                <a:lnTo>
                  <a:pt x="646119" y="16109"/>
                </a:lnTo>
                <a:lnTo>
                  <a:pt x="628650" y="4323"/>
                </a:lnTo>
                <a:lnTo>
                  <a:pt x="607260" y="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05" name="object 1405"/>
          <p:cNvSpPr/>
          <p:nvPr/>
        </p:nvSpPr>
        <p:spPr>
          <a:xfrm>
            <a:off x="6933443" y="1906953"/>
            <a:ext cx="388069" cy="159618"/>
          </a:xfrm>
          <a:custGeom>
            <a:avLst/>
            <a:gdLst/>
            <a:ahLst/>
            <a:cxnLst/>
            <a:rect l="l" t="t" r="r" b="b"/>
            <a:pathLst>
              <a:path w="662304" h="272414">
                <a:moveTo>
                  <a:pt x="607260" y="0"/>
                </a:moveTo>
                <a:lnTo>
                  <a:pt x="54856" y="0"/>
                </a:lnTo>
                <a:lnTo>
                  <a:pt x="33496" y="4323"/>
                </a:lnTo>
                <a:lnTo>
                  <a:pt x="16060" y="16109"/>
                </a:lnTo>
                <a:lnTo>
                  <a:pt x="4308" y="33585"/>
                </a:lnTo>
                <a:lnTo>
                  <a:pt x="0" y="54975"/>
                </a:lnTo>
                <a:lnTo>
                  <a:pt x="0" y="217388"/>
                </a:lnTo>
                <a:lnTo>
                  <a:pt x="4308" y="238759"/>
                </a:lnTo>
                <a:lnTo>
                  <a:pt x="16060" y="256225"/>
                </a:lnTo>
                <a:lnTo>
                  <a:pt x="33496" y="268008"/>
                </a:lnTo>
                <a:lnTo>
                  <a:pt x="54856" y="272331"/>
                </a:lnTo>
                <a:lnTo>
                  <a:pt x="607260" y="272331"/>
                </a:lnTo>
                <a:lnTo>
                  <a:pt x="628650" y="268008"/>
                </a:lnTo>
                <a:lnTo>
                  <a:pt x="646119" y="256225"/>
                </a:lnTo>
                <a:lnTo>
                  <a:pt x="657898" y="238759"/>
                </a:lnTo>
                <a:lnTo>
                  <a:pt x="662218" y="217388"/>
                </a:lnTo>
                <a:lnTo>
                  <a:pt x="662218" y="54975"/>
                </a:lnTo>
                <a:lnTo>
                  <a:pt x="657898" y="33585"/>
                </a:lnTo>
                <a:lnTo>
                  <a:pt x="646119" y="16109"/>
                </a:lnTo>
                <a:lnTo>
                  <a:pt x="628650" y="4323"/>
                </a:lnTo>
                <a:lnTo>
                  <a:pt x="607260" y="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06" name="object 1406"/>
          <p:cNvSpPr/>
          <p:nvPr/>
        </p:nvSpPr>
        <p:spPr>
          <a:xfrm>
            <a:off x="6933443" y="2107673"/>
            <a:ext cx="388069" cy="159618"/>
          </a:xfrm>
          <a:custGeom>
            <a:avLst/>
            <a:gdLst/>
            <a:ahLst/>
            <a:cxnLst/>
            <a:rect l="l" t="t" r="r" b="b"/>
            <a:pathLst>
              <a:path w="662304" h="272414">
                <a:moveTo>
                  <a:pt x="607260" y="0"/>
                </a:moveTo>
                <a:lnTo>
                  <a:pt x="54856" y="0"/>
                </a:lnTo>
                <a:lnTo>
                  <a:pt x="33496" y="4323"/>
                </a:lnTo>
                <a:lnTo>
                  <a:pt x="16060" y="16109"/>
                </a:lnTo>
                <a:lnTo>
                  <a:pt x="4308" y="33585"/>
                </a:lnTo>
                <a:lnTo>
                  <a:pt x="0" y="54975"/>
                </a:lnTo>
                <a:lnTo>
                  <a:pt x="0" y="217355"/>
                </a:lnTo>
                <a:lnTo>
                  <a:pt x="4308" y="238760"/>
                </a:lnTo>
                <a:lnTo>
                  <a:pt x="16060" y="256234"/>
                </a:lnTo>
                <a:lnTo>
                  <a:pt x="33496" y="268012"/>
                </a:lnTo>
                <a:lnTo>
                  <a:pt x="54856" y="272331"/>
                </a:lnTo>
                <a:lnTo>
                  <a:pt x="607260" y="272331"/>
                </a:lnTo>
                <a:lnTo>
                  <a:pt x="628650" y="268012"/>
                </a:lnTo>
                <a:lnTo>
                  <a:pt x="646119" y="256234"/>
                </a:lnTo>
                <a:lnTo>
                  <a:pt x="657898" y="238760"/>
                </a:lnTo>
                <a:lnTo>
                  <a:pt x="662218" y="217355"/>
                </a:lnTo>
                <a:lnTo>
                  <a:pt x="662218" y="54975"/>
                </a:lnTo>
                <a:lnTo>
                  <a:pt x="657898" y="33585"/>
                </a:lnTo>
                <a:lnTo>
                  <a:pt x="646119" y="16109"/>
                </a:lnTo>
                <a:lnTo>
                  <a:pt x="628650" y="4323"/>
                </a:lnTo>
                <a:lnTo>
                  <a:pt x="607260" y="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07" name="object 1407"/>
          <p:cNvSpPr/>
          <p:nvPr/>
        </p:nvSpPr>
        <p:spPr>
          <a:xfrm>
            <a:off x="6933443" y="2308413"/>
            <a:ext cx="388069" cy="159618"/>
          </a:xfrm>
          <a:custGeom>
            <a:avLst/>
            <a:gdLst/>
            <a:ahLst/>
            <a:cxnLst/>
            <a:rect l="l" t="t" r="r" b="b"/>
            <a:pathLst>
              <a:path w="662304" h="272414">
                <a:moveTo>
                  <a:pt x="607260" y="0"/>
                </a:moveTo>
                <a:lnTo>
                  <a:pt x="54856" y="0"/>
                </a:lnTo>
                <a:lnTo>
                  <a:pt x="33496" y="4317"/>
                </a:lnTo>
                <a:lnTo>
                  <a:pt x="16060" y="16092"/>
                </a:lnTo>
                <a:lnTo>
                  <a:pt x="4308" y="33557"/>
                </a:lnTo>
                <a:lnTo>
                  <a:pt x="0" y="54942"/>
                </a:lnTo>
                <a:lnTo>
                  <a:pt x="0" y="217355"/>
                </a:lnTo>
                <a:lnTo>
                  <a:pt x="4308" y="238740"/>
                </a:lnTo>
                <a:lnTo>
                  <a:pt x="16060" y="256204"/>
                </a:lnTo>
                <a:lnTo>
                  <a:pt x="33496" y="267979"/>
                </a:lnTo>
                <a:lnTo>
                  <a:pt x="54856" y="272296"/>
                </a:lnTo>
                <a:lnTo>
                  <a:pt x="607260" y="272296"/>
                </a:lnTo>
                <a:lnTo>
                  <a:pt x="628650" y="267979"/>
                </a:lnTo>
                <a:lnTo>
                  <a:pt x="646119" y="256204"/>
                </a:lnTo>
                <a:lnTo>
                  <a:pt x="657898" y="238740"/>
                </a:lnTo>
                <a:lnTo>
                  <a:pt x="662218" y="217355"/>
                </a:lnTo>
                <a:lnTo>
                  <a:pt x="662218" y="54942"/>
                </a:lnTo>
                <a:lnTo>
                  <a:pt x="657898" y="33557"/>
                </a:lnTo>
                <a:lnTo>
                  <a:pt x="646119" y="16092"/>
                </a:lnTo>
                <a:lnTo>
                  <a:pt x="628650" y="4317"/>
                </a:lnTo>
                <a:lnTo>
                  <a:pt x="607260" y="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08" name="object 1408"/>
          <p:cNvSpPr/>
          <p:nvPr/>
        </p:nvSpPr>
        <p:spPr>
          <a:xfrm>
            <a:off x="6933443" y="2509134"/>
            <a:ext cx="388069" cy="159618"/>
          </a:xfrm>
          <a:custGeom>
            <a:avLst/>
            <a:gdLst/>
            <a:ahLst/>
            <a:cxnLst/>
            <a:rect l="l" t="t" r="r" b="b"/>
            <a:pathLst>
              <a:path w="662304" h="272414">
                <a:moveTo>
                  <a:pt x="607260" y="0"/>
                </a:moveTo>
                <a:lnTo>
                  <a:pt x="54856" y="0"/>
                </a:lnTo>
                <a:lnTo>
                  <a:pt x="33496" y="4317"/>
                </a:lnTo>
                <a:lnTo>
                  <a:pt x="16060" y="16092"/>
                </a:lnTo>
                <a:lnTo>
                  <a:pt x="4308" y="33556"/>
                </a:lnTo>
                <a:lnTo>
                  <a:pt x="0" y="54941"/>
                </a:lnTo>
                <a:lnTo>
                  <a:pt x="0" y="217354"/>
                </a:lnTo>
                <a:lnTo>
                  <a:pt x="4308" y="238739"/>
                </a:lnTo>
                <a:lnTo>
                  <a:pt x="16060" y="256204"/>
                </a:lnTo>
                <a:lnTo>
                  <a:pt x="33496" y="267979"/>
                </a:lnTo>
                <a:lnTo>
                  <a:pt x="54856" y="272296"/>
                </a:lnTo>
                <a:lnTo>
                  <a:pt x="607260" y="272296"/>
                </a:lnTo>
                <a:lnTo>
                  <a:pt x="628650" y="267979"/>
                </a:lnTo>
                <a:lnTo>
                  <a:pt x="646119" y="256204"/>
                </a:lnTo>
                <a:lnTo>
                  <a:pt x="657898" y="238739"/>
                </a:lnTo>
                <a:lnTo>
                  <a:pt x="662218" y="217354"/>
                </a:lnTo>
                <a:lnTo>
                  <a:pt x="662218" y="54941"/>
                </a:lnTo>
                <a:lnTo>
                  <a:pt x="657898" y="33556"/>
                </a:lnTo>
                <a:lnTo>
                  <a:pt x="646119" y="16092"/>
                </a:lnTo>
                <a:lnTo>
                  <a:pt x="628650" y="4317"/>
                </a:lnTo>
                <a:lnTo>
                  <a:pt x="607260" y="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09" name="object 1409"/>
          <p:cNvSpPr/>
          <p:nvPr/>
        </p:nvSpPr>
        <p:spPr>
          <a:xfrm>
            <a:off x="6933443" y="2709854"/>
            <a:ext cx="388069" cy="159618"/>
          </a:xfrm>
          <a:custGeom>
            <a:avLst/>
            <a:gdLst/>
            <a:ahLst/>
            <a:cxnLst/>
            <a:rect l="l" t="t" r="r" b="b"/>
            <a:pathLst>
              <a:path w="662304" h="272414">
                <a:moveTo>
                  <a:pt x="607260" y="0"/>
                </a:moveTo>
                <a:lnTo>
                  <a:pt x="54856" y="0"/>
                </a:lnTo>
                <a:lnTo>
                  <a:pt x="33496" y="4317"/>
                </a:lnTo>
                <a:lnTo>
                  <a:pt x="16060" y="16092"/>
                </a:lnTo>
                <a:lnTo>
                  <a:pt x="4308" y="33556"/>
                </a:lnTo>
                <a:lnTo>
                  <a:pt x="0" y="54941"/>
                </a:lnTo>
                <a:lnTo>
                  <a:pt x="0" y="217355"/>
                </a:lnTo>
                <a:lnTo>
                  <a:pt x="4308" y="238740"/>
                </a:lnTo>
                <a:lnTo>
                  <a:pt x="16060" y="256204"/>
                </a:lnTo>
                <a:lnTo>
                  <a:pt x="33496" y="267979"/>
                </a:lnTo>
                <a:lnTo>
                  <a:pt x="54856" y="272296"/>
                </a:lnTo>
                <a:lnTo>
                  <a:pt x="607260" y="272296"/>
                </a:lnTo>
                <a:lnTo>
                  <a:pt x="628650" y="267979"/>
                </a:lnTo>
                <a:lnTo>
                  <a:pt x="646119" y="256204"/>
                </a:lnTo>
                <a:lnTo>
                  <a:pt x="657898" y="238740"/>
                </a:lnTo>
                <a:lnTo>
                  <a:pt x="662218" y="217355"/>
                </a:lnTo>
                <a:lnTo>
                  <a:pt x="662218" y="54941"/>
                </a:lnTo>
                <a:lnTo>
                  <a:pt x="657898" y="33556"/>
                </a:lnTo>
                <a:lnTo>
                  <a:pt x="646119" y="16092"/>
                </a:lnTo>
                <a:lnTo>
                  <a:pt x="628650" y="4317"/>
                </a:lnTo>
                <a:lnTo>
                  <a:pt x="607260" y="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10" name="object 1410"/>
          <p:cNvSpPr/>
          <p:nvPr/>
        </p:nvSpPr>
        <p:spPr>
          <a:xfrm>
            <a:off x="6933443" y="2910573"/>
            <a:ext cx="388069" cy="159618"/>
          </a:xfrm>
          <a:custGeom>
            <a:avLst/>
            <a:gdLst/>
            <a:ahLst/>
            <a:cxnLst/>
            <a:rect l="l" t="t" r="r" b="b"/>
            <a:pathLst>
              <a:path w="662304" h="272414">
                <a:moveTo>
                  <a:pt x="607260" y="0"/>
                </a:moveTo>
                <a:lnTo>
                  <a:pt x="54856" y="0"/>
                </a:lnTo>
                <a:lnTo>
                  <a:pt x="33496" y="4322"/>
                </a:lnTo>
                <a:lnTo>
                  <a:pt x="16060" y="16105"/>
                </a:lnTo>
                <a:lnTo>
                  <a:pt x="4308" y="33571"/>
                </a:lnTo>
                <a:lnTo>
                  <a:pt x="0" y="54942"/>
                </a:lnTo>
                <a:lnTo>
                  <a:pt x="0" y="217355"/>
                </a:lnTo>
                <a:lnTo>
                  <a:pt x="4308" y="238745"/>
                </a:lnTo>
                <a:lnTo>
                  <a:pt x="16060" y="256221"/>
                </a:lnTo>
                <a:lnTo>
                  <a:pt x="33496" y="268008"/>
                </a:lnTo>
                <a:lnTo>
                  <a:pt x="54856" y="272331"/>
                </a:lnTo>
                <a:lnTo>
                  <a:pt x="607260" y="272331"/>
                </a:lnTo>
                <a:lnTo>
                  <a:pt x="628650" y="268008"/>
                </a:lnTo>
                <a:lnTo>
                  <a:pt x="646119" y="256221"/>
                </a:lnTo>
                <a:lnTo>
                  <a:pt x="657898" y="238745"/>
                </a:lnTo>
                <a:lnTo>
                  <a:pt x="662218" y="217355"/>
                </a:lnTo>
                <a:lnTo>
                  <a:pt x="662218" y="54942"/>
                </a:lnTo>
                <a:lnTo>
                  <a:pt x="657898" y="33571"/>
                </a:lnTo>
                <a:lnTo>
                  <a:pt x="646119" y="16105"/>
                </a:lnTo>
                <a:lnTo>
                  <a:pt x="628650" y="4322"/>
                </a:lnTo>
                <a:lnTo>
                  <a:pt x="607260" y="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11" name="object 1411"/>
          <p:cNvSpPr/>
          <p:nvPr/>
        </p:nvSpPr>
        <p:spPr>
          <a:xfrm>
            <a:off x="6933443" y="3111295"/>
            <a:ext cx="388069" cy="159618"/>
          </a:xfrm>
          <a:custGeom>
            <a:avLst/>
            <a:gdLst/>
            <a:ahLst/>
            <a:cxnLst/>
            <a:rect l="l" t="t" r="r" b="b"/>
            <a:pathLst>
              <a:path w="662304" h="272414">
                <a:moveTo>
                  <a:pt x="607260" y="0"/>
                </a:moveTo>
                <a:lnTo>
                  <a:pt x="54856" y="0"/>
                </a:lnTo>
                <a:lnTo>
                  <a:pt x="33496" y="4318"/>
                </a:lnTo>
                <a:lnTo>
                  <a:pt x="16060" y="16096"/>
                </a:lnTo>
                <a:lnTo>
                  <a:pt x="4308" y="33570"/>
                </a:lnTo>
                <a:lnTo>
                  <a:pt x="0" y="54975"/>
                </a:lnTo>
                <a:lnTo>
                  <a:pt x="0" y="217354"/>
                </a:lnTo>
                <a:lnTo>
                  <a:pt x="4308" y="238744"/>
                </a:lnTo>
                <a:lnTo>
                  <a:pt x="16060" y="256220"/>
                </a:lnTo>
                <a:lnTo>
                  <a:pt x="33496" y="268006"/>
                </a:lnTo>
                <a:lnTo>
                  <a:pt x="54856" y="272329"/>
                </a:lnTo>
                <a:lnTo>
                  <a:pt x="607260" y="272329"/>
                </a:lnTo>
                <a:lnTo>
                  <a:pt x="628650" y="268006"/>
                </a:lnTo>
                <a:lnTo>
                  <a:pt x="646119" y="256220"/>
                </a:lnTo>
                <a:lnTo>
                  <a:pt x="657898" y="238744"/>
                </a:lnTo>
                <a:lnTo>
                  <a:pt x="662218" y="217354"/>
                </a:lnTo>
                <a:lnTo>
                  <a:pt x="662218" y="54975"/>
                </a:lnTo>
                <a:lnTo>
                  <a:pt x="657898" y="33570"/>
                </a:lnTo>
                <a:lnTo>
                  <a:pt x="646119" y="16096"/>
                </a:lnTo>
                <a:lnTo>
                  <a:pt x="628650" y="4318"/>
                </a:lnTo>
                <a:lnTo>
                  <a:pt x="607260" y="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12" name="object 1412"/>
          <p:cNvSpPr/>
          <p:nvPr/>
        </p:nvSpPr>
        <p:spPr>
          <a:xfrm>
            <a:off x="6933443" y="3312014"/>
            <a:ext cx="388069" cy="159618"/>
          </a:xfrm>
          <a:custGeom>
            <a:avLst/>
            <a:gdLst/>
            <a:ahLst/>
            <a:cxnLst/>
            <a:rect l="l" t="t" r="r" b="b"/>
            <a:pathLst>
              <a:path w="662304" h="272414">
                <a:moveTo>
                  <a:pt x="607260" y="0"/>
                </a:moveTo>
                <a:lnTo>
                  <a:pt x="54856" y="0"/>
                </a:lnTo>
                <a:lnTo>
                  <a:pt x="33496" y="4322"/>
                </a:lnTo>
                <a:lnTo>
                  <a:pt x="16060" y="16105"/>
                </a:lnTo>
                <a:lnTo>
                  <a:pt x="4308" y="33570"/>
                </a:lnTo>
                <a:lnTo>
                  <a:pt x="0" y="54941"/>
                </a:lnTo>
                <a:lnTo>
                  <a:pt x="0" y="217354"/>
                </a:lnTo>
                <a:lnTo>
                  <a:pt x="4308" y="238754"/>
                </a:lnTo>
                <a:lnTo>
                  <a:pt x="16060" y="256216"/>
                </a:lnTo>
                <a:lnTo>
                  <a:pt x="33496" y="267983"/>
                </a:lnTo>
                <a:lnTo>
                  <a:pt x="54856" y="272296"/>
                </a:lnTo>
                <a:lnTo>
                  <a:pt x="607260" y="272296"/>
                </a:lnTo>
                <a:lnTo>
                  <a:pt x="628650" y="267983"/>
                </a:lnTo>
                <a:lnTo>
                  <a:pt x="646119" y="256216"/>
                </a:lnTo>
                <a:lnTo>
                  <a:pt x="657898" y="238754"/>
                </a:lnTo>
                <a:lnTo>
                  <a:pt x="662218" y="217354"/>
                </a:lnTo>
                <a:lnTo>
                  <a:pt x="662218" y="54941"/>
                </a:lnTo>
                <a:lnTo>
                  <a:pt x="657898" y="33570"/>
                </a:lnTo>
                <a:lnTo>
                  <a:pt x="646119" y="16105"/>
                </a:lnTo>
                <a:lnTo>
                  <a:pt x="628650" y="4322"/>
                </a:lnTo>
                <a:lnTo>
                  <a:pt x="607260" y="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13" name="object 1413"/>
          <p:cNvSpPr/>
          <p:nvPr/>
        </p:nvSpPr>
        <p:spPr>
          <a:xfrm>
            <a:off x="6933443" y="3512734"/>
            <a:ext cx="388069" cy="159618"/>
          </a:xfrm>
          <a:custGeom>
            <a:avLst/>
            <a:gdLst/>
            <a:ahLst/>
            <a:cxnLst/>
            <a:rect l="l" t="t" r="r" b="b"/>
            <a:pathLst>
              <a:path w="662304" h="272414">
                <a:moveTo>
                  <a:pt x="607260" y="0"/>
                </a:moveTo>
                <a:lnTo>
                  <a:pt x="54856" y="0"/>
                </a:lnTo>
                <a:lnTo>
                  <a:pt x="33496" y="4323"/>
                </a:lnTo>
                <a:lnTo>
                  <a:pt x="16060" y="16109"/>
                </a:lnTo>
                <a:lnTo>
                  <a:pt x="4308" y="33585"/>
                </a:lnTo>
                <a:lnTo>
                  <a:pt x="0" y="54975"/>
                </a:lnTo>
                <a:lnTo>
                  <a:pt x="0" y="217389"/>
                </a:lnTo>
                <a:lnTo>
                  <a:pt x="4308" y="238774"/>
                </a:lnTo>
                <a:lnTo>
                  <a:pt x="16060" y="256238"/>
                </a:lnTo>
                <a:lnTo>
                  <a:pt x="33496" y="268013"/>
                </a:lnTo>
                <a:lnTo>
                  <a:pt x="54856" y="272331"/>
                </a:lnTo>
                <a:lnTo>
                  <a:pt x="607260" y="272331"/>
                </a:lnTo>
                <a:lnTo>
                  <a:pt x="628650" y="268013"/>
                </a:lnTo>
                <a:lnTo>
                  <a:pt x="646119" y="256238"/>
                </a:lnTo>
                <a:lnTo>
                  <a:pt x="657898" y="238774"/>
                </a:lnTo>
                <a:lnTo>
                  <a:pt x="662218" y="217389"/>
                </a:lnTo>
                <a:lnTo>
                  <a:pt x="662218" y="54975"/>
                </a:lnTo>
                <a:lnTo>
                  <a:pt x="657898" y="33585"/>
                </a:lnTo>
                <a:lnTo>
                  <a:pt x="646119" y="16109"/>
                </a:lnTo>
                <a:lnTo>
                  <a:pt x="628650" y="4323"/>
                </a:lnTo>
                <a:lnTo>
                  <a:pt x="607260" y="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14" name="object 1414"/>
          <p:cNvSpPr/>
          <p:nvPr/>
        </p:nvSpPr>
        <p:spPr>
          <a:xfrm>
            <a:off x="6933443" y="3713475"/>
            <a:ext cx="388069" cy="159618"/>
          </a:xfrm>
          <a:custGeom>
            <a:avLst/>
            <a:gdLst/>
            <a:ahLst/>
            <a:cxnLst/>
            <a:rect l="l" t="t" r="r" b="b"/>
            <a:pathLst>
              <a:path w="662304" h="272415">
                <a:moveTo>
                  <a:pt x="607260" y="0"/>
                </a:moveTo>
                <a:lnTo>
                  <a:pt x="54856" y="0"/>
                </a:lnTo>
                <a:lnTo>
                  <a:pt x="33496" y="4317"/>
                </a:lnTo>
                <a:lnTo>
                  <a:pt x="16060" y="16092"/>
                </a:lnTo>
                <a:lnTo>
                  <a:pt x="4308" y="33556"/>
                </a:lnTo>
                <a:lnTo>
                  <a:pt x="0" y="54941"/>
                </a:lnTo>
                <a:lnTo>
                  <a:pt x="0" y="217355"/>
                </a:lnTo>
                <a:lnTo>
                  <a:pt x="4308" y="238740"/>
                </a:lnTo>
                <a:lnTo>
                  <a:pt x="16060" y="256204"/>
                </a:lnTo>
                <a:lnTo>
                  <a:pt x="33496" y="267979"/>
                </a:lnTo>
                <a:lnTo>
                  <a:pt x="54856" y="272296"/>
                </a:lnTo>
                <a:lnTo>
                  <a:pt x="607260" y="272296"/>
                </a:lnTo>
                <a:lnTo>
                  <a:pt x="628650" y="267979"/>
                </a:lnTo>
                <a:lnTo>
                  <a:pt x="646119" y="256204"/>
                </a:lnTo>
                <a:lnTo>
                  <a:pt x="657898" y="238740"/>
                </a:lnTo>
                <a:lnTo>
                  <a:pt x="662218" y="217355"/>
                </a:lnTo>
                <a:lnTo>
                  <a:pt x="662218" y="54941"/>
                </a:lnTo>
                <a:lnTo>
                  <a:pt x="657898" y="33556"/>
                </a:lnTo>
                <a:lnTo>
                  <a:pt x="646119" y="16092"/>
                </a:lnTo>
                <a:lnTo>
                  <a:pt x="628650" y="4317"/>
                </a:lnTo>
                <a:lnTo>
                  <a:pt x="607260" y="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15" name="object 1415"/>
          <p:cNvSpPr/>
          <p:nvPr/>
        </p:nvSpPr>
        <p:spPr>
          <a:xfrm>
            <a:off x="6933443" y="3914195"/>
            <a:ext cx="388069" cy="159618"/>
          </a:xfrm>
          <a:custGeom>
            <a:avLst/>
            <a:gdLst/>
            <a:ahLst/>
            <a:cxnLst/>
            <a:rect l="l" t="t" r="r" b="b"/>
            <a:pathLst>
              <a:path w="662304" h="272415">
                <a:moveTo>
                  <a:pt x="607260" y="0"/>
                </a:moveTo>
                <a:lnTo>
                  <a:pt x="54856" y="0"/>
                </a:lnTo>
                <a:lnTo>
                  <a:pt x="33496" y="4318"/>
                </a:lnTo>
                <a:lnTo>
                  <a:pt x="16060" y="16096"/>
                </a:lnTo>
                <a:lnTo>
                  <a:pt x="4308" y="33570"/>
                </a:lnTo>
                <a:lnTo>
                  <a:pt x="0" y="54975"/>
                </a:lnTo>
                <a:lnTo>
                  <a:pt x="0" y="217355"/>
                </a:lnTo>
                <a:lnTo>
                  <a:pt x="4308" y="238745"/>
                </a:lnTo>
                <a:lnTo>
                  <a:pt x="16060" y="256221"/>
                </a:lnTo>
                <a:lnTo>
                  <a:pt x="33496" y="268008"/>
                </a:lnTo>
                <a:lnTo>
                  <a:pt x="54856" y="272331"/>
                </a:lnTo>
                <a:lnTo>
                  <a:pt x="607260" y="272331"/>
                </a:lnTo>
                <a:lnTo>
                  <a:pt x="628650" y="268008"/>
                </a:lnTo>
                <a:lnTo>
                  <a:pt x="646119" y="256221"/>
                </a:lnTo>
                <a:lnTo>
                  <a:pt x="657898" y="238745"/>
                </a:lnTo>
                <a:lnTo>
                  <a:pt x="662218" y="217355"/>
                </a:lnTo>
                <a:lnTo>
                  <a:pt x="662218" y="54975"/>
                </a:lnTo>
                <a:lnTo>
                  <a:pt x="657898" y="33570"/>
                </a:lnTo>
                <a:lnTo>
                  <a:pt x="646119" y="16096"/>
                </a:lnTo>
                <a:lnTo>
                  <a:pt x="628650" y="4318"/>
                </a:lnTo>
                <a:lnTo>
                  <a:pt x="607260" y="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16" name="object 1416"/>
          <p:cNvSpPr/>
          <p:nvPr/>
        </p:nvSpPr>
        <p:spPr>
          <a:xfrm>
            <a:off x="6933443" y="4114916"/>
            <a:ext cx="388069" cy="159618"/>
          </a:xfrm>
          <a:custGeom>
            <a:avLst/>
            <a:gdLst/>
            <a:ahLst/>
            <a:cxnLst/>
            <a:rect l="l" t="t" r="r" b="b"/>
            <a:pathLst>
              <a:path w="662304" h="272415">
                <a:moveTo>
                  <a:pt x="607260" y="0"/>
                </a:moveTo>
                <a:lnTo>
                  <a:pt x="54856" y="0"/>
                </a:lnTo>
                <a:lnTo>
                  <a:pt x="33496" y="4317"/>
                </a:lnTo>
                <a:lnTo>
                  <a:pt x="16060" y="16092"/>
                </a:lnTo>
                <a:lnTo>
                  <a:pt x="4308" y="33556"/>
                </a:lnTo>
                <a:lnTo>
                  <a:pt x="0" y="54941"/>
                </a:lnTo>
                <a:lnTo>
                  <a:pt x="0" y="217354"/>
                </a:lnTo>
                <a:lnTo>
                  <a:pt x="4308" y="238739"/>
                </a:lnTo>
                <a:lnTo>
                  <a:pt x="16060" y="256204"/>
                </a:lnTo>
                <a:lnTo>
                  <a:pt x="33496" y="267979"/>
                </a:lnTo>
                <a:lnTo>
                  <a:pt x="54856" y="272296"/>
                </a:lnTo>
                <a:lnTo>
                  <a:pt x="607260" y="272296"/>
                </a:lnTo>
                <a:lnTo>
                  <a:pt x="628650" y="267979"/>
                </a:lnTo>
                <a:lnTo>
                  <a:pt x="646119" y="256204"/>
                </a:lnTo>
                <a:lnTo>
                  <a:pt x="657898" y="238739"/>
                </a:lnTo>
                <a:lnTo>
                  <a:pt x="662218" y="217354"/>
                </a:lnTo>
                <a:lnTo>
                  <a:pt x="662218" y="54941"/>
                </a:lnTo>
                <a:lnTo>
                  <a:pt x="657898" y="33556"/>
                </a:lnTo>
                <a:lnTo>
                  <a:pt x="646119" y="16092"/>
                </a:lnTo>
                <a:lnTo>
                  <a:pt x="628650" y="4317"/>
                </a:lnTo>
                <a:lnTo>
                  <a:pt x="607260" y="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17" name="object 1417"/>
          <p:cNvSpPr/>
          <p:nvPr/>
        </p:nvSpPr>
        <p:spPr>
          <a:xfrm>
            <a:off x="6933443" y="4315636"/>
            <a:ext cx="388069" cy="159618"/>
          </a:xfrm>
          <a:custGeom>
            <a:avLst/>
            <a:gdLst/>
            <a:ahLst/>
            <a:cxnLst/>
            <a:rect l="l" t="t" r="r" b="b"/>
            <a:pathLst>
              <a:path w="662304" h="272415">
                <a:moveTo>
                  <a:pt x="607260" y="0"/>
                </a:moveTo>
                <a:lnTo>
                  <a:pt x="54856" y="0"/>
                </a:lnTo>
                <a:lnTo>
                  <a:pt x="33496" y="4317"/>
                </a:lnTo>
                <a:lnTo>
                  <a:pt x="16060" y="16092"/>
                </a:lnTo>
                <a:lnTo>
                  <a:pt x="4308" y="33556"/>
                </a:lnTo>
                <a:lnTo>
                  <a:pt x="0" y="54941"/>
                </a:lnTo>
                <a:lnTo>
                  <a:pt x="0" y="217355"/>
                </a:lnTo>
                <a:lnTo>
                  <a:pt x="4308" y="238754"/>
                </a:lnTo>
                <a:lnTo>
                  <a:pt x="16060" y="256217"/>
                </a:lnTo>
                <a:lnTo>
                  <a:pt x="33496" y="267983"/>
                </a:lnTo>
                <a:lnTo>
                  <a:pt x="54856" y="272296"/>
                </a:lnTo>
                <a:lnTo>
                  <a:pt x="607260" y="272296"/>
                </a:lnTo>
                <a:lnTo>
                  <a:pt x="628650" y="267983"/>
                </a:lnTo>
                <a:lnTo>
                  <a:pt x="646119" y="256217"/>
                </a:lnTo>
                <a:lnTo>
                  <a:pt x="657898" y="238754"/>
                </a:lnTo>
                <a:lnTo>
                  <a:pt x="662218" y="217355"/>
                </a:lnTo>
                <a:lnTo>
                  <a:pt x="662218" y="54941"/>
                </a:lnTo>
                <a:lnTo>
                  <a:pt x="657898" y="33556"/>
                </a:lnTo>
                <a:lnTo>
                  <a:pt x="646119" y="16092"/>
                </a:lnTo>
                <a:lnTo>
                  <a:pt x="628650" y="4317"/>
                </a:lnTo>
                <a:lnTo>
                  <a:pt x="607260" y="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18" name="object 1418"/>
          <p:cNvSpPr/>
          <p:nvPr/>
        </p:nvSpPr>
        <p:spPr>
          <a:xfrm>
            <a:off x="6933443" y="4516356"/>
            <a:ext cx="388069" cy="159618"/>
          </a:xfrm>
          <a:custGeom>
            <a:avLst/>
            <a:gdLst/>
            <a:ahLst/>
            <a:cxnLst/>
            <a:rect l="l" t="t" r="r" b="b"/>
            <a:pathLst>
              <a:path w="662304" h="272415">
                <a:moveTo>
                  <a:pt x="607260" y="0"/>
                </a:moveTo>
                <a:lnTo>
                  <a:pt x="54856" y="0"/>
                </a:lnTo>
                <a:lnTo>
                  <a:pt x="33496" y="4313"/>
                </a:lnTo>
                <a:lnTo>
                  <a:pt x="16060" y="16079"/>
                </a:lnTo>
                <a:lnTo>
                  <a:pt x="4308" y="33542"/>
                </a:lnTo>
                <a:lnTo>
                  <a:pt x="0" y="54942"/>
                </a:lnTo>
                <a:lnTo>
                  <a:pt x="0" y="217355"/>
                </a:lnTo>
                <a:lnTo>
                  <a:pt x="4308" y="238726"/>
                </a:lnTo>
                <a:lnTo>
                  <a:pt x="16060" y="256191"/>
                </a:lnTo>
                <a:lnTo>
                  <a:pt x="33496" y="267974"/>
                </a:lnTo>
                <a:lnTo>
                  <a:pt x="54856" y="272296"/>
                </a:lnTo>
                <a:lnTo>
                  <a:pt x="607260" y="272296"/>
                </a:lnTo>
                <a:lnTo>
                  <a:pt x="628650" y="267974"/>
                </a:lnTo>
                <a:lnTo>
                  <a:pt x="646119" y="256191"/>
                </a:lnTo>
                <a:lnTo>
                  <a:pt x="657898" y="238726"/>
                </a:lnTo>
                <a:lnTo>
                  <a:pt x="662218" y="217355"/>
                </a:lnTo>
                <a:lnTo>
                  <a:pt x="662218" y="54942"/>
                </a:lnTo>
                <a:lnTo>
                  <a:pt x="657898" y="33542"/>
                </a:lnTo>
                <a:lnTo>
                  <a:pt x="646119" y="16079"/>
                </a:lnTo>
                <a:lnTo>
                  <a:pt x="628650" y="4313"/>
                </a:lnTo>
                <a:lnTo>
                  <a:pt x="607260" y="0"/>
                </a:lnTo>
                <a:close/>
              </a:path>
            </a:pathLst>
          </a:custGeom>
          <a:solidFill>
            <a:srgbClr val="0190CB"/>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19" name="object 1419"/>
          <p:cNvSpPr/>
          <p:nvPr/>
        </p:nvSpPr>
        <p:spPr>
          <a:xfrm>
            <a:off x="7127472" y="1355937"/>
            <a:ext cx="0" cy="65112"/>
          </a:xfrm>
          <a:custGeom>
            <a:avLst/>
            <a:gdLst/>
            <a:ahLst/>
            <a:cxnLst/>
            <a:rect l="l" t="t" r="r" b="b"/>
            <a:pathLst>
              <a:path h="111125">
                <a:moveTo>
                  <a:pt x="0" y="111072"/>
                </a:moveTo>
                <a:lnTo>
                  <a:pt x="0" y="0"/>
                </a:lnTo>
              </a:path>
            </a:pathLst>
          </a:custGeom>
          <a:ln w="25459">
            <a:solidFill>
              <a:srgbClr val="FFFFF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20" name="object 1420"/>
          <p:cNvSpPr/>
          <p:nvPr/>
        </p:nvSpPr>
        <p:spPr>
          <a:xfrm>
            <a:off x="7089522" y="1345087"/>
            <a:ext cx="75902" cy="38323"/>
          </a:xfrm>
          <a:custGeom>
            <a:avLst/>
            <a:gdLst/>
            <a:ahLst/>
            <a:cxnLst/>
            <a:rect l="l" t="t" r="r" b="b"/>
            <a:pathLst>
              <a:path w="129540" h="65405">
                <a:moveTo>
                  <a:pt x="129436" y="64829"/>
                </a:moveTo>
                <a:lnTo>
                  <a:pt x="64768" y="0"/>
                </a:lnTo>
                <a:lnTo>
                  <a:pt x="0" y="64829"/>
                </a:lnTo>
              </a:path>
            </a:pathLst>
          </a:custGeom>
          <a:ln w="25478">
            <a:solidFill>
              <a:srgbClr val="FFFFF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21" name="object 1421"/>
          <p:cNvSpPr/>
          <p:nvPr/>
        </p:nvSpPr>
        <p:spPr>
          <a:xfrm>
            <a:off x="7100660" y="1565556"/>
            <a:ext cx="46137" cy="46137"/>
          </a:xfrm>
          <a:custGeom>
            <a:avLst/>
            <a:gdLst/>
            <a:ahLst/>
            <a:cxnLst/>
            <a:rect l="l" t="t" r="r" b="b"/>
            <a:pathLst>
              <a:path w="78740" h="78739">
                <a:moveTo>
                  <a:pt x="0" y="78522"/>
                </a:moveTo>
                <a:lnTo>
                  <a:pt x="78483" y="0"/>
                </a:lnTo>
              </a:path>
            </a:pathLst>
          </a:custGeom>
          <a:ln w="25471">
            <a:solidFill>
              <a:srgbClr val="FFFFF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22" name="object 1422"/>
          <p:cNvSpPr/>
          <p:nvPr/>
        </p:nvSpPr>
        <p:spPr>
          <a:xfrm>
            <a:off x="7100621" y="1557852"/>
            <a:ext cx="53950" cy="53950"/>
          </a:xfrm>
          <a:custGeom>
            <a:avLst/>
            <a:gdLst/>
            <a:ahLst/>
            <a:cxnLst/>
            <a:rect l="l" t="t" r="r" b="b"/>
            <a:pathLst>
              <a:path w="92075" h="92075">
                <a:moveTo>
                  <a:pt x="91552" y="91671"/>
                </a:moveTo>
                <a:lnTo>
                  <a:pt x="91552" y="0"/>
                </a:lnTo>
                <a:lnTo>
                  <a:pt x="0" y="0"/>
                </a:lnTo>
              </a:path>
            </a:pathLst>
          </a:custGeom>
          <a:ln w="25471">
            <a:solidFill>
              <a:srgbClr val="FFFFF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23" name="object 1423"/>
          <p:cNvSpPr/>
          <p:nvPr/>
        </p:nvSpPr>
        <p:spPr>
          <a:xfrm>
            <a:off x="7089523" y="1786404"/>
            <a:ext cx="65112" cy="0"/>
          </a:xfrm>
          <a:custGeom>
            <a:avLst/>
            <a:gdLst/>
            <a:ahLst/>
            <a:cxnLst/>
            <a:rect l="l" t="t" r="r" b="b"/>
            <a:pathLst>
              <a:path w="111125">
                <a:moveTo>
                  <a:pt x="0" y="0"/>
                </a:moveTo>
                <a:lnTo>
                  <a:pt x="111003" y="0"/>
                </a:lnTo>
              </a:path>
            </a:pathLst>
          </a:custGeom>
          <a:ln w="25483">
            <a:solidFill>
              <a:srgbClr val="FFFFF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24" name="object 1424"/>
          <p:cNvSpPr/>
          <p:nvPr/>
        </p:nvSpPr>
        <p:spPr>
          <a:xfrm>
            <a:off x="7127472" y="1748439"/>
            <a:ext cx="37951" cy="76274"/>
          </a:xfrm>
          <a:custGeom>
            <a:avLst/>
            <a:gdLst/>
            <a:ahLst/>
            <a:cxnLst/>
            <a:rect l="l" t="t" r="r" b="b"/>
            <a:pathLst>
              <a:path w="64770" h="130175">
                <a:moveTo>
                  <a:pt x="0" y="129624"/>
                </a:moveTo>
                <a:lnTo>
                  <a:pt x="64667" y="64795"/>
                </a:lnTo>
                <a:lnTo>
                  <a:pt x="0" y="0"/>
                </a:lnTo>
              </a:path>
            </a:pathLst>
          </a:custGeom>
          <a:ln w="25464">
            <a:solidFill>
              <a:srgbClr val="FFFFF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25" name="object 1425"/>
          <p:cNvSpPr/>
          <p:nvPr/>
        </p:nvSpPr>
        <p:spPr>
          <a:xfrm>
            <a:off x="7100660" y="1961263"/>
            <a:ext cx="46137" cy="46137"/>
          </a:xfrm>
          <a:custGeom>
            <a:avLst/>
            <a:gdLst/>
            <a:ahLst/>
            <a:cxnLst/>
            <a:rect l="l" t="t" r="r" b="b"/>
            <a:pathLst>
              <a:path w="78740" h="78739">
                <a:moveTo>
                  <a:pt x="0" y="0"/>
                </a:moveTo>
                <a:lnTo>
                  <a:pt x="78483" y="78556"/>
                </a:lnTo>
              </a:path>
            </a:pathLst>
          </a:custGeom>
          <a:ln w="25471">
            <a:solidFill>
              <a:srgbClr val="FFFFF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26" name="object 1426"/>
          <p:cNvSpPr/>
          <p:nvPr/>
        </p:nvSpPr>
        <p:spPr>
          <a:xfrm>
            <a:off x="7100620" y="1961224"/>
            <a:ext cx="53950" cy="53950"/>
          </a:xfrm>
          <a:custGeom>
            <a:avLst/>
            <a:gdLst/>
            <a:ahLst/>
            <a:cxnLst/>
            <a:rect l="l" t="t" r="r" b="b"/>
            <a:pathLst>
              <a:path w="92075" h="92075">
                <a:moveTo>
                  <a:pt x="0" y="91671"/>
                </a:moveTo>
                <a:lnTo>
                  <a:pt x="91620" y="91671"/>
                </a:lnTo>
                <a:lnTo>
                  <a:pt x="91620" y="0"/>
                </a:lnTo>
              </a:path>
            </a:pathLst>
          </a:custGeom>
          <a:ln w="25471">
            <a:solidFill>
              <a:srgbClr val="FFFFF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27" name="object 1427"/>
          <p:cNvSpPr/>
          <p:nvPr/>
        </p:nvSpPr>
        <p:spPr>
          <a:xfrm>
            <a:off x="7127472" y="2151811"/>
            <a:ext cx="0" cy="65112"/>
          </a:xfrm>
          <a:custGeom>
            <a:avLst/>
            <a:gdLst/>
            <a:ahLst/>
            <a:cxnLst/>
            <a:rect l="l" t="t" r="r" b="b"/>
            <a:pathLst>
              <a:path h="111125">
                <a:moveTo>
                  <a:pt x="0" y="0"/>
                </a:moveTo>
                <a:lnTo>
                  <a:pt x="0" y="111072"/>
                </a:lnTo>
              </a:path>
            </a:pathLst>
          </a:custGeom>
          <a:ln w="25459">
            <a:solidFill>
              <a:srgbClr val="FFFFF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28" name="object 1428"/>
          <p:cNvSpPr/>
          <p:nvPr/>
        </p:nvSpPr>
        <p:spPr>
          <a:xfrm>
            <a:off x="7089522" y="2189757"/>
            <a:ext cx="75902" cy="38323"/>
          </a:xfrm>
          <a:custGeom>
            <a:avLst/>
            <a:gdLst/>
            <a:ahLst/>
            <a:cxnLst/>
            <a:rect l="l" t="t" r="r" b="b"/>
            <a:pathLst>
              <a:path w="129540" h="65404">
                <a:moveTo>
                  <a:pt x="0" y="0"/>
                </a:moveTo>
                <a:lnTo>
                  <a:pt x="64768" y="64829"/>
                </a:lnTo>
                <a:lnTo>
                  <a:pt x="129537" y="0"/>
                </a:lnTo>
              </a:path>
            </a:pathLst>
          </a:custGeom>
          <a:ln w="25478">
            <a:solidFill>
              <a:srgbClr val="FFFFF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29" name="object 1429"/>
          <p:cNvSpPr/>
          <p:nvPr/>
        </p:nvSpPr>
        <p:spPr>
          <a:xfrm>
            <a:off x="7108298" y="2356851"/>
            <a:ext cx="46137" cy="46137"/>
          </a:xfrm>
          <a:custGeom>
            <a:avLst/>
            <a:gdLst/>
            <a:ahLst/>
            <a:cxnLst/>
            <a:rect l="l" t="t" r="r" b="b"/>
            <a:pathLst>
              <a:path w="78740" h="78739">
                <a:moveTo>
                  <a:pt x="78449" y="0"/>
                </a:moveTo>
                <a:lnTo>
                  <a:pt x="0" y="78556"/>
                </a:lnTo>
              </a:path>
            </a:pathLst>
          </a:custGeom>
          <a:ln w="25471">
            <a:solidFill>
              <a:srgbClr val="FFFFF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30" name="object 1430"/>
          <p:cNvSpPr/>
          <p:nvPr/>
        </p:nvSpPr>
        <p:spPr>
          <a:xfrm>
            <a:off x="7100620" y="2356851"/>
            <a:ext cx="53950" cy="53950"/>
          </a:xfrm>
          <a:custGeom>
            <a:avLst/>
            <a:gdLst/>
            <a:ahLst/>
            <a:cxnLst/>
            <a:rect l="l" t="t" r="r" b="b"/>
            <a:pathLst>
              <a:path w="92075" h="92075">
                <a:moveTo>
                  <a:pt x="0" y="0"/>
                </a:moveTo>
                <a:lnTo>
                  <a:pt x="0" y="91671"/>
                </a:lnTo>
                <a:lnTo>
                  <a:pt x="91620" y="91671"/>
                </a:lnTo>
              </a:path>
            </a:pathLst>
          </a:custGeom>
          <a:ln w="25471">
            <a:solidFill>
              <a:srgbClr val="FFFFF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31" name="object 1431"/>
          <p:cNvSpPr/>
          <p:nvPr/>
        </p:nvSpPr>
        <p:spPr>
          <a:xfrm>
            <a:off x="7100342" y="2593168"/>
            <a:ext cx="65112" cy="0"/>
          </a:xfrm>
          <a:custGeom>
            <a:avLst/>
            <a:gdLst/>
            <a:ahLst/>
            <a:cxnLst/>
            <a:rect l="l" t="t" r="r" b="b"/>
            <a:pathLst>
              <a:path w="111125">
                <a:moveTo>
                  <a:pt x="110969" y="0"/>
                </a:moveTo>
                <a:lnTo>
                  <a:pt x="0" y="0"/>
                </a:lnTo>
              </a:path>
            </a:pathLst>
          </a:custGeom>
          <a:ln w="25483">
            <a:solidFill>
              <a:srgbClr val="FFFFF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32" name="object 1432"/>
          <p:cNvSpPr/>
          <p:nvPr/>
        </p:nvSpPr>
        <p:spPr>
          <a:xfrm>
            <a:off x="7089522" y="2555203"/>
            <a:ext cx="37951" cy="76274"/>
          </a:xfrm>
          <a:custGeom>
            <a:avLst/>
            <a:gdLst/>
            <a:ahLst/>
            <a:cxnLst/>
            <a:rect l="l" t="t" r="r" b="b"/>
            <a:pathLst>
              <a:path w="64770" h="130175">
                <a:moveTo>
                  <a:pt x="64768" y="0"/>
                </a:moveTo>
                <a:lnTo>
                  <a:pt x="0" y="64829"/>
                </a:lnTo>
                <a:lnTo>
                  <a:pt x="64768" y="129624"/>
                </a:lnTo>
              </a:path>
            </a:pathLst>
          </a:custGeom>
          <a:ln w="25464">
            <a:solidFill>
              <a:srgbClr val="FFFFF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33" name="object 1433"/>
          <p:cNvSpPr/>
          <p:nvPr/>
        </p:nvSpPr>
        <p:spPr>
          <a:xfrm>
            <a:off x="7108298" y="2775671"/>
            <a:ext cx="46137" cy="46137"/>
          </a:xfrm>
          <a:custGeom>
            <a:avLst/>
            <a:gdLst/>
            <a:ahLst/>
            <a:cxnLst/>
            <a:rect l="l" t="t" r="r" b="b"/>
            <a:pathLst>
              <a:path w="78740" h="78739">
                <a:moveTo>
                  <a:pt x="78449" y="78590"/>
                </a:moveTo>
                <a:lnTo>
                  <a:pt x="0" y="0"/>
                </a:lnTo>
              </a:path>
            </a:pathLst>
          </a:custGeom>
          <a:ln w="25471">
            <a:solidFill>
              <a:srgbClr val="FFFFF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34" name="object 1434"/>
          <p:cNvSpPr/>
          <p:nvPr/>
        </p:nvSpPr>
        <p:spPr>
          <a:xfrm>
            <a:off x="7100621" y="2768027"/>
            <a:ext cx="53950" cy="53950"/>
          </a:xfrm>
          <a:custGeom>
            <a:avLst/>
            <a:gdLst/>
            <a:ahLst/>
            <a:cxnLst/>
            <a:rect l="l" t="t" r="r" b="b"/>
            <a:pathLst>
              <a:path w="92075" h="92075">
                <a:moveTo>
                  <a:pt x="91552" y="0"/>
                </a:moveTo>
                <a:lnTo>
                  <a:pt x="0" y="0"/>
                </a:lnTo>
                <a:lnTo>
                  <a:pt x="0" y="91637"/>
                </a:lnTo>
              </a:path>
            </a:pathLst>
          </a:custGeom>
          <a:ln w="25471">
            <a:solidFill>
              <a:srgbClr val="FFFFF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35" name="object 1435"/>
          <p:cNvSpPr/>
          <p:nvPr/>
        </p:nvSpPr>
        <p:spPr>
          <a:xfrm>
            <a:off x="7076991" y="2942248"/>
            <a:ext cx="100903" cy="100997"/>
          </a:xfrm>
          <a:prstGeom prst="rect">
            <a:avLst/>
          </a:prstGeom>
          <a:blipFill>
            <a:blip r:embed="rId218"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36" name="object 1436"/>
          <p:cNvSpPr/>
          <p:nvPr/>
        </p:nvSpPr>
        <p:spPr>
          <a:xfrm>
            <a:off x="7182786" y="3139763"/>
            <a:ext cx="100903" cy="100997"/>
          </a:xfrm>
          <a:prstGeom prst="rect">
            <a:avLst/>
          </a:prstGeom>
          <a:blipFill>
            <a:blip r:embed="rId219"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37" name="object 1437"/>
          <p:cNvSpPr/>
          <p:nvPr/>
        </p:nvSpPr>
        <p:spPr>
          <a:xfrm>
            <a:off x="7122699" y="3202058"/>
            <a:ext cx="9674" cy="22696"/>
          </a:xfrm>
          <a:custGeom>
            <a:avLst/>
            <a:gdLst/>
            <a:ahLst/>
            <a:cxnLst/>
            <a:rect l="l" t="t" r="r" b="b"/>
            <a:pathLst>
              <a:path w="16509" h="38735">
                <a:moveTo>
                  <a:pt x="16259" y="0"/>
                </a:moveTo>
                <a:lnTo>
                  <a:pt x="0" y="0"/>
                </a:lnTo>
                <a:lnTo>
                  <a:pt x="0" y="38394"/>
                </a:lnTo>
                <a:lnTo>
                  <a:pt x="16259" y="38394"/>
                </a:lnTo>
                <a:lnTo>
                  <a:pt x="16259" y="0"/>
                </a:lnTo>
                <a:close/>
              </a:path>
            </a:pathLst>
          </a:custGeom>
          <a:solidFill>
            <a:srgbClr val="A9C8E7"/>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38" name="object 1438"/>
          <p:cNvSpPr/>
          <p:nvPr/>
        </p:nvSpPr>
        <p:spPr>
          <a:xfrm>
            <a:off x="7100401" y="3197350"/>
            <a:ext cx="54322" cy="0"/>
          </a:xfrm>
          <a:custGeom>
            <a:avLst/>
            <a:gdLst/>
            <a:ahLst/>
            <a:cxnLst/>
            <a:rect l="l" t="t" r="r" b="b"/>
            <a:pathLst>
              <a:path w="92709">
                <a:moveTo>
                  <a:pt x="0" y="0"/>
                </a:moveTo>
                <a:lnTo>
                  <a:pt x="92367" y="0"/>
                </a:lnTo>
              </a:path>
            </a:pathLst>
          </a:custGeom>
          <a:ln w="16070">
            <a:solidFill>
              <a:srgbClr val="A9C8E7"/>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39" name="object 1439"/>
          <p:cNvSpPr/>
          <p:nvPr/>
        </p:nvSpPr>
        <p:spPr>
          <a:xfrm>
            <a:off x="7122699" y="3170323"/>
            <a:ext cx="9674" cy="22324"/>
          </a:xfrm>
          <a:custGeom>
            <a:avLst/>
            <a:gdLst/>
            <a:ahLst/>
            <a:cxnLst/>
            <a:rect l="l" t="t" r="r" b="b"/>
            <a:pathLst>
              <a:path w="16509" h="38100">
                <a:moveTo>
                  <a:pt x="16259" y="0"/>
                </a:moveTo>
                <a:lnTo>
                  <a:pt x="0" y="0"/>
                </a:lnTo>
                <a:lnTo>
                  <a:pt x="0" y="38089"/>
                </a:lnTo>
                <a:lnTo>
                  <a:pt x="16259" y="38089"/>
                </a:lnTo>
                <a:lnTo>
                  <a:pt x="16259" y="0"/>
                </a:lnTo>
                <a:close/>
              </a:path>
            </a:pathLst>
          </a:custGeom>
          <a:solidFill>
            <a:srgbClr val="A9C8E7"/>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40" name="object 1440"/>
          <p:cNvSpPr/>
          <p:nvPr/>
        </p:nvSpPr>
        <p:spPr>
          <a:xfrm>
            <a:off x="7027246" y="3168313"/>
            <a:ext cx="0" cy="65112"/>
          </a:xfrm>
          <a:custGeom>
            <a:avLst/>
            <a:gdLst/>
            <a:ahLst/>
            <a:cxnLst/>
            <a:rect l="l" t="t" r="r" b="b"/>
            <a:pathLst>
              <a:path h="111125">
                <a:moveTo>
                  <a:pt x="0" y="111038"/>
                </a:moveTo>
                <a:lnTo>
                  <a:pt x="0" y="0"/>
                </a:lnTo>
              </a:path>
            </a:pathLst>
          </a:custGeom>
          <a:ln w="25459">
            <a:solidFill>
              <a:srgbClr val="FFFFF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41" name="object 1441"/>
          <p:cNvSpPr/>
          <p:nvPr/>
        </p:nvSpPr>
        <p:spPr>
          <a:xfrm>
            <a:off x="6989276" y="3157442"/>
            <a:ext cx="76274" cy="38323"/>
          </a:xfrm>
          <a:custGeom>
            <a:avLst/>
            <a:gdLst/>
            <a:ahLst/>
            <a:cxnLst/>
            <a:rect l="l" t="t" r="r" b="b"/>
            <a:pathLst>
              <a:path w="130175" h="65404">
                <a:moveTo>
                  <a:pt x="129571" y="64829"/>
                </a:moveTo>
                <a:lnTo>
                  <a:pt x="64802" y="0"/>
                </a:lnTo>
                <a:lnTo>
                  <a:pt x="0" y="64829"/>
                </a:lnTo>
              </a:path>
            </a:pathLst>
          </a:custGeom>
          <a:ln w="25478">
            <a:solidFill>
              <a:srgbClr val="FFFFF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42" name="object 1442"/>
          <p:cNvSpPr/>
          <p:nvPr/>
        </p:nvSpPr>
        <p:spPr>
          <a:xfrm>
            <a:off x="7000433" y="3377932"/>
            <a:ext cx="46137" cy="46137"/>
          </a:xfrm>
          <a:custGeom>
            <a:avLst/>
            <a:gdLst/>
            <a:ahLst/>
            <a:cxnLst/>
            <a:rect l="l" t="t" r="r" b="b"/>
            <a:pathLst>
              <a:path w="78740" h="78739">
                <a:moveTo>
                  <a:pt x="0" y="78522"/>
                </a:moveTo>
                <a:lnTo>
                  <a:pt x="78483" y="0"/>
                </a:lnTo>
              </a:path>
            </a:pathLst>
          </a:custGeom>
          <a:ln w="25471">
            <a:solidFill>
              <a:srgbClr val="FFFFF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43" name="object 1443"/>
          <p:cNvSpPr/>
          <p:nvPr/>
        </p:nvSpPr>
        <p:spPr>
          <a:xfrm>
            <a:off x="7000394" y="3370247"/>
            <a:ext cx="53950" cy="53950"/>
          </a:xfrm>
          <a:custGeom>
            <a:avLst/>
            <a:gdLst/>
            <a:ahLst/>
            <a:cxnLst/>
            <a:rect l="l" t="t" r="r" b="b"/>
            <a:pathLst>
              <a:path w="92075" h="92075">
                <a:moveTo>
                  <a:pt x="91620" y="91637"/>
                </a:moveTo>
                <a:lnTo>
                  <a:pt x="91620" y="0"/>
                </a:lnTo>
                <a:lnTo>
                  <a:pt x="0" y="0"/>
                </a:lnTo>
              </a:path>
            </a:pathLst>
          </a:custGeom>
          <a:ln w="25471">
            <a:solidFill>
              <a:srgbClr val="FFFFF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44" name="object 1444"/>
          <p:cNvSpPr/>
          <p:nvPr/>
        </p:nvSpPr>
        <p:spPr>
          <a:xfrm>
            <a:off x="6989315" y="3606564"/>
            <a:ext cx="65112" cy="0"/>
          </a:xfrm>
          <a:custGeom>
            <a:avLst/>
            <a:gdLst/>
            <a:ahLst/>
            <a:cxnLst/>
            <a:rect l="l" t="t" r="r" b="b"/>
            <a:pathLst>
              <a:path w="111125">
                <a:moveTo>
                  <a:pt x="0" y="0"/>
                </a:moveTo>
                <a:lnTo>
                  <a:pt x="110969" y="0"/>
                </a:lnTo>
              </a:path>
            </a:pathLst>
          </a:custGeom>
          <a:ln w="25483">
            <a:solidFill>
              <a:srgbClr val="FFFFF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45" name="object 1445"/>
          <p:cNvSpPr/>
          <p:nvPr/>
        </p:nvSpPr>
        <p:spPr>
          <a:xfrm>
            <a:off x="7027246" y="3568579"/>
            <a:ext cx="37951" cy="76274"/>
          </a:xfrm>
          <a:custGeom>
            <a:avLst/>
            <a:gdLst/>
            <a:ahLst/>
            <a:cxnLst/>
            <a:rect l="l" t="t" r="r" b="b"/>
            <a:pathLst>
              <a:path w="64770" h="130175">
                <a:moveTo>
                  <a:pt x="0" y="129624"/>
                </a:moveTo>
                <a:lnTo>
                  <a:pt x="64768" y="64829"/>
                </a:lnTo>
                <a:lnTo>
                  <a:pt x="0" y="0"/>
                </a:lnTo>
              </a:path>
            </a:pathLst>
          </a:custGeom>
          <a:ln w="25464">
            <a:solidFill>
              <a:srgbClr val="FFFFF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46" name="object 1446"/>
          <p:cNvSpPr/>
          <p:nvPr/>
        </p:nvSpPr>
        <p:spPr>
          <a:xfrm>
            <a:off x="7000433" y="3773639"/>
            <a:ext cx="46137" cy="46137"/>
          </a:xfrm>
          <a:custGeom>
            <a:avLst/>
            <a:gdLst/>
            <a:ahLst/>
            <a:cxnLst/>
            <a:rect l="l" t="t" r="r" b="b"/>
            <a:pathLst>
              <a:path w="78740" h="78740">
                <a:moveTo>
                  <a:pt x="0" y="0"/>
                </a:moveTo>
                <a:lnTo>
                  <a:pt x="78483" y="78556"/>
                </a:lnTo>
              </a:path>
            </a:pathLst>
          </a:custGeom>
          <a:ln w="25471">
            <a:solidFill>
              <a:srgbClr val="FFFFF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47" name="object 1447"/>
          <p:cNvSpPr/>
          <p:nvPr/>
        </p:nvSpPr>
        <p:spPr>
          <a:xfrm>
            <a:off x="7000434" y="3773619"/>
            <a:ext cx="53950" cy="53950"/>
          </a:xfrm>
          <a:custGeom>
            <a:avLst/>
            <a:gdLst/>
            <a:ahLst/>
            <a:cxnLst/>
            <a:rect l="l" t="t" r="r" b="b"/>
            <a:pathLst>
              <a:path w="92075" h="92075">
                <a:moveTo>
                  <a:pt x="0" y="91705"/>
                </a:moveTo>
                <a:lnTo>
                  <a:pt x="91552" y="91705"/>
                </a:lnTo>
                <a:lnTo>
                  <a:pt x="91552" y="0"/>
                </a:lnTo>
              </a:path>
            </a:pathLst>
          </a:custGeom>
          <a:ln w="25471">
            <a:solidFill>
              <a:srgbClr val="FFFFF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48" name="object 1448"/>
          <p:cNvSpPr/>
          <p:nvPr/>
        </p:nvSpPr>
        <p:spPr>
          <a:xfrm>
            <a:off x="7027246" y="3964206"/>
            <a:ext cx="0" cy="65112"/>
          </a:xfrm>
          <a:custGeom>
            <a:avLst/>
            <a:gdLst/>
            <a:ahLst/>
            <a:cxnLst/>
            <a:rect l="l" t="t" r="r" b="b"/>
            <a:pathLst>
              <a:path h="111125">
                <a:moveTo>
                  <a:pt x="0" y="0"/>
                </a:moveTo>
                <a:lnTo>
                  <a:pt x="0" y="111072"/>
                </a:lnTo>
              </a:path>
            </a:pathLst>
          </a:custGeom>
          <a:ln w="25459">
            <a:solidFill>
              <a:srgbClr val="FFFFF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49" name="object 1449"/>
          <p:cNvSpPr/>
          <p:nvPr/>
        </p:nvSpPr>
        <p:spPr>
          <a:xfrm>
            <a:off x="6989315" y="4002152"/>
            <a:ext cx="75902" cy="38323"/>
          </a:xfrm>
          <a:custGeom>
            <a:avLst/>
            <a:gdLst/>
            <a:ahLst/>
            <a:cxnLst/>
            <a:rect l="l" t="t" r="r" b="b"/>
            <a:pathLst>
              <a:path w="129540" h="65404">
                <a:moveTo>
                  <a:pt x="0" y="0"/>
                </a:moveTo>
                <a:lnTo>
                  <a:pt x="64735" y="64829"/>
                </a:lnTo>
                <a:lnTo>
                  <a:pt x="129503" y="0"/>
                </a:lnTo>
              </a:path>
            </a:pathLst>
          </a:custGeom>
          <a:ln w="25478">
            <a:solidFill>
              <a:srgbClr val="FFFFF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50" name="object 1450"/>
          <p:cNvSpPr/>
          <p:nvPr/>
        </p:nvSpPr>
        <p:spPr>
          <a:xfrm>
            <a:off x="7008071" y="4169266"/>
            <a:ext cx="46137" cy="46137"/>
          </a:xfrm>
          <a:custGeom>
            <a:avLst/>
            <a:gdLst/>
            <a:ahLst/>
            <a:cxnLst/>
            <a:rect l="l" t="t" r="r" b="b"/>
            <a:pathLst>
              <a:path w="78740" h="78740">
                <a:moveTo>
                  <a:pt x="78449" y="0"/>
                </a:moveTo>
                <a:lnTo>
                  <a:pt x="0" y="78522"/>
                </a:lnTo>
              </a:path>
            </a:pathLst>
          </a:custGeom>
          <a:ln w="25471">
            <a:solidFill>
              <a:srgbClr val="FFFFF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51" name="object 1451"/>
          <p:cNvSpPr/>
          <p:nvPr/>
        </p:nvSpPr>
        <p:spPr>
          <a:xfrm>
            <a:off x="7000434" y="4169246"/>
            <a:ext cx="53950" cy="53950"/>
          </a:xfrm>
          <a:custGeom>
            <a:avLst/>
            <a:gdLst/>
            <a:ahLst/>
            <a:cxnLst/>
            <a:rect l="l" t="t" r="r" b="b"/>
            <a:pathLst>
              <a:path w="92075" h="92075">
                <a:moveTo>
                  <a:pt x="0" y="0"/>
                </a:moveTo>
                <a:lnTo>
                  <a:pt x="0" y="91671"/>
                </a:lnTo>
                <a:lnTo>
                  <a:pt x="91552" y="91671"/>
                </a:lnTo>
              </a:path>
            </a:pathLst>
          </a:custGeom>
          <a:ln w="25471">
            <a:solidFill>
              <a:srgbClr val="FFFFF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52" name="object 1452"/>
          <p:cNvSpPr/>
          <p:nvPr/>
        </p:nvSpPr>
        <p:spPr>
          <a:xfrm>
            <a:off x="7000175" y="4405563"/>
            <a:ext cx="65112" cy="0"/>
          </a:xfrm>
          <a:custGeom>
            <a:avLst/>
            <a:gdLst/>
            <a:ahLst/>
            <a:cxnLst/>
            <a:rect l="l" t="t" r="r" b="b"/>
            <a:pathLst>
              <a:path w="111125">
                <a:moveTo>
                  <a:pt x="110969" y="0"/>
                </a:moveTo>
                <a:lnTo>
                  <a:pt x="0" y="0"/>
                </a:lnTo>
              </a:path>
            </a:pathLst>
          </a:custGeom>
          <a:ln w="25483">
            <a:solidFill>
              <a:srgbClr val="FFFFF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53" name="object 1453"/>
          <p:cNvSpPr/>
          <p:nvPr/>
        </p:nvSpPr>
        <p:spPr>
          <a:xfrm>
            <a:off x="6989315" y="4367597"/>
            <a:ext cx="37951" cy="76274"/>
          </a:xfrm>
          <a:custGeom>
            <a:avLst/>
            <a:gdLst/>
            <a:ahLst/>
            <a:cxnLst/>
            <a:rect l="l" t="t" r="r" b="b"/>
            <a:pathLst>
              <a:path w="64770" h="130175">
                <a:moveTo>
                  <a:pt x="64735" y="0"/>
                </a:moveTo>
                <a:lnTo>
                  <a:pt x="0" y="64795"/>
                </a:lnTo>
                <a:lnTo>
                  <a:pt x="64735" y="129624"/>
                </a:lnTo>
              </a:path>
            </a:pathLst>
          </a:custGeom>
          <a:ln w="25464">
            <a:solidFill>
              <a:srgbClr val="FFFFF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54" name="object 1454"/>
          <p:cNvSpPr/>
          <p:nvPr/>
        </p:nvSpPr>
        <p:spPr>
          <a:xfrm>
            <a:off x="7008071" y="4588047"/>
            <a:ext cx="46137" cy="46137"/>
          </a:xfrm>
          <a:custGeom>
            <a:avLst/>
            <a:gdLst/>
            <a:ahLst/>
            <a:cxnLst/>
            <a:rect l="l" t="t" r="r" b="b"/>
            <a:pathLst>
              <a:path w="78740" h="78740">
                <a:moveTo>
                  <a:pt x="78449" y="78590"/>
                </a:moveTo>
                <a:lnTo>
                  <a:pt x="0" y="0"/>
                </a:lnTo>
              </a:path>
            </a:pathLst>
          </a:custGeom>
          <a:ln w="25471">
            <a:solidFill>
              <a:srgbClr val="FFFFF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55" name="object 1455"/>
          <p:cNvSpPr/>
          <p:nvPr/>
        </p:nvSpPr>
        <p:spPr>
          <a:xfrm>
            <a:off x="7000394" y="4580382"/>
            <a:ext cx="53950" cy="53950"/>
          </a:xfrm>
          <a:custGeom>
            <a:avLst/>
            <a:gdLst/>
            <a:ahLst/>
            <a:cxnLst/>
            <a:rect l="l" t="t" r="r" b="b"/>
            <a:pathLst>
              <a:path w="92075" h="92075">
                <a:moveTo>
                  <a:pt x="91620" y="0"/>
                </a:moveTo>
                <a:lnTo>
                  <a:pt x="0" y="0"/>
                </a:lnTo>
                <a:lnTo>
                  <a:pt x="0" y="91705"/>
                </a:lnTo>
              </a:path>
            </a:pathLst>
          </a:custGeom>
          <a:ln w="25471">
            <a:solidFill>
              <a:srgbClr val="FFFFF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56" name="object 1456"/>
          <p:cNvSpPr/>
          <p:nvPr/>
        </p:nvSpPr>
        <p:spPr>
          <a:xfrm>
            <a:off x="7182786" y="3341459"/>
            <a:ext cx="100903" cy="101017"/>
          </a:xfrm>
          <a:prstGeom prst="rect">
            <a:avLst/>
          </a:prstGeom>
          <a:blipFill>
            <a:blip r:embed="rId220"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57" name="object 1457"/>
          <p:cNvSpPr/>
          <p:nvPr/>
        </p:nvSpPr>
        <p:spPr>
          <a:xfrm>
            <a:off x="7122699" y="3403754"/>
            <a:ext cx="9674" cy="22696"/>
          </a:xfrm>
          <a:custGeom>
            <a:avLst/>
            <a:gdLst/>
            <a:ahLst/>
            <a:cxnLst/>
            <a:rect l="l" t="t" r="r" b="b"/>
            <a:pathLst>
              <a:path w="16509" h="38735">
                <a:moveTo>
                  <a:pt x="16259" y="0"/>
                </a:moveTo>
                <a:lnTo>
                  <a:pt x="0" y="0"/>
                </a:lnTo>
                <a:lnTo>
                  <a:pt x="0" y="38395"/>
                </a:lnTo>
                <a:lnTo>
                  <a:pt x="16259" y="38395"/>
                </a:lnTo>
                <a:lnTo>
                  <a:pt x="16259" y="0"/>
                </a:lnTo>
                <a:close/>
              </a:path>
            </a:pathLst>
          </a:custGeom>
          <a:solidFill>
            <a:srgbClr val="A9C8E7"/>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58" name="object 1458"/>
          <p:cNvSpPr/>
          <p:nvPr/>
        </p:nvSpPr>
        <p:spPr>
          <a:xfrm>
            <a:off x="7100401" y="3399045"/>
            <a:ext cx="54322" cy="0"/>
          </a:xfrm>
          <a:custGeom>
            <a:avLst/>
            <a:gdLst/>
            <a:ahLst/>
            <a:cxnLst/>
            <a:rect l="l" t="t" r="r" b="b"/>
            <a:pathLst>
              <a:path w="92709">
                <a:moveTo>
                  <a:pt x="0" y="0"/>
                </a:moveTo>
                <a:lnTo>
                  <a:pt x="92367" y="0"/>
                </a:lnTo>
              </a:path>
            </a:pathLst>
          </a:custGeom>
          <a:ln w="16070">
            <a:solidFill>
              <a:srgbClr val="A9C8E7"/>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59" name="object 1459"/>
          <p:cNvSpPr/>
          <p:nvPr/>
        </p:nvSpPr>
        <p:spPr>
          <a:xfrm>
            <a:off x="7122699" y="3372019"/>
            <a:ext cx="9674" cy="22324"/>
          </a:xfrm>
          <a:custGeom>
            <a:avLst/>
            <a:gdLst/>
            <a:ahLst/>
            <a:cxnLst/>
            <a:rect l="l" t="t" r="r" b="b"/>
            <a:pathLst>
              <a:path w="16509" h="38100">
                <a:moveTo>
                  <a:pt x="16259" y="0"/>
                </a:moveTo>
                <a:lnTo>
                  <a:pt x="0" y="0"/>
                </a:lnTo>
                <a:lnTo>
                  <a:pt x="0" y="38088"/>
                </a:lnTo>
                <a:lnTo>
                  <a:pt x="16259" y="38088"/>
                </a:lnTo>
                <a:lnTo>
                  <a:pt x="16259" y="0"/>
                </a:lnTo>
                <a:close/>
              </a:path>
            </a:pathLst>
          </a:custGeom>
          <a:solidFill>
            <a:srgbClr val="A9C8E7"/>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60" name="object 1460"/>
          <p:cNvSpPr/>
          <p:nvPr/>
        </p:nvSpPr>
        <p:spPr>
          <a:xfrm>
            <a:off x="7182786" y="3550919"/>
            <a:ext cx="100903" cy="100997"/>
          </a:xfrm>
          <a:prstGeom prst="rect">
            <a:avLst/>
          </a:prstGeom>
          <a:blipFill>
            <a:blip r:embed="rId221"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61" name="object 1461"/>
          <p:cNvSpPr/>
          <p:nvPr/>
        </p:nvSpPr>
        <p:spPr>
          <a:xfrm>
            <a:off x="7122699" y="3613195"/>
            <a:ext cx="9674" cy="22696"/>
          </a:xfrm>
          <a:custGeom>
            <a:avLst/>
            <a:gdLst/>
            <a:ahLst/>
            <a:cxnLst/>
            <a:rect l="l" t="t" r="r" b="b"/>
            <a:pathLst>
              <a:path w="16509" h="38735">
                <a:moveTo>
                  <a:pt x="16259" y="0"/>
                </a:moveTo>
                <a:lnTo>
                  <a:pt x="0" y="0"/>
                </a:lnTo>
                <a:lnTo>
                  <a:pt x="0" y="38394"/>
                </a:lnTo>
                <a:lnTo>
                  <a:pt x="16259" y="38394"/>
                </a:lnTo>
                <a:lnTo>
                  <a:pt x="16259" y="0"/>
                </a:lnTo>
                <a:close/>
              </a:path>
            </a:pathLst>
          </a:custGeom>
          <a:solidFill>
            <a:srgbClr val="A9C8E7"/>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62" name="object 1462"/>
          <p:cNvSpPr/>
          <p:nvPr/>
        </p:nvSpPr>
        <p:spPr>
          <a:xfrm>
            <a:off x="7100401" y="3608496"/>
            <a:ext cx="54322" cy="0"/>
          </a:xfrm>
          <a:custGeom>
            <a:avLst/>
            <a:gdLst/>
            <a:ahLst/>
            <a:cxnLst/>
            <a:rect l="l" t="t" r="r" b="b"/>
            <a:pathLst>
              <a:path w="92709">
                <a:moveTo>
                  <a:pt x="0" y="0"/>
                </a:moveTo>
                <a:lnTo>
                  <a:pt x="92367" y="0"/>
                </a:lnTo>
              </a:path>
            </a:pathLst>
          </a:custGeom>
          <a:ln w="16037">
            <a:solidFill>
              <a:srgbClr val="A9C8E7"/>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63" name="object 1463"/>
          <p:cNvSpPr/>
          <p:nvPr/>
        </p:nvSpPr>
        <p:spPr>
          <a:xfrm>
            <a:off x="7122699" y="3581460"/>
            <a:ext cx="9674" cy="22696"/>
          </a:xfrm>
          <a:custGeom>
            <a:avLst/>
            <a:gdLst/>
            <a:ahLst/>
            <a:cxnLst/>
            <a:rect l="l" t="t" r="r" b="b"/>
            <a:pathLst>
              <a:path w="16509" h="38735">
                <a:moveTo>
                  <a:pt x="16259" y="0"/>
                </a:moveTo>
                <a:lnTo>
                  <a:pt x="0" y="0"/>
                </a:lnTo>
                <a:lnTo>
                  <a:pt x="0" y="38122"/>
                </a:lnTo>
                <a:lnTo>
                  <a:pt x="16259" y="38122"/>
                </a:lnTo>
                <a:lnTo>
                  <a:pt x="16259" y="0"/>
                </a:lnTo>
                <a:close/>
              </a:path>
            </a:pathLst>
          </a:custGeom>
          <a:solidFill>
            <a:srgbClr val="A9C8E7"/>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64" name="object 1464"/>
          <p:cNvSpPr/>
          <p:nvPr/>
        </p:nvSpPr>
        <p:spPr>
          <a:xfrm>
            <a:off x="7182786" y="3744831"/>
            <a:ext cx="100903" cy="100997"/>
          </a:xfrm>
          <a:prstGeom prst="rect">
            <a:avLst/>
          </a:prstGeom>
          <a:blipFill>
            <a:blip r:embed="rId222"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65" name="object 1465"/>
          <p:cNvSpPr/>
          <p:nvPr/>
        </p:nvSpPr>
        <p:spPr>
          <a:xfrm>
            <a:off x="7122699" y="3807105"/>
            <a:ext cx="9674" cy="22696"/>
          </a:xfrm>
          <a:custGeom>
            <a:avLst/>
            <a:gdLst/>
            <a:ahLst/>
            <a:cxnLst/>
            <a:rect l="l" t="t" r="r" b="b"/>
            <a:pathLst>
              <a:path w="16509" h="38734">
                <a:moveTo>
                  <a:pt x="16259" y="0"/>
                </a:moveTo>
                <a:lnTo>
                  <a:pt x="0" y="0"/>
                </a:lnTo>
                <a:lnTo>
                  <a:pt x="0" y="38428"/>
                </a:lnTo>
                <a:lnTo>
                  <a:pt x="16259" y="38428"/>
                </a:lnTo>
                <a:lnTo>
                  <a:pt x="16259" y="0"/>
                </a:lnTo>
                <a:close/>
              </a:path>
            </a:pathLst>
          </a:custGeom>
          <a:solidFill>
            <a:srgbClr val="A9C8E7"/>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66" name="object 1466"/>
          <p:cNvSpPr/>
          <p:nvPr/>
        </p:nvSpPr>
        <p:spPr>
          <a:xfrm>
            <a:off x="7100401" y="3802407"/>
            <a:ext cx="54322" cy="0"/>
          </a:xfrm>
          <a:custGeom>
            <a:avLst/>
            <a:gdLst/>
            <a:ahLst/>
            <a:cxnLst/>
            <a:rect l="l" t="t" r="r" b="b"/>
            <a:pathLst>
              <a:path w="92709">
                <a:moveTo>
                  <a:pt x="0" y="0"/>
                </a:moveTo>
                <a:lnTo>
                  <a:pt x="92367" y="0"/>
                </a:lnTo>
              </a:path>
            </a:pathLst>
          </a:custGeom>
          <a:ln w="16036">
            <a:solidFill>
              <a:srgbClr val="A9C8E7"/>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67" name="object 1467"/>
          <p:cNvSpPr/>
          <p:nvPr/>
        </p:nvSpPr>
        <p:spPr>
          <a:xfrm>
            <a:off x="7122699" y="3775391"/>
            <a:ext cx="9674" cy="22324"/>
          </a:xfrm>
          <a:custGeom>
            <a:avLst/>
            <a:gdLst/>
            <a:ahLst/>
            <a:cxnLst/>
            <a:rect l="l" t="t" r="r" b="b"/>
            <a:pathLst>
              <a:path w="16509" h="38100">
                <a:moveTo>
                  <a:pt x="16259" y="0"/>
                </a:moveTo>
                <a:lnTo>
                  <a:pt x="0" y="0"/>
                </a:lnTo>
                <a:lnTo>
                  <a:pt x="0" y="38089"/>
                </a:lnTo>
                <a:lnTo>
                  <a:pt x="16259" y="38089"/>
                </a:lnTo>
                <a:lnTo>
                  <a:pt x="16259" y="0"/>
                </a:lnTo>
                <a:close/>
              </a:path>
            </a:pathLst>
          </a:custGeom>
          <a:solidFill>
            <a:srgbClr val="A9C8E7"/>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68" name="object 1468"/>
          <p:cNvSpPr/>
          <p:nvPr/>
        </p:nvSpPr>
        <p:spPr>
          <a:xfrm>
            <a:off x="7182786" y="3946506"/>
            <a:ext cx="100903" cy="101017"/>
          </a:xfrm>
          <a:prstGeom prst="rect">
            <a:avLst/>
          </a:prstGeom>
          <a:blipFill>
            <a:blip r:embed="rId223"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69" name="object 1469"/>
          <p:cNvSpPr/>
          <p:nvPr/>
        </p:nvSpPr>
        <p:spPr>
          <a:xfrm>
            <a:off x="7122699" y="4008801"/>
            <a:ext cx="9674" cy="22696"/>
          </a:xfrm>
          <a:custGeom>
            <a:avLst/>
            <a:gdLst/>
            <a:ahLst/>
            <a:cxnLst/>
            <a:rect l="l" t="t" r="r" b="b"/>
            <a:pathLst>
              <a:path w="16509" h="38734">
                <a:moveTo>
                  <a:pt x="16259" y="0"/>
                </a:moveTo>
                <a:lnTo>
                  <a:pt x="0" y="0"/>
                </a:lnTo>
                <a:lnTo>
                  <a:pt x="0" y="38394"/>
                </a:lnTo>
                <a:lnTo>
                  <a:pt x="16259" y="38394"/>
                </a:lnTo>
                <a:lnTo>
                  <a:pt x="16259" y="0"/>
                </a:lnTo>
                <a:close/>
              </a:path>
            </a:pathLst>
          </a:custGeom>
          <a:solidFill>
            <a:srgbClr val="A9C8E7"/>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70" name="object 1470"/>
          <p:cNvSpPr/>
          <p:nvPr/>
        </p:nvSpPr>
        <p:spPr>
          <a:xfrm>
            <a:off x="7100401" y="4004092"/>
            <a:ext cx="54322" cy="0"/>
          </a:xfrm>
          <a:custGeom>
            <a:avLst/>
            <a:gdLst/>
            <a:ahLst/>
            <a:cxnLst/>
            <a:rect l="l" t="t" r="r" b="b"/>
            <a:pathLst>
              <a:path w="92709">
                <a:moveTo>
                  <a:pt x="0" y="0"/>
                </a:moveTo>
                <a:lnTo>
                  <a:pt x="92367" y="0"/>
                </a:lnTo>
              </a:path>
            </a:pathLst>
          </a:custGeom>
          <a:ln w="16071">
            <a:solidFill>
              <a:srgbClr val="A9C8E7"/>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71" name="object 1471"/>
          <p:cNvSpPr/>
          <p:nvPr/>
        </p:nvSpPr>
        <p:spPr>
          <a:xfrm>
            <a:off x="7122699" y="3977067"/>
            <a:ext cx="9674" cy="22324"/>
          </a:xfrm>
          <a:custGeom>
            <a:avLst/>
            <a:gdLst/>
            <a:ahLst/>
            <a:cxnLst/>
            <a:rect l="l" t="t" r="r" b="b"/>
            <a:pathLst>
              <a:path w="16509" h="38100">
                <a:moveTo>
                  <a:pt x="16259" y="0"/>
                </a:moveTo>
                <a:lnTo>
                  <a:pt x="0" y="0"/>
                </a:lnTo>
                <a:lnTo>
                  <a:pt x="0" y="38088"/>
                </a:lnTo>
                <a:lnTo>
                  <a:pt x="16259" y="38088"/>
                </a:lnTo>
                <a:lnTo>
                  <a:pt x="16259" y="0"/>
                </a:lnTo>
                <a:close/>
              </a:path>
            </a:pathLst>
          </a:custGeom>
          <a:solidFill>
            <a:srgbClr val="A9C8E7"/>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72" name="object 1472"/>
          <p:cNvSpPr/>
          <p:nvPr/>
        </p:nvSpPr>
        <p:spPr>
          <a:xfrm>
            <a:off x="7182786" y="4140438"/>
            <a:ext cx="100903" cy="100997"/>
          </a:xfrm>
          <a:prstGeom prst="rect">
            <a:avLst/>
          </a:prstGeom>
          <a:blipFill>
            <a:blip r:embed="rId224"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73" name="object 1473"/>
          <p:cNvSpPr/>
          <p:nvPr/>
        </p:nvSpPr>
        <p:spPr>
          <a:xfrm>
            <a:off x="7122699" y="4202713"/>
            <a:ext cx="9674" cy="22696"/>
          </a:xfrm>
          <a:custGeom>
            <a:avLst/>
            <a:gdLst/>
            <a:ahLst/>
            <a:cxnLst/>
            <a:rect l="l" t="t" r="r" b="b"/>
            <a:pathLst>
              <a:path w="16509" h="38734">
                <a:moveTo>
                  <a:pt x="16259" y="0"/>
                </a:moveTo>
                <a:lnTo>
                  <a:pt x="0" y="0"/>
                </a:lnTo>
                <a:lnTo>
                  <a:pt x="0" y="38428"/>
                </a:lnTo>
                <a:lnTo>
                  <a:pt x="16259" y="38428"/>
                </a:lnTo>
                <a:lnTo>
                  <a:pt x="16259" y="0"/>
                </a:lnTo>
                <a:close/>
              </a:path>
            </a:pathLst>
          </a:custGeom>
          <a:solidFill>
            <a:srgbClr val="A9C8E7"/>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74" name="object 1474"/>
          <p:cNvSpPr/>
          <p:nvPr/>
        </p:nvSpPr>
        <p:spPr>
          <a:xfrm>
            <a:off x="7100401" y="4198014"/>
            <a:ext cx="54322" cy="0"/>
          </a:xfrm>
          <a:custGeom>
            <a:avLst/>
            <a:gdLst/>
            <a:ahLst/>
            <a:cxnLst/>
            <a:rect l="l" t="t" r="r" b="b"/>
            <a:pathLst>
              <a:path w="92709">
                <a:moveTo>
                  <a:pt x="0" y="0"/>
                </a:moveTo>
                <a:lnTo>
                  <a:pt x="92367" y="0"/>
                </a:lnTo>
              </a:path>
            </a:pathLst>
          </a:custGeom>
          <a:ln w="16037">
            <a:solidFill>
              <a:srgbClr val="A9C8E7"/>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75" name="object 1475"/>
          <p:cNvSpPr/>
          <p:nvPr/>
        </p:nvSpPr>
        <p:spPr>
          <a:xfrm>
            <a:off x="7122699" y="4170978"/>
            <a:ext cx="9674" cy="22696"/>
          </a:xfrm>
          <a:custGeom>
            <a:avLst/>
            <a:gdLst/>
            <a:ahLst/>
            <a:cxnLst/>
            <a:rect l="l" t="t" r="r" b="b"/>
            <a:pathLst>
              <a:path w="16509" h="38734">
                <a:moveTo>
                  <a:pt x="16259" y="0"/>
                </a:moveTo>
                <a:lnTo>
                  <a:pt x="0" y="0"/>
                </a:lnTo>
                <a:lnTo>
                  <a:pt x="0" y="38122"/>
                </a:lnTo>
                <a:lnTo>
                  <a:pt x="16259" y="38122"/>
                </a:lnTo>
                <a:lnTo>
                  <a:pt x="16259" y="0"/>
                </a:lnTo>
                <a:close/>
              </a:path>
            </a:pathLst>
          </a:custGeom>
          <a:solidFill>
            <a:srgbClr val="A9C8E7"/>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76" name="object 1476"/>
          <p:cNvSpPr/>
          <p:nvPr/>
        </p:nvSpPr>
        <p:spPr>
          <a:xfrm>
            <a:off x="7182786" y="4349878"/>
            <a:ext cx="100903" cy="101037"/>
          </a:xfrm>
          <a:prstGeom prst="rect">
            <a:avLst/>
          </a:prstGeom>
          <a:blipFill>
            <a:blip r:embed="rId225"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77" name="object 1477"/>
          <p:cNvSpPr/>
          <p:nvPr/>
        </p:nvSpPr>
        <p:spPr>
          <a:xfrm>
            <a:off x="7122699" y="4412173"/>
            <a:ext cx="9674" cy="22696"/>
          </a:xfrm>
          <a:custGeom>
            <a:avLst/>
            <a:gdLst/>
            <a:ahLst/>
            <a:cxnLst/>
            <a:rect l="l" t="t" r="r" b="b"/>
            <a:pathLst>
              <a:path w="16509" h="38734">
                <a:moveTo>
                  <a:pt x="16259" y="0"/>
                </a:moveTo>
                <a:lnTo>
                  <a:pt x="0" y="0"/>
                </a:lnTo>
                <a:lnTo>
                  <a:pt x="0" y="38428"/>
                </a:lnTo>
                <a:lnTo>
                  <a:pt x="16259" y="38428"/>
                </a:lnTo>
                <a:lnTo>
                  <a:pt x="16259" y="0"/>
                </a:lnTo>
                <a:close/>
              </a:path>
            </a:pathLst>
          </a:custGeom>
          <a:solidFill>
            <a:srgbClr val="A9C8E7"/>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78" name="object 1478"/>
          <p:cNvSpPr/>
          <p:nvPr/>
        </p:nvSpPr>
        <p:spPr>
          <a:xfrm>
            <a:off x="7100401" y="4407474"/>
            <a:ext cx="54322" cy="0"/>
          </a:xfrm>
          <a:custGeom>
            <a:avLst/>
            <a:gdLst/>
            <a:ahLst/>
            <a:cxnLst/>
            <a:rect l="l" t="t" r="r" b="b"/>
            <a:pathLst>
              <a:path w="92709">
                <a:moveTo>
                  <a:pt x="0" y="0"/>
                </a:moveTo>
                <a:lnTo>
                  <a:pt x="92367" y="0"/>
                </a:lnTo>
              </a:path>
            </a:pathLst>
          </a:custGeom>
          <a:ln w="16037">
            <a:solidFill>
              <a:srgbClr val="A9C8E7"/>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79" name="object 1479"/>
          <p:cNvSpPr/>
          <p:nvPr/>
        </p:nvSpPr>
        <p:spPr>
          <a:xfrm>
            <a:off x="7122699" y="4380438"/>
            <a:ext cx="9674" cy="22696"/>
          </a:xfrm>
          <a:custGeom>
            <a:avLst/>
            <a:gdLst/>
            <a:ahLst/>
            <a:cxnLst/>
            <a:rect l="l" t="t" r="r" b="b"/>
            <a:pathLst>
              <a:path w="16509" h="38734">
                <a:moveTo>
                  <a:pt x="16259" y="0"/>
                </a:moveTo>
                <a:lnTo>
                  <a:pt x="0" y="0"/>
                </a:lnTo>
                <a:lnTo>
                  <a:pt x="0" y="38122"/>
                </a:lnTo>
                <a:lnTo>
                  <a:pt x="16259" y="38122"/>
                </a:lnTo>
                <a:lnTo>
                  <a:pt x="16259" y="0"/>
                </a:lnTo>
                <a:close/>
              </a:path>
            </a:pathLst>
          </a:custGeom>
          <a:solidFill>
            <a:srgbClr val="A9C8E7"/>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80" name="object 1480"/>
          <p:cNvSpPr/>
          <p:nvPr/>
        </p:nvSpPr>
        <p:spPr>
          <a:xfrm>
            <a:off x="7182786" y="4551593"/>
            <a:ext cx="100903" cy="100997"/>
          </a:xfrm>
          <a:prstGeom prst="rect">
            <a:avLst/>
          </a:prstGeom>
          <a:blipFill>
            <a:blip r:embed="rId226"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81" name="object 1481"/>
          <p:cNvSpPr/>
          <p:nvPr/>
        </p:nvSpPr>
        <p:spPr>
          <a:xfrm>
            <a:off x="7122699" y="4606105"/>
            <a:ext cx="9674" cy="22696"/>
          </a:xfrm>
          <a:custGeom>
            <a:avLst/>
            <a:gdLst/>
            <a:ahLst/>
            <a:cxnLst/>
            <a:rect l="l" t="t" r="r" b="b"/>
            <a:pathLst>
              <a:path w="16509" h="38734">
                <a:moveTo>
                  <a:pt x="16259" y="0"/>
                </a:moveTo>
                <a:lnTo>
                  <a:pt x="0" y="0"/>
                </a:lnTo>
                <a:lnTo>
                  <a:pt x="0" y="38394"/>
                </a:lnTo>
                <a:lnTo>
                  <a:pt x="16259" y="38394"/>
                </a:lnTo>
                <a:lnTo>
                  <a:pt x="16259" y="0"/>
                </a:lnTo>
                <a:close/>
              </a:path>
            </a:pathLst>
          </a:custGeom>
          <a:solidFill>
            <a:srgbClr val="A9C8E7"/>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82" name="object 1482"/>
          <p:cNvSpPr/>
          <p:nvPr/>
        </p:nvSpPr>
        <p:spPr>
          <a:xfrm>
            <a:off x="7100401" y="4601396"/>
            <a:ext cx="54322" cy="0"/>
          </a:xfrm>
          <a:custGeom>
            <a:avLst/>
            <a:gdLst/>
            <a:ahLst/>
            <a:cxnLst/>
            <a:rect l="l" t="t" r="r" b="b"/>
            <a:pathLst>
              <a:path w="92709">
                <a:moveTo>
                  <a:pt x="0" y="0"/>
                </a:moveTo>
                <a:lnTo>
                  <a:pt x="92367" y="0"/>
                </a:lnTo>
              </a:path>
            </a:pathLst>
          </a:custGeom>
          <a:ln w="16071">
            <a:solidFill>
              <a:srgbClr val="A9C8E7"/>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83" name="object 1483"/>
          <p:cNvSpPr/>
          <p:nvPr/>
        </p:nvSpPr>
        <p:spPr>
          <a:xfrm>
            <a:off x="7122699" y="4574370"/>
            <a:ext cx="9674" cy="22324"/>
          </a:xfrm>
          <a:custGeom>
            <a:avLst/>
            <a:gdLst/>
            <a:ahLst/>
            <a:cxnLst/>
            <a:rect l="l" t="t" r="r" b="b"/>
            <a:pathLst>
              <a:path w="16509" h="38100">
                <a:moveTo>
                  <a:pt x="16259" y="0"/>
                </a:moveTo>
                <a:lnTo>
                  <a:pt x="0" y="0"/>
                </a:lnTo>
                <a:lnTo>
                  <a:pt x="0" y="38088"/>
                </a:lnTo>
                <a:lnTo>
                  <a:pt x="16259" y="38088"/>
                </a:lnTo>
                <a:lnTo>
                  <a:pt x="16259" y="0"/>
                </a:lnTo>
                <a:close/>
              </a:path>
            </a:pathLst>
          </a:custGeom>
          <a:solidFill>
            <a:srgbClr val="A9C8E7"/>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84" name="object 1484"/>
          <p:cNvSpPr txBox="1"/>
          <p:nvPr/>
        </p:nvSpPr>
        <p:spPr>
          <a:xfrm>
            <a:off x="6957795" y="1117135"/>
            <a:ext cx="350118" cy="113515"/>
          </a:xfrm>
          <a:prstGeom prst="rect">
            <a:avLst/>
          </a:prstGeom>
        </p:spPr>
        <p:txBody>
          <a:bodyPr vert="horz" wrap="square" lIns="0" tIns="9674" rIns="0" bIns="0" rtlCol="0">
            <a:spAutoFit/>
          </a:bodyPr>
          <a:lstStyle/>
          <a:p>
            <a:pPr marL="7441" defTabSz="535747" fontAlgn="auto">
              <a:spcBef>
                <a:spcPts val="76"/>
              </a:spcBef>
              <a:spcAft>
                <a:spcPts val="0"/>
              </a:spcAft>
            </a:pPr>
            <a:r>
              <a:rPr sz="674" spc="15" dirty="0">
                <a:solidFill>
                  <a:srgbClr val="0190CB"/>
                </a:solidFill>
                <a:latin typeface="Arial"/>
                <a:ea typeface="+mn-ea"/>
                <a:cs typeface="Arial"/>
              </a:rPr>
              <a:t>No</a:t>
            </a:r>
            <a:r>
              <a:rPr sz="674" spc="-38" dirty="0">
                <a:solidFill>
                  <a:srgbClr val="0190CB"/>
                </a:solidFill>
                <a:latin typeface="Arial"/>
                <a:ea typeface="+mn-ea"/>
                <a:cs typeface="Arial"/>
              </a:rPr>
              <a:t> </a:t>
            </a:r>
            <a:r>
              <a:rPr sz="674" spc="18" dirty="0">
                <a:solidFill>
                  <a:srgbClr val="0190CB"/>
                </a:solidFill>
                <a:latin typeface="Arial"/>
                <a:ea typeface="+mn-ea"/>
                <a:cs typeface="Arial"/>
              </a:rPr>
              <a:t>input</a:t>
            </a:r>
            <a:endParaRPr sz="674">
              <a:solidFill>
                <a:prstClr val="black"/>
              </a:solidFill>
              <a:latin typeface="Arial"/>
              <a:ea typeface="+mn-ea"/>
              <a:cs typeface="Arial"/>
            </a:endParaRPr>
          </a:p>
        </p:txBody>
      </p:sp>
    </p:spTree>
    <p:extLst>
      <p:ext uri="{BB962C8B-B14F-4D97-AF65-F5344CB8AC3E}">
        <p14:creationId xmlns:p14="http://schemas.microsoft.com/office/powerpoint/2010/main" val="117595612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278121" y="227318"/>
            <a:ext cx="835670" cy="5083440"/>
          </a:xfrm>
          <a:prstGeom prst="rect">
            <a:avLst/>
          </a:prstGeom>
        </p:spPr>
        <p:txBody>
          <a:bodyPr vert="horz" wrap="square" lIns="0" tIns="15999" rIns="0" bIns="0" rtlCol="0">
            <a:spAutoFit/>
          </a:bodyPr>
          <a:lstStyle/>
          <a:p>
            <a:pPr marR="2976" algn="r" defTabSz="535747" fontAlgn="auto">
              <a:spcBef>
                <a:spcPts val="126"/>
              </a:spcBef>
              <a:spcAft>
                <a:spcPts val="0"/>
              </a:spcAft>
            </a:pPr>
            <a:r>
              <a:rPr sz="615" spc="3" dirty="0">
                <a:solidFill>
                  <a:srgbClr val="231F20"/>
                </a:solidFill>
                <a:latin typeface="Arial"/>
                <a:ea typeface="+mn-ea"/>
                <a:cs typeface="Arial"/>
              </a:rPr>
              <a:t>Video</a:t>
            </a:r>
            <a:r>
              <a:rPr sz="615" spc="-47" dirty="0">
                <a:solidFill>
                  <a:srgbClr val="231F20"/>
                </a:solidFill>
                <a:latin typeface="Arial"/>
                <a:ea typeface="+mn-ea"/>
                <a:cs typeface="Arial"/>
              </a:rPr>
              <a:t> </a:t>
            </a:r>
            <a:r>
              <a:rPr sz="615" spc="6" dirty="0">
                <a:solidFill>
                  <a:srgbClr val="231F20"/>
                </a:solidFill>
                <a:latin typeface="Arial"/>
                <a:ea typeface="+mn-ea"/>
                <a:cs typeface="Arial"/>
              </a:rPr>
              <a:t>Pinball</a:t>
            </a:r>
            <a:endParaRPr sz="615">
              <a:solidFill>
                <a:prstClr val="black"/>
              </a:solidFill>
              <a:latin typeface="Arial"/>
              <a:ea typeface="+mn-ea"/>
              <a:cs typeface="Arial"/>
            </a:endParaRPr>
          </a:p>
          <a:p>
            <a:pPr marL="395113" marR="2976" indent="181931" algn="r" defTabSz="535747" fontAlgn="auto">
              <a:lnSpc>
                <a:spcPct val="109600"/>
              </a:lnSpc>
              <a:spcBef>
                <a:spcPts val="0"/>
              </a:spcBef>
              <a:spcAft>
                <a:spcPts val="0"/>
              </a:spcAft>
            </a:pPr>
            <a:r>
              <a:rPr sz="615" spc="12" dirty="0">
                <a:solidFill>
                  <a:srgbClr val="231F20"/>
                </a:solidFill>
                <a:latin typeface="Arial"/>
                <a:ea typeface="+mn-ea"/>
                <a:cs typeface="Arial"/>
              </a:rPr>
              <a:t>Boxing  </a:t>
            </a:r>
            <a:r>
              <a:rPr sz="615" spc="15" dirty="0">
                <a:solidFill>
                  <a:srgbClr val="231F20"/>
                </a:solidFill>
                <a:latin typeface="Arial"/>
                <a:ea typeface="+mn-ea"/>
                <a:cs typeface="Arial"/>
              </a:rPr>
              <a:t>B</a:t>
            </a:r>
            <a:r>
              <a:rPr sz="615" spc="-6" dirty="0">
                <a:solidFill>
                  <a:srgbClr val="231F20"/>
                </a:solidFill>
                <a:latin typeface="Arial"/>
                <a:ea typeface="+mn-ea"/>
                <a:cs typeface="Arial"/>
              </a:rPr>
              <a:t>r</a:t>
            </a:r>
            <a:r>
              <a:rPr sz="615" spc="9" dirty="0">
                <a:solidFill>
                  <a:srgbClr val="231F20"/>
                </a:solidFill>
                <a:latin typeface="Arial"/>
                <a:ea typeface="+mn-ea"/>
                <a:cs typeface="Arial"/>
              </a:rPr>
              <a:t>eakout  </a:t>
            </a:r>
            <a:r>
              <a:rPr sz="615" spc="6" dirty="0">
                <a:solidFill>
                  <a:srgbClr val="231F20"/>
                </a:solidFill>
                <a:latin typeface="Arial"/>
                <a:ea typeface="+mn-ea"/>
                <a:cs typeface="Arial"/>
              </a:rPr>
              <a:t>Star</a:t>
            </a:r>
            <a:r>
              <a:rPr sz="615" spc="-50" dirty="0">
                <a:solidFill>
                  <a:srgbClr val="231F20"/>
                </a:solidFill>
                <a:latin typeface="Arial"/>
                <a:ea typeface="+mn-ea"/>
                <a:cs typeface="Arial"/>
              </a:rPr>
              <a:t> </a:t>
            </a:r>
            <a:r>
              <a:rPr sz="615" spc="3" dirty="0">
                <a:solidFill>
                  <a:srgbClr val="231F20"/>
                </a:solidFill>
                <a:latin typeface="Arial"/>
                <a:ea typeface="+mn-ea"/>
                <a:cs typeface="Arial"/>
              </a:rPr>
              <a:t>Gunner </a:t>
            </a:r>
            <a:r>
              <a:rPr sz="615" dirty="0">
                <a:solidFill>
                  <a:srgbClr val="231F20"/>
                </a:solidFill>
                <a:latin typeface="Arial"/>
                <a:ea typeface="+mn-ea"/>
                <a:cs typeface="Arial"/>
              </a:rPr>
              <a:t> </a:t>
            </a:r>
            <a:r>
              <a:rPr sz="615" spc="12" dirty="0">
                <a:solidFill>
                  <a:srgbClr val="231F20"/>
                </a:solidFill>
                <a:latin typeface="Arial"/>
                <a:ea typeface="+mn-ea"/>
                <a:cs typeface="Arial"/>
              </a:rPr>
              <a:t>Robotank  </a:t>
            </a:r>
            <a:r>
              <a:rPr sz="615" spc="6" dirty="0">
                <a:solidFill>
                  <a:srgbClr val="231F20"/>
                </a:solidFill>
                <a:latin typeface="Arial"/>
                <a:ea typeface="+mn-ea"/>
                <a:cs typeface="Arial"/>
              </a:rPr>
              <a:t>Atlantis</a:t>
            </a:r>
            <a:endParaRPr sz="615">
              <a:solidFill>
                <a:prstClr val="black"/>
              </a:solidFill>
              <a:latin typeface="Arial"/>
              <a:ea typeface="+mn-ea"/>
              <a:cs typeface="Arial"/>
            </a:endParaRPr>
          </a:p>
          <a:p>
            <a:pPr marR="2976" algn="r" defTabSz="535747" fontAlgn="auto">
              <a:spcBef>
                <a:spcPts val="70"/>
              </a:spcBef>
              <a:spcAft>
                <a:spcPts val="0"/>
              </a:spcAft>
            </a:pPr>
            <a:r>
              <a:rPr sz="615" dirty="0">
                <a:solidFill>
                  <a:srgbClr val="231F20"/>
                </a:solidFill>
                <a:latin typeface="Arial"/>
                <a:ea typeface="+mn-ea"/>
                <a:cs typeface="Arial"/>
              </a:rPr>
              <a:t>Crazy</a:t>
            </a:r>
            <a:r>
              <a:rPr sz="615" spc="-32" dirty="0">
                <a:solidFill>
                  <a:srgbClr val="231F20"/>
                </a:solidFill>
                <a:latin typeface="Arial"/>
                <a:ea typeface="+mn-ea"/>
                <a:cs typeface="Arial"/>
              </a:rPr>
              <a:t> </a:t>
            </a:r>
            <a:r>
              <a:rPr sz="615" spc="9" dirty="0">
                <a:solidFill>
                  <a:srgbClr val="231F20"/>
                </a:solidFill>
                <a:latin typeface="Arial"/>
                <a:ea typeface="+mn-ea"/>
                <a:cs typeface="Arial"/>
              </a:rPr>
              <a:t>Climber</a:t>
            </a:r>
            <a:endParaRPr sz="615">
              <a:solidFill>
                <a:prstClr val="black"/>
              </a:solidFill>
              <a:latin typeface="Arial"/>
              <a:ea typeface="+mn-ea"/>
              <a:cs typeface="Arial"/>
            </a:endParaRPr>
          </a:p>
          <a:p>
            <a:pPr marL="208718" marR="2976" indent="350840" algn="r" defTabSz="535747" fontAlgn="auto">
              <a:lnSpc>
                <a:spcPct val="109600"/>
              </a:lnSpc>
              <a:spcBef>
                <a:spcPts val="0"/>
              </a:spcBef>
              <a:spcAft>
                <a:spcPts val="0"/>
              </a:spcAft>
            </a:pPr>
            <a:r>
              <a:rPr sz="615" spc="6" dirty="0">
                <a:solidFill>
                  <a:srgbClr val="231F20"/>
                </a:solidFill>
                <a:latin typeface="Arial"/>
                <a:ea typeface="+mn-ea"/>
                <a:cs typeface="Arial"/>
              </a:rPr>
              <a:t>Gopher  </a:t>
            </a:r>
            <a:r>
              <a:rPr sz="615" spc="9" dirty="0">
                <a:solidFill>
                  <a:srgbClr val="231F20"/>
                </a:solidFill>
                <a:latin typeface="Arial"/>
                <a:ea typeface="+mn-ea"/>
                <a:cs typeface="Arial"/>
              </a:rPr>
              <a:t>Demon</a:t>
            </a:r>
            <a:r>
              <a:rPr sz="615" spc="-44" dirty="0">
                <a:solidFill>
                  <a:srgbClr val="231F20"/>
                </a:solidFill>
                <a:latin typeface="Arial"/>
                <a:ea typeface="+mn-ea"/>
                <a:cs typeface="Arial"/>
              </a:rPr>
              <a:t> </a:t>
            </a:r>
            <a:r>
              <a:rPr sz="615" spc="15" dirty="0">
                <a:solidFill>
                  <a:srgbClr val="231F20"/>
                </a:solidFill>
                <a:latin typeface="Arial"/>
                <a:ea typeface="+mn-ea"/>
                <a:cs typeface="Arial"/>
              </a:rPr>
              <a:t>Attack </a:t>
            </a:r>
            <a:r>
              <a:rPr sz="615" spc="9" dirty="0">
                <a:solidFill>
                  <a:srgbClr val="231F20"/>
                </a:solidFill>
                <a:latin typeface="Arial"/>
                <a:ea typeface="+mn-ea"/>
                <a:cs typeface="Arial"/>
              </a:rPr>
              <a:t> </a:t>
            </a:r>
            <a:r>
              <a:rPr sz="615" spc="6" dirty="0">
                <a:solidFill>
                  <a:srgbClr val="231F20"/>
                </a:solidFill>
                <a:latin typeface="Arial"/>
                <a:ea typeface="+mn-ea"/>
                <a:cs typeface="Arial"/>
              </a:rPr>
              <a:t>Name </a:t>
            </a:r>
            <a:r>
              <a:rPr sz="615" dirty="0">
                <a:solidFill>
                  <a:srgbClr val="231F20"/>
                </a:solidFill>
                <a:latin typeface="Arial"/>
                <a:ea typeface="+mn-ea"/>
                <a:cs typeface="Arial"/>
              </a:rPr>
              <a:t>This</a:t>
            </a:r>
            <a:r>
              <a:rPr sz="615" spc="-50" dirty="0">
                <a:solidFill>
                  <a:srgbClr val="231F20"/>
                </a:solidFill>
                <a:latin typeface="Arial"/>
                <a:ea typeface="+mn-ea"/>
                <a:cs typeface="Arial"/>
              </a:rPr>
              <a:t> </a:t>
            </a:r>
            <a:r>
              <a:rPr sz="615" spc="3" dirty="0">
                <a:solidFill>
                  <a:srgbClr val="231F20"/>
                </a:solidFill>
                <a:latin typeface="Arial"/>
                <a:ea typeface="+mn-ea"/>
                <a:cs typeface="Arial"/>
              </a:rPr>
              <a:t>Game</a:t>
            </a:r>
            <a:endParaRPr sz="615">
              <a:solidFill>
                <a:prstClr val="black"/>
              </a:solidFill>
              <a:latin typeface="Arial"/>
              <a:ea typeface="+mn-ea"/>
              <a:cs typeface="Arial"/>
            </a:endParaRPr>
          </a:p>
          <a:p>
            <a:pPr marL="356793" marR="2976" indent="310659" algn="r" defTabSz="535747" fontAlgn="auto">
              <a:lnSpc>
                <a:spcPct val="109600"/>
              </a:lnSpc>
              <a:spcBef>
                <a:spcPts val="0"/>
              </a:spcBef>
              <a:spcAft>
                <a:spcPts val="0"/>
              </a:spcAft>
            </a:pPr>
            <a:r>
              <a:rPr sz="615" spc="3" dirty="0">
                <a:solidFill>
                  <a:srgbClr val="231F20"/>
                </a:solidFill>
                <a:latin typeface="Arial"/>
                <a:ea typeface="+mn-ea"/>
                <a:cs typeface="Arial"/>
              </a:rPr>
              <a:t>Krull  </a:t>
            </a:r>
            <a:r>
              <a:rPr sz="615" spc="6" dirty="0">
                <a:solidFill>
                  <a:srgbClr val="231F20"/>
                </a:solidFill>
                <a:latin typeface="Arial"/>
                <a:ea typeface="+mn-ea"/>
                <a:cs typeface="Arial"/>
              </a:rPr>
              <a:t>Assault  Road</a:t>
            </a:r>
            <a:r>
              <a:rPr sz="615" spc="-35" dirty="0">
                <a:solidFill>
                  <a:srgbClr val="231F20"/>
                </a:solidFill>
                <a:latin typeface="Arial"/>
                <a:ea typeface="+mn-ea"/>
                <a:cs typeface="Arial"/>
              </a:rPr>
              <a:t> </a:t>
            </a:r>
            <a:r>
              <a:rPr sz="615" dirty="0">
                <a:solidFill>
                  <a:srgbClr val="231F20"/>
                </a:solidFill>
                <a:latin typeface="Arial"/>
                <a:ea typeface="+mn-ea"/>
                <a:cs typeface="Arial"/>
              </a:rPr>
              <a:t>Runner  </a:t>
            </a:r>
            <a:r>
              <a:rPr sz="615" spc="6" dirty="0">
                <a:solidFill>
                  <a:srgbClr val="231F20"/>
                </a:solidFill>
                <a:latin typeface="Arial"/>
                <a:ea typeface="+mn-ea"/>
                <a:cs typeface="Arial"/>
              </a:rPr>
              <a:t>Kanga</a:t>
            </a:r>
            <a:r>
              <a:rPr sz="615" spc="-9" dirty="0">
                <a:solidFill>
                  <a:srgbClr val="231F20"/>
                </a:solidFill>
                <a:latin typeface="Arial"/>
                <a:ea typeface="+mn-ea"/>
                <a:cs typeface="Arial"/>
              </a:rPr>
              <a:t>r</a:t>
            </a:r>
            <a:r>
              <a:rPr sz="615" spc="18" dirty="0">
                <a:solidFill>
                  <a:srgbClr val="231F20"/>
                </a:solidFill>
                <a:latin typeface="Arial"/>
                <a:ea typeface="+mn-ea"/>
                <a:cs typeface="Arial"/>
              </a:rPr>
              <a:t>oo</a:t>
            </a:r>
            <a:endParaRPr sz="615">
              <a:solidFill>
                <a:prstClr val="black"/>
              </a:solidFill>
              <a:latin typeface="Arial"/>
              <a:ea typeface="+mn-ea"/>
              <a:cs typeface="Arial"/>
            </a:endParaRPr>
          </a:p>
          <a:p>
            <a:pPr marR="2976" algn="r" defTabSz="535747" fontAlgn="auto">
              <a:spcBef>
                <a:spcPts val="91"/>
              </a:spcBef>
              <a:spcAft>
                <a:spcPts val="0"/>
              </a:spcAft>
            </a:pPr>
            <a:r>
              <a:rPr sz="615" spc="6" dirty="0">
                <a:solidFill>
                  <a:srgbClr val="231F20"/>
                </a:solidFill>
                <a:latin typeface="Arial"/>
                <a:ea typeface="+mn-ea"/>
                <a:cs typeface="Arial"/>
              </a:rPr>
              <a:t>James</a:t>
            </a:r>
            <a:r>
              <a:rPr sz="615" spc="-35" dirty="0">
                <a:solidFill>
                  <a:srgbClr val="231F20"/>
                </a:solidFill>
                <a:latin typeface="Arial"/>
                <a:ea typeface="+mn-ea"/>
                <a:cs typeface="Arial"/>
              </a:rPr>
              <a:t> </a:t>
            </a:r>
            <a:r>
              <a:rPr sz="615" spc="18" dirty="0">
                <a:solidFill>
                  <a:srgbClr val="231F20"/>
                </a:solidFill>
                <a:latin typeface="Arial"/>
                <a:ea typeface="+mn-ea"/>
                <a:cs typeface="Arial"/>
              </a:rPr>
              <a:t>Bond</a:t>
            </a:r>
            <a:endParaRPr sz="615">
              <a:solidFill>
                <a:prstClr val="black"/>
              </a:solidFill>
              <a:latin typeface="Arial"/>
              <a:ea typeface="+mn-ea"/>
              <a:cs typeface="Arial"/>
            </a:endParaRPr>
          </a:p>
          <a:p>
            <a:pPr marL="639548" marR="2976" indent="-38693" algn="r" defTabSz="535747" fontAlgn="auto">
              <a:lnSpc>
                <a:spcPts val="809"/>
              </a:lnSpc>
              <a:spcBef>
                <a:spcPts val="18"/>
              </a:spcBef>
              <a:spcAft>
                <a:spcPts val="0"/>
              </a:spcAft>
            </a:pPr>
            <a:r>
              <a:rPr sz="615" spc="-85" dirty="0">
                <a:solidFill>
                  <a:srgbClr val="231F20"/>
                </a:solidFill>
                <a:latin typeface="Arial"/>
                <a:ea typeface="+mn-ea"/>
                <a:cs typeface="Arial"/>
              </a:rPr>
              <a:t>T</a:t>
            </a:r>
            <a:r>
              <a:rPr sz="615" spc="3" dirty="0">
                <a:solidFill>
                  <a:srgbClr val="231F20"/>
                </a:solidFill>
                <a:latin typeface="Arial"/>
                <a:ea typeface="+mn-ea"/>
                <a:cs typeface="Arial"/>
              </a:rPr>
              <a:t>ennis  </a:t>
            </a:r>
            <a:r>
              <a:rPr sz="615" spc="9" dirty="0">
                <a:solidFill>
                  <a:srgbClr val="231F20"/>
                </a:solidFill>
                <a:latin typeface="Arial"/>
                <a:ea typeface="+mn-ea"/>
                <a:cs typeface="Arial"/>
              </a:rPr>
              <a:t>Pong</a:t>
            </a:r>
            <a:endParaRPr sz="615">
              <a:solidFill>
                <a:prstClr val="black"/>
              </a:solidFill>
              <a:latin typeface="Arial"/>
              <a:ea typeface="+mn-ea"/>
              <a:cs typeface="Arial"/>
            </a:endParaRPr>
          </a:p>
          <a:p>
            <a:pPr marL="248527" marR="2976" indent="23811" algn="r" defTabSz="535747" fontAlgn="auto">
              <a:lnSpc>
                <a:spcPts val="809"/>
              </a:lnSpc>
              <a:spcBef>
                <a:spcPts val="0"/>
              </a:spcBef>
              <a:spcAft>
                <a:spcPts val="0"/>
              </a:spcAft>
            </a:pPr>
            <a:r>
              <a:rPr sz="615" spc="9" dirty="0">
                <a:solidFill>
                  <a:srgbClr val="231F20"/>
                </a:solidFill>
                <a:latin typeface="Arial"/>
                <a:ea typeface="+mn-ea"/>
                <a:cs typeface="Arial"/>
              </a:rPr>
              <a:t>Space</a:t>
            </a:r>
            <a:r>
              <a:rPr sz="615" spc="-32" dirty="0">
                <a:solidFill>
                  <a:srgbClr val="231F20"/>
                </a:solidFill>
                <a:latin typeface="Arial"/>
                <a:ea typeface="+mn-ea"/>
                <a:cs typeface="Arial"/>
              </a:rPr>
              <a:t> </a:t>
            </a:r>
            <a:r>
              <a:rPr sz="615" spc="3" dirty="0">
                <a:solidFill>
                  <a:srgbClr val="231F20"/>
                </a:solidFill>
                <a:latin typeface="Arial"/>
                <a:ea typeface="+mn-ea"/>
                <a:cs typeface="Arial"/>
              </a:rPr>
              <a:t>Invaders  </a:t>
            </a:r>
            <a:r>
              <a:rPr sz="615" spc="9" dirty="0">
                <a:solidFill>
                  <a:srgbClr val="231F20"/>
                </a:solidFill>
                <a:latin typeface="Arial"/>
                <a:ea typeface="+mn-ea"/>
                <a:cs typeface="Arial"/>
              </a:rPr>
              <a:t>Beam</a:t>
            </a:r>
            <a:r>
              <a:rPr sz="615" spc="-47" dirty="0">
                <a:solidFill>
                  <a:srgbClr val="231F20"/>
                </a:solidFill>
                <a:latin typeface="Arial"/>
                <a:ea typeface="+mn-ea"/>
                <a:cs typeface="Arial"/>
              </a:rPr>
              <a:t> </a:t>
            </a:r>
            <a:r>
              <a:rPr sz="615" spc="3" dirty="0">
                <a:solidFill>
                  <a:srgbClr val="231F20"/>
                </a:solidFill>
                <a:latin typeface="Arial"/>
                <a:ea typeface="+mn-ea"/>
                <a:cs typeface="Arial"/>
              </a:rPr>
              <a:t>Rider </a:t>
            </a:r>
            <a:r>
              <a:rPr sz="615" dirty="0">
                <a:solidFill>
                  <a:srgbClr val="231F20"/>
                </a:solidFill>
                <a:latin typeface="Arial"/>
                <a:ea typeface="+mn-ea"/>
                <a:cs typeface="Arial"/>
              </a:rPr>
              <a:t> </a:t>
            </a:r>
            <a:r>
              <a:rPr sz="615" spc="-73" dirty="0">
                <a:solidFill>
                  <a:srgbClr val="231F20"/>
                </a:solidFill>
                <a:latin typeface="Arial"/>
                <a:ea typeface="+mn-ea"/>
                <a:cs typeface="Arial"/>
              </a:rPr>
              <a:t>T</a:t>
            </a:r>
            <a:r>
              <a:rPr sz="615" spc="9" dirty="0">
                <a:solidFill>
                  <a:srgbClr val="231F20"/>
                </a:solidFill>
                <a:latin typeface="Arial"/>
                <a:ea typeface="+mn-ea"/>
                <a:cs typeface="Arial"/>
              </a:rPr>
              <a:t>utankham  Kung-Fu</a:t>
            </a:r>
            <a:r>
              <a:rPr sz="615" spc="-26" dirty="0">
                <a:solidFill>
                  <a:srgbClr val="231F20"/>
                </a:solidFill>
                <a:latin typeface="Arial"/>
                <a:ea typeface="+mn-ea"/>
                <a:cs typeface="Arial"/>
              </a:rPr>
              <a:t> </a:t>
            </a:r>
            <a:r>
              <a:rPr sz="615" spc="9" dirty="0">
                <a:solidFill>
                  <a:srgbClr val="231F20"/>
                </a:solidFill>
                <a:latin typeface="Arial"/>
                <a:ea typeface="+mn-ea"/>
                <a:cs typeface="Arial"/>
              </a:rPr>
              <a:t>Master</a:t>
            </a:r>
            <a:endParaRPr sz="615">
              <a:solidFill>
                <a:prstClr val="black"/>
              </a:solidFill>
              <a:latin typeface="Arial"/>
              <a:ea typeface="+mn-ea"/>
              <a:cs typeface="Arial"/>
            </a:endParaRPr>
          </a:p>
          <a:p>
            <a:pPr marL="335958" marR="2976" indent="190860" algn="r" defTabSz="535747" fontAlgn="auto">
              <a:lnSpc>
                <a:spcPts val="809"/>
              </a:lnSpc>
              <a:spcBef>
                <a:spcPts val="3"/>
              </a:spcBef>
              <a:spcAft>
                <a:spcPts val="0"/>
              </a:spcAft>
            </a:pPr>
            <a:r>
              <a:rPr sz="615" spc="-9" dirty="0">
                <a:solidFill>
                  <a:srgbClr val="231F20"/>
                </a:solidFill>
                <a:latin typeface="Arial"/>
                <a:ea typeface="+mn-ea"/>
                <a:cs typeface="Arial"/>
              </a:rPr>
              <a:t>F</a:t>
            </a:r>
            <a:r>
              <a:rPr sz="615" spc="-18" dirty="0">
                <a:solidFill>
                  <a:srgbClr val="231F20"/>
                </a:solidFill>
                <a:latin typeface="Arial"/>
                <a:ea typeface="+mn-ea"/>
                <a:cs typeface="Arial"/>
              </a:rPr>
              <a:t>r</a:t>
            </a:r>
            <a:r>
              <a:rPr sz="615" spc="3" dirty="0">
                <a:solidFill>
                  <a:srgbClr val="231F20"/>
                </a:solidFill>
                <a:latin typeface="Arial"/>
                <a:ea typeface="+mn-ea"/>
                <a:cs typeface="Arial"/>
              </a:rPr>
              <a:t>eeway  </a:t>
            </a:r>
            <a:r>
              <a:rPr sz="615" dirty="0">
                <a:solidFill>
                  <a:srgbClr val="231F20"/>
                </a:solidFill>
                <a:latin typeface="Arial"/>
                <a:ea typeface="+mn-ea"/>
                <a:cs typeface="Arial"/>
              </a:rPr>
              <a:t>Time</a:t>
            </a:r>
            <a:r>
              <a:rPr sz="615" spc="-41" dirty="0">
                <a:solidFill>
                  <a:srgbClr val="231F20"/>
                </a:solidFill>
                <a:latin typeface="Arial"/>
                <a:ea typeface="+mn-ea"/>
                <a:cs typeface="Arial"/>
              </a:rPr>
              <a:t> </a:t>
            </a:r>
            <a:r>
              <a:rPr sz="615" spc="9" dirty="0">
                <a:solidFill>
                  <a:srgbClr val="231F20"/>
                </a:solidFill>
                <a:latin typeface="Arial"/>
                <a:ea typeface="+mn-ea"/>
                <a:cs typeface="Arial"/>
              </a:rPr>
              <a:t>Pilot </a:t>
            </a:r>
            <a:r>
              <a:rPr sz="615" spc="6" dirty="0">
                <a:solidFill>
                  <a:srgbClr val="231F20"/>
                </a:solidFill>
                <a:latin typeface="Arial"/>
                <a:ea typeface="+mn-ea"/>
                <a:cs typeface="Arial"/>
              </a:rPr>
              <a:t> </a:t>
            </a:r>
            <a:r>
              <a:rPr sz="615" spc="3" dirty="0">
                <a:solidFill>
                  <a:srgbClr val="231F20"/>
                </a:solidFill>
                <a:latin typeface="Arial"/>
                <a:ea typeface="+mn-ea"/>
                <a:cs typeface="Arial"/>
              </a:rPr>
              <a:t>Endu</a:t>
            </a:r>
            <a:r>
              <a:rPr sz="615" spc="-9" dirty="0">
                <a:solidFill>
                  <a:srgbClr val="231F20"/>
                </a:solidFill>
                <a:latin typeface="Arial"/>
                <a:ea typeface="+mn-ea"/>
                <a:cs typeface="Arial"/>
              </a:rPr>
              <a:t>r</a:t>
            </a:r>
            <a:r>
              <a:rPr sz="615" spc="12" dirty="0">
                <a:solidFill>
                  <a:srgbClr val="231F20"/>
                </a:solidFill>
                <a:latin typeface="Arial"/>
                <a:ea typeface="+mn-ea"/>
                <a:cs typeface="Arial"/>
              </a:rPr>
              <a:t>o  </a:t>
            </a:r>
            <a:r>
              <a:rPr sz="615" spc="3" dirty="0">
                <a:solidFill>
                  <a:srgbClr val="231F20"/>
                </a:solidFill>
                <a:latin typeface="Arial"/>
                <a:ea typeface="+mn-ea"/>
                <a:cs typeface="Arial"/>
              </a:rPr>
              <a:t>Fishing</a:t>
            </a:r>
            <a:r>
              <a:rPr sz="615" spc="-35" dirty="0">
                <a:solidFill>
                  <a:srgbClr val="231F20"/>
                </a:solidFill>
                <a:latin typeface="Arial"/>
                <a:ea typeface="+mn-ea"/>
                <a:cs typeface="Arial"/>
              </a:rPr>
              <a:t> </a:t>
            </a:r>
            <a:r>
              <a:rPr sz="615" spc="6" dirty="0">
                <a:solidFill>
                  <a:srgbClr val="231F20"/>
                </a:solidFill>
                <a:latin typeface="Arial"/>
                <a:ea typeface="+mn-ea"/>
                <a:cs typeface="Arial"/>
              </a:rPr>
              <a:t>Derby </a:t>
            </a:r>
            <a:r>
              <a:rPr sz="615" spc="3" dirty="0">
                <a:solidFill>
                  <a:srgbClr val="231F20"/>
                </a:solidFill>
                <a:latin typeface="Arial"/>
                <a:ea typeface="+mn-ea"/>
                <a:cs typeface="Arial"/>
              </a:rPr>
              <a:t> </a:t>
            </a:r>
            <a:r>
              <a:rPr sz="615" spc="21" dirty="0">
                <a:solidFill>
                  <a:srgbClr val="231F20"/>
                </a:solidFill>
                <a:latin typeface="Arial"/>
                <a:ea typeface="+mn-ea"/>
                <a:cs typeface="Arial"/>
              </a:rPr>
              <a:t>Up</a:t>
            </a:r>
            <a:r>
              <a:rPr sz="615" spc="-23" dirty="0">
                <a:solidFill>
                  <a:srgbClr val="231F20"/>
                </a:solidFill>
                <a:latin typeface="Arial"/>
                <a:ea typeface="+mn-ea"/>
                <a:cs typeface="Arial"/>
              </a:rPr>
              <a:t> </a:t>
            </a:r>
            <a:r>
              <a:rPr sz="615" spc="9" dirty="0">
                <a:solidFill>
                  <a:srgbClr val="231F20"/>
                </a:solidFill>
                <a:latin typeface="Arial"/>
                <a:ea typeface="+mn-ea"/>
                <a:cs typeface="Arial"/>
              </a:rPr>
              <a:t>and</a:t>
            </a:r>
            <a:r>
              <a:rPr sz="615" spc="-21" dirty="0">
                <a:solidFill>
                  <a:srgbClr val="231F20"/>
                </a:solidFill>
                <a:latin typeface="Arial"/>
                <a:ea typeface="+mn-ea"/>
                <a:cs typeface="Arial"/>
              </a:rPr>
              <a:t> </a:t>
            </a:r>
            <a:r>
              <a:rPr sz="615" spc="15" dirty="0">
                <a:solidFill>
                  <a:srgbClr val="231F20"/>
                </a:solidFill>
                <a:latin typeface="Arial"/>
                <a:ea typeface="+mn-ea"/>
                <a:cs typeface="Arial"/>
              </a:rPr>
              <a:t>Down </a:t>
            </a:r>
            <a:r>
              <a:rPr sz="615" spc="6" dirty="0">
                <a:solidFill>
                  <a:srgbClr val="231F20"/>
                </a:solidFill>
                <a:latin typeface="Arial"/>
                <a:ea typeface="+mn-ea"/>
                <a:cs typeface="Arial"/>
              </a:rPr>
              <a:t> Ice</a:t>
            </a:r>
            <a:r>
              <a:rPr sz="615" spc="-44" dirty="0">
                <a:solidFill>
                  <a:srgbClr val="231F20"/>
                </a:solidFill>
                <a:latin typeface="Arial"/>
                <a:ea typeface="+mn-ea"/>
                <a:cs typeface="Arial"/>
              </a:rPr>
              <a:t> </a:t>
            </a:r>
            <a:r>
              <a:rPr sz="615" spc="12" dirty="0">
                <a:solidFill>
                  <a:srgbClr val="231F20"/>
                </a:solidFill>
                <a:latin typeface="Arial"/>
                <a:ea typeface="+mn-ea"/>
                <a:cs typeface="Arial"/>
              </a:rPr>
              <a:t>Hockey</a:t>
            </a:r>
            <a:endParaRPr sz="615">
              <a:solidFill>
                <a:prstClr val="black"/>
              </a:solidFill>
              <a:latin typeface="Arial"/>
              <a:ea typeface="+mn-ea"/>
              <a:cs typeface="Arial"/>
            </a:endParaRPr>
          </a:p>
          <a:p>
            <a:pPr marL="516773" marR="2976" indent="79618" algn="r" defTabSz="535747" fontAlgn="auto">
              <a:lnSpc>
                <a:spcPts val="809"/>
              </a:lnSpc>
              <a:spcBef>
                <a:spcPts val="3"/>
              </a:spcBef>
              <a:spcAft>
                <a:spcPts val="0"/>
              </a:spcAft>
            </a:pPr>
            <a:r>
              <a:rPr sz="615" spc="6" dirty="0">
                <a:solidFill>
                  <a:srgbClr val="231F20"/>
                </a:solidFill>
                <a:latin typeface="Arial"/>
                <a:ea typeface="+mn-ea"/>
                <a:cs typeface="Arial"/>
              </a:rPr>
              <a:t>Q*bert  </a:t>
            </a:r>
            <a:r>
              <a:rPr sz="615" spc="-3" dirty="0">
                <a:solidFill>
                  <a:srgbClr val="231F20"/>
                </a:solidFill>
                <a:latin typeface="Arial"/>
                <a:ea typeface="+mn-ea"/>
                <a:cs typeface="Arial"/>
              </a:rPr>
              <a:t>H.E.R.O.</a:t>
            </a:r>
            <a:endParaRPr sz="615">
              <a:solidFill>
                <a:prstClr val="black"/>
              </a:solidFill>
              <a:latin typeface="Arial"/>
              <a:ea typeface="+mn-ea"/>
              <a:cs typeface="Arial"/>
            </a:endParaRPr>
          </a:p>
          <a:p>
            <a:pPr marL="325913" marR="2976" indent="255968" algn="r" defTabSz="535747" fontAlgn="auto">
              <a:lnSpc>
                <a:spcPts val="809"/>
              </a:lnSpc>
              <a:spcBef>
                <a:spcPts val="0"/>
              </a:spcBef>
              <a:spcAft>
                <a:spcPts val="0"/>
              </a:spcAft>
            </a:pPr>
            <a:r>
              <a:rPr sz="615" spc="6" dirty="0">
                <a:solidFill>
                  <a:srgbClr val="231F20"/>
                </a:solidFill>
                <a:latin typeface="Arial"/>
                <a:ea typeface="+mn-ea"/>
                <a:cs typeface="Arial"/>
              </a:rPr>
              <a:t>Asterix  </a:t>
            </a:r>
            <a:r>
              <a:rPr sz="615" spc="12" dirty="0">
                <a:solidFill>
                  <a:srgbClr val="231F20"/>
                </a:solidFill>
                <a:latin typeface="Arial"/>
                <a:ea typeface="+mn-ea"/>
                <a:cs typeface="Arial"/>
              </a:rPr>
              <a:t>Battle</a:t>
            </a:r>
            <a:r>
              <a:rPr sz="615" spc="-47" dirty="0">
                <a:solidFill>
                  <a:srgbClr val="231F20"/>
                </a:solidFill>
                <a:latin typeface="Arial"/>
                <a:ea typeface="+mn-ea"/>
                <a:cs typeface="Arial"/>
              </a:rPr>
              <a:t> </a:t>
            </a:r>
            <a:r>
              <a:rPr sz="615" spc="6" dirty="0">
                <a:solidFill>
                  <a:srgbClr val="231F20"/>
                </a:solidFill>
                <a:latin typeface="Arial"/>
                <a:ea typeface="+mn-ea"/>
                <a:cs typeface="Arial"/>
              </a:rPr>
              <a:t>Zone </a:t>
            </a:r>
            <a:r>
              <a:rPr sz="615" spc="3" dirty="0">
                <a:solidFill>
                  <a:srgbClr val="231F20"/>
                </a:solidFill>
                <a:latin typeface="Arial"/>
                <a:ea typeface="+mn-ea"/>
                <a:cs typeface="Arial"/>
              </a:rPr>
              <a:t> Wizard </a:t>
            </a:r>
            <a:r>
              <a:rPr sz="615" spc="15" dirty="0">
                <a:solidFill>
                  <a:srgbClr val="231F20"/>
                </a:solidFill>
                <a:latin typeface="Arial"/>
                <a:ea typeface="+mn-ea"/>
                <a:cs typeface="Arial"/>
              </a:rPr>
              <a:t>of</a:t>
            </a:r>
            <a:r>
              <a:rPr sz="615" spc="-44" dirty="0">
                <a:solidFill>
                  <a:srgbClr val="231F20"/>
                </a:solidFill>
                <a:latin typeface="Arial"/>
                <a:ea typeface="+mn-ea"/>
                <a:cs typeface="Arial"/>
              </a:rPr>
              <a:t> </a:t>
            </a:r>
            <a:r>
              <a:rPr sz="615" spc="-6" dirty="0">
                <a:solidFill>
                  <a:srgbClr val="231F20"/>
                </a:solidFill>
                <a:latin typeface="Arial"/>
                <a:ea typeface="+mn-ea"/>
                <a:cs typeface="Arial"/>
              </a:rPr>
              <a:t>Wor</a:t>
            </a:r>
            <a:endParaRPr sz="615">
              <a:solidFill>
                <a:prstClr val="black"/>
              </a:solidFill>
              <a:latin typeface="Arial"/>
              <a:ea typeface="+mn-ea"/>
              <a:cs typeface="Arial"/>
            </a:endParaRPr>
          </a:p>
          <a:p>
            <a:pPr marR="2976" algn="r" defTabSz="535747" fontAlgn="auto">
              <a:spcBef>
                <a:spcPts val="32"/>
              </a:spcBef>
              <a:spcAft>
                <a:spcPts val="0"/>
              </a:spcAft>
            </a:pPr>
            <a:r>
              <a:rPr sz="615" spc="12" dirty="0">
                <a:solidFill>
                  <a:srgbClr val="231F20"/>
                </a:solidFill>
                <a:latin typeface="Arial"/>
                <a:ea typeface="+mn-ea"/>
                <a:cs typeface="Arial"/>
              </a:rPr>
              <a:t>Chopper</a:t>
            </a:r>
            <a:r>
              <a:rPr sz="615" spc="-26" dirty="0">
                <a:solidFill>
                  <a:srgbClr val="231F20"/>
                </a:solidFill>
                <a:latin typeface="Arial"/>
                <a:ea typeface="+mn-ea"/>
                <a:cs typeface="Arial"/>
              </a:rPr>
              <a:t> </a:t>
            </a:r>
            <a:r>
              <a:rPr sz="615" spc="15" dirty="0">
                <a:solidFill>
                  <a:srgbClr val="231F20"/>
                </a:solidFill>
                <a:latin typeface="Arial"/>
                <a:ea typeface="+mn-ea"/>
                <a:cs typeface="Arial"/>
              </a:rPr>
              <a:t>Command</a:t>
            </a:r>
            <a:endParaRPr sz="615">
              <a:solidFill>
                <a:prstClr val="black"/>
              </a:solidFill>
              <a:latin typeface="Arial"/>
              <a:ea typeface="+mn-ea"/>
              <a:cs typeface="Arial"/>
            </a:endParaRPr>
          </a:p>
          <a:p>
            <a:pPr marL="438271" marR="2976" indent="20463" algn="r" defTabSz="535747" fontAlgn="auto">
              <a:lnSpc>
                <a:spcPct val="109600"/>
              </a:lnSpc>
              <a:spcBef>
                <a:spcPts val="0"/>
              </a:spcBef>
              <a:spcAft>
                <a:spcPts val="0"/>
              </a:spcAft>
            </a:pPr>
            <a:r>
              <a:rPr sz="615" spc="9" dirty="0">
                <a:solidFill>
                  <a:srgbClr val="231F20"/>
                </a:solidFill>
                <a:latin typeface="Arial"/>
                <a:ea typeface="+mn-ea"/>
                <a:cs typeface="Arial"/>
              </a:rPr>
              <a:t>Centipede  Bank</a:t>
            </a:r>
            <a:r>
              <a:rPr sz="615" spc="-50" dirty="0">
                <a:solidFill>
                  <a:srgbClr val="231F20"/>
                </a:solidFill>
                <a:latin typeface="Arial"/>
                <a:ea typeface="+mn-ea"/>
                <a:cs typeface="Arial"/>
              </a:rPr>
              <a:t> </a:t>
            </a:r>
            <a:r>
              <a:rPr sz="615" spc="9" dirty="0">
                <a:solidFill>
                  <a:srgbClr val="231F20"/>
                </a:solidFill>
                <a:latin typeface="Arial"/>
                <a:ea typeface="+mn-ea"/>
                <a:cs typeface="Arial"/>
              </a:rPr>
              <a:t>Heist </a:t>
            </a:r>
            <a:r>
              <a:rPr sz="615" spc="3" dirty="0">
                <a:solidFill>
                  <a:srgbClr val="231F20"/>
                </a:solidFill>
                <a:latin typeface="Arial"/>
                <a:ea typeface="+mn-ea"/>
                <a:cs typeface="Arial"/>
              </a:rPr>
              <a:t> </a:t>
            </a:r>
            <a:r>
              <a:rPr sz="615" spc="-3" dirty="0">
                <a:solidFill>
                  <a:srgbClr val="231F20"/>
                </a:solidFill>
                <a:latin typeface="Arial"/>
                <a:ea typeface="+mn-ea"/>
                <a:cs typeface="Arial"/>
              </a:rPr>
              <a:t>River</a:t>
            </a:r>
            <a:r>
              <a:rPr sz="615" spc="-38" dirty="0">
                <a:solidFill>
                  <a:srgbClr val="231F20"/>
                </a:solidFill>
                <a:latin typeface="Arial"/>
                <a:ea typeface="+mn-ea"/>
                <a:cs typeface="Arial"/>
              </a:rPr>
              <a:t> </a:t>
            </a:r>
            <a:r>
              <a:rPr sz="615" spc="3" dirty="0">
                <a:solidFill>
                  <a:srgbClr val="231F20"/>
                </a:solidFill>
                <a:latin typeface="Arial"/>
                <a:ea typeface="+mn-ea"/>
                <a:cs typeface="Arial"/>
              </a:rPr>
              <a:t>Raid </a:t>
            </a:r>
            <a:r>
              <a:rPr sz="615" dirty="0">
                <a:solidFill>
                  <a:srgbClr val="231F20"/>
                </a:solidFill>
                <a:latin typeface="Arial"/>
                <a:ea typeface="+mn-ea"/>
                <a:cs typeface="Arial"/>
              </a:rPr>
              <a:t> </a:t>
            </a:r>
            <a:r>
              <a:rPr sz="615" spc="9" dirty="0">
                <a:solidFill>
                  <a:srgbClr val="231F20"/>
                </a:solidFill>
                <a:latin typeface="Arial"/>
                <a:ea typeface="+mn-ea"/>
                <a:cs typeface="Arial"/>
              </a:rPr>
              <a:t>Zaxxon  Amidar</a:t>
            </a:r>
            <a:endParaRPr sz="615">
              <a:solidFill>
                <a:prstClr val="black"/>
              </a:solidFill>
              <a:latin typeface="Arial"/>
              <a:ea typeface="+mn-ea"/>
              <a:cs typeface="Arial"/>
            </a:endParaRPr>
          </a:p>
          <a:p>
            <a:pPr marL="363861" marR="2976" indent="288707" algn="r" defTabSz="535747" fontAlgn="auto">
              <a:lnSpc>
                <a:spcPct val="109600"/>
              </a:lnSpc>
              <a:spcBef>
                <a:spcPts val="0"/>
              </a:spcBef>
              <a:spcAft>
                <a:spcPts val="0"/>
              </a:spcAft>
            </a:pPr>
            <a:r>
              <a:rPr sz="615" dirty="0">
                <a:solidFill>
                  <a:srgbClr val="231F20"/>
                </a:solidFill>
                <a:latin typeface="Arial"/>
                <a:ea typeface="+mn-ea"/>
                <a:cs typeface="Arial"/>
              </a:rPr>
              <a:t>Alien  </a:t>
            </a:r>
            <a:r>
              <a:rPr sz="615" spc="-62" dirty="0">
                <a:solidFill>
                  <a:srgbClr val="231F20"/>
                </a:solidFill>
                <a:latin typeface="Arial"/>
                <a:ea typeface="+mn-ea"/>
                <a:cs typeface="Arial"/>
              </a:rPr>
              <a:t>V</a:t>
            </a:r>
            <a:r>
              <a:rPr sz="615" spc="9" dirty="0">
                <a:solidFill>
                  <a:srgbClr val="231F20"/>
                </a:solidFill>
                <a:latin typeface="Arial"/>
                <a:ea typeface="+mn-ea"/>
                <a:cs typeface="Arial"/>
              </a:rPr>
              <a:t>entu</a:t>
            </a:r>
            <a:r>
              <a:rPr sz="615" spc="-6" dirty="0">
                <a:solidFill>
                  <a:srgbClr val="231F20"/>
                </a:solidFill>
                <a:latin typeface="Arial"/>
                <a:ea typeface="+mn-ea"/>
                <a:cs typeface="Arial"/>
              </a:rPr>
              <a:t>r</a:t>
            </a:r>
            <a:r>
              <a:rPr sz="615" spc="-3" dirty="0">
                <a:solidFill>
                  <a:srgbClr val="231F20"/>
                </a:solidFill>
                <a:latin typeface="Arial"/>
                <a:ea typeface="+mn-ea"/>
                <a:cs typeface="Arial"/>
              </a:rPr>
              <a:t>e  </a:t>
            </a:r>
            <a:r>
              <a:rPr sz="615" spc="6" dirty="0">
                <a:solidFill>
                  <a:srgbClr val="231F20"/>
                </a:solidFill>
                <a:latin typeface="Arial"/>
                <a:ea typeface="+mn-ea"/>
                <a:cs typeface="Arial"/>
              </a:rPr>
              <a:t>Seaquest  </a:t>
            </a:r>
            <a:r>
              <a:rPr sz="615" spc="9" dirty="0">
                <a:solidFill>
                  <a:srgbClr val="231F20"/>
                </a:solidFill>
                <a:latin typeface="Arial"/>
                <a:ea typeface="+mn-ea"/>
                <a:cs typeface="Arial"/>
              </a:rPr>
              <a:t>Double</a:t>
            </a:r>
            <a:r>
              <a:rPr sz="615" spc="-44" dirty="0">
                <a:solidFill>
                  <a:srgbClr val="231F20"/>
                </a:solidFill>
                <a:latin typeface="Arial"/>
                <a:ea typeface="+mn-ea"/>
                <a:cs typeface="Arial"/>
              </a:rPr>
              <a:t> </a:t>
            </a:r>
            <a:r>
              <a:rPr sz="615" spc="6" dirty="0">
                <a:solidFill>
                  <a:srgbClr val="231F20"/>
                </a:solidFill>
                <a:latin typeface="Arial"/>
                <a:ea typeface="+mn-ea"/>
                <a:cs typeface="Arial"/>
              </a:rPr>
              <a:t>Dunk</a:t>
            </a:r>
            <a:endParaRPr sz="615">
              <a:solidFill>
                <a:prstClr val="black"/>
              </a:solidFill>
              <a:latin typeface="Arial"/>
              <a:ea typeface="+mn-ea"/>
              <a:cs typeface="Arial"/>
            </a:endParaRPr>
          </a:p>
          <a:p>
            <a:pPr marL="347863" marR="2976" indent="192720" algn="r" defTabSz="535747" fontAlgn="auto">
              <a:lnSpc>
                <a:spcPct val="109600"/>
              </a:lnSpc>
              <a:spcBef>
                <a:spcPts val="0"/>
              </a:spcBef>
              <a:spcAft>
                <a:spcPts val="0"/>
              </a:spcAft>
            </a:pPr>
            <a:r>
              <a:rPr sz="615" spc="12" dirty="0">
                <a:solidFill>
                  <a:srgbClr val="231F20"/>
                </a:solidFill>
                <a:latin typeface="Arial"/>
                <a:ea typeface="+mn-ea"/>
                <a:cs typeface="Arial"/>
              </a:rPr>
              <a:t>Bowling  </a:t>
            </a:r>
            <a:r>
              <a:rPr sz="615" spc="15" dirty="0">
                <a:solidFill>
                  <a:srgbClr val="231F20"/>
                </a:solidFill>
                <a:latin typeface="Arial"/>
                <a:ea typeface="+mn-ea"/>
                <a:cs typeface="Arial"/>
              </a:rPr>
              <a:t>Ms.</a:t>
            </a:r>
            <a:r>
              <a:rPr sz="615" spc="-53" dirty="0">
                <a:solidFill>
                  <a:srgbClr val="231F20"/>
                </a:solidFill>
                <a:latin typeface="Arial"/>
                <a:ea typeface="+mn-ea"/>
                <a:cs typeface="Arial"/>
              </a:rPr>
              <a:t> </a:t>
            </a:r>
            <a:r>
              <a:rPr sz="615" spc="15" dirty="0">
                <a:solidFill>
                  <a:srgbClr val="231F20"/>
                </a:solidFill>
                <a:latin typeface="Arial"/>
                <a:ea typeface="+mn-ea"/>
                <a:cs typeface="Arial"/>
              </a:rPr>
              <a:t>Pac-Man </a:t>
            </a:r>
            <a:r>
              <a:rPr sz="615" spc="6" dirty="0">
                <a:solidFill>
                  <a:srgbClr val="231F20"/>
                </a:solidFill>
                <a:latin typeface="Arial"/>
                <a:ea typeface="+mn-ea"/>
                <a:cs typeface="Arial"/>
              </a:rPr>
              <a:t> Aste</a:t>
            </a:r>
            <a:r>
              <a:rPr sz="615" spc="-9" dirty="0">
                <a:solidFill>
                  <a:srgbClr val="231F20"/>
                </a:solidFill>
                <a:latin typeface="Arial"/>
                <a:ea typeface="+mn-ea"/>
                <a:cs typeface="Arial"/>
              </a:rPr>
              <a:t>r</a:t>
            </a:r>
            <a:r>
              <a:rPr sz="615" spc="12" dirty="0">
                <a:solidFill>
                  <a:srgbClr val="231F20"/>
                </a:solidFill>
                <a:latin typeface="Arial"/>
                <a:ea typeface="+mn-ea"/>
                <a:cs typeface="Arial"/>
              </a:rPr>
              <a:t>oids  </a:t>
            </a:r>
            <a:r>
              <a:rPr sz="615" spc="-9" dirty="0">
                <a:solidFill>
                  <a:srgbClr val="231F20"/>
                </a:solidFill>
                <a:latin typeface="Arial"/>
                <a:ea typeface="+mn-ea"/>
                <a:cs typeface="Arial"/>
              </a:rPr>
              <a:t>F</a:t>
            </a:r>
            <a:r>
              <a:rPr sz="615" spc="-18" dirty="0">
                <a:solidFill>
                  <a:srgbClr val="231F20"/>
                </a:solidFill>
                <a:latin typeface="Arial"/>
                <a:ea typeface="+mn-ea"/>
                <a:cs typeface="Arial"/>
              </a:rPr>
              <a:t>r</a:t>
            </a:r>
            <a:r>
              <a:rPr sz="615" spc="15" dirty="0">
                <a:solidFill>
                  <a:srgbClr val="231F20"/>
                </a:solidFill>
                <a:latin typeface="Arial"/>
                <a:ea typeface="+mn-ea"/>
                <a:cs typeface="Arial"/>
              </a:rPr>
              <a:t>ostbite  </a:t>
            </a:r>
            <a:r>
              <a:rPr sz="615" spc="3" dirty="0">
                <a:solidFill>
                  <a:srgbClr val="231F20"/>
                </a:solidFill>
                <a:latin typeface="Arial"/>
                <a:ea typeface="+mn-ea"/>
                <a:cs typeface="Arial"/>
              </a:rPr>
              <a:t>Gravitar  Private</a:t>
            </a:r>
            <a:r>
              <a:rPr sz="615" spc="-41" dirty="0">
                <a:solidFill>
                  <a:srgbClr val="231F20"/>
                </a:solidFill>
                <a:latin typeface="Arial"/>
                <a:ea typeface="+mn-ea"/>
                <a:cs typeface="Arial"/>
              </a:rPr>
              <a:t> </a:t>
            </a:r>
            <a:r>
              <a:rPr sz="615" spc="-9" dirty="0">
                <a:solidFill>
                  <a:srgbClr val="231F20"/>
                </a:solidFill>
                <a:latin typeface="Arial"/>
                <a:ea typeface="+mn-ea"/>
                <a:cs typeface="Arial"/>
              </a:rPr>
              <a:t>Eye</a:t>
            </a:r>
            <a:endParaRPr sz="615">
              <a:solidFill>
                <a:prstClr val="black"/>
              </a:solidFill>
              <a:latin typeface="Arial"/>
              <a:ea typeface="+mn-ea"/>
              <a:cs typeface="Arial"/>
            </a:endParaRPr>
          </a:p>
          <a:p>
            <a:pPr marR="2976" algn="r" defTabSz="535747" fontAlgn="auto">
              <a:spcBef>
                <a:spcPts val="70"/>
              </a:spcBef>
              <a:spcAft>
                <a:spcPts val="0"/>
              </a:spcAft>
            </a:pPr>
            <a:r>
              <a:rPr sz="615" spc="15" dirty="0">
                <a:solidFill>
                  <a:srgbClr val="231F20"/>
                </a:solidFill>
                <a:latin typeface="Arial"/>
                <a:ea typeface="+mn-ea"/>
                <a:cs typeface="Arial"/>
              </a:rPr>
              <a:t>Montezuma's</a:t>
            </a:r>
            <a:r>
              <a:rPr sz="615" spc="-35" dirty="0">
                <a:solidFill>
                  <a:srgbClr val="231F20"/>
                </a:solidFill>
                <a:latin typeface="Arial"/>
                <a:ea typeface="+mn-ea"/>
                <a:cs typeface="Arial"/>
              </a:rPr>
              <a:t> </a:t>
            </a:r>
            <a:r>
              <a:rPr sz="615" dirty="0">
                <a:solidFill>
                  <a:srgbClr val="231F20"/>
                </a:solidFill>
                <a:latin typeface="Arial"/>
                <a:ea typeface="+mn-ea"/>
                <a:cs typeface="Arial"/>
              </a:rPr>
              <a:t>Revenge</a:t>
            </a:r>
            <a:endParaRPr sz="615">
              <a:solidFill>
                <a:prstClr val="black"/>
              </a:solidFill>
              <a:latin typeface="Arial"/>
              <a:ea typeface="+mn-ea"/>
              <a:cs typeface="Arial"/>
            </a:endParaRPr>
          </a:p>
        </p:txBody>
      </p:sp>
      <p:sp>
        <p:nvSpPr>
          <p:cNvPr id="3" name="object 3"/>
          <p:cNvSpPr/>
          <p:nvPr/>
        </p:nvSpPr>
        <p:spPr>
          <a:xfrm>
            <a:off x="2194102" y="559124"/>
            <a:ext cx="1984623" cy="87437"/>
          </a:xfrm>
          <a:custGeom>
            <a:avLst/>
            <a:gdLst/>
            <a:ahLst/>
            <a:cxnLst/>
            <a:rect l="l" t="t" r="r" b="b"/>
            <a:pathLst>
              <a:path w="3387090" h="149225">
                <a:moveTo>
                  <a:pt x="3386790" y="0"/>
                </a:moveTo>
                <a:lnTo>
                  <a:pt x="3386790" y="149054"/>
                </a:lnTo>
                <a:lnTo>
                  <a:pt x="0" y="149075"/>
                </a:lnTo>
                <a:lnTo>
                  <a:pt x="0" y="0"/>
                </a:lnTo>
                <a:lnTo>
                  <a:pt x="3386790" y="0"/>
                </a:lnTo>
                <a:close/>
              </a:path>
            </a:pathLst>
          </a:custGeom>
          <a:solidFill>
            <a:srgbClr val="1AAFDC"/>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 name="object 4"/>
          <p:cNvSpPr/>
          <p:nvPr/>
        </p:nvSpPr>
        <p:spPr>
          <a:xfrm>
            <a:off x="4449405" y="353322"/>
            <a:ext cx="173385" cy="87437"/>
          </a:xfrm>
          <a:custGeom>
            <a:avLst/>
            <a:gdLst/>
            <a:ahLst/>
            <a:cxnLst/>
            <a:rect l="l" t="t" r="r" b="b"/>
            <a:pathLst>
              <a:path w="295909" h="149225">
                <a:moveTo>
                  <a:pt x="0" y="149056"/>
                </a:moveTo>
                <a:lnTo>
                  <a:pt x="295709" y="149056"/>
                </a:lnTo>
                <a:lnTo>
                  <a:pt x="295709" y="0"/>
                </a:lnTo>
                <a:lnTo>
                  <a:pt x="0" y="0"/>
                </a:lnTo>
                <a:lnTo>
                  <a:pt x="0" y="149056"/>
                </a:lnTo>
                <a:close/>
              </a:path>
            </a:pathLst>
          </a:custGeom>
          <a:solidFill>
            <a:srgbClr val="1AAFDC"/>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 name="object 5"/>
          <p:cNvSpPr/>
          <p:nvPr/>
        </p:nvSpPr>
        <p:spPr>
          <a:xfrm>
            <a:off x="2194091" y="353322"/>
            <a:ext cx="2255490" cy="87437"/>
          </a:xfrm>
          <a:custGeom>
            <a:avLst/>
            <a:gdLst/>
            <a:ahLst/>
            <a:cxnLst/>
            <a:rect l="l" t="t" r="r" b="b"/>
            <a:pathLst>
              <a:path w="3849370" h="149225">
                <a:moveTo>
                  <a:pt x="3849069" y="0"/>
                </a:moveTo>
                <a:lnTo>
                  <a:pt x="3849069" y="149056"/>
                </a:lnTo>
                <a:lnTo>
                  <a:pt x="0" y="149056"/>
                </a:lnTo>
                <a:lnTo>
                  <a:pt x="59" y="0"/>
                </a:lnTo>
                <a:lnTo>
                  <a:pt x="3849069" y="0"/>
                </a:lnTo>
                <a:close/>
              </a:path>
            </a:pathLst>
          </a:custGeom>
          <a:solidFill>
            <a:srgbClr val="B1B2B5"/>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 name="object 6"/>
          <p:cNvSpPr/>
          <p:nvPr/>
        </p:nvSpPr>
        <p:spPr>
          <a:xfrm>
            <a:off x="2672728" y="1793700"/>
            <a:ext cx="49113" cy="87437"/>
          </a:xfrm>
          <a:custGeom>
            <a:avLst/>
            <a:gdLst/>
            <a:ahLst/>
            <a:cxnLst/>
            <a:rect l="l" t="t" r="r" b="b"/>
            <a:pathLst>
              <a:path w="83820" h="149225">
                <a:moveTo>
                  <a:pt x="0" y="149075"/>
                </a:moveTo>
                <a:lnTo>
                  <a:pt x="83639" y="149075"/>
                </a:lnTo>
                <a:lnTo>
                  <a:pt x="83639" y="0"/>
                </a:lnTo>
                <a:lnTo>
                  <a:pt x="0" y="0"/>
                </a:lnTo>
                <a:lnTo>
                  <a:pt x="0" y="149075"/>
                </a:lnTo>
                <a:close/>
              </a:path>
            </a:pathLst>
          </a:custGeom>
          <a:solidFill>
            <a:srgbClr val="B1B2B5"/>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 name="object 7"/>
          <p:cNvSpPr/>
          <p:nvPr/>
        </p:nvSpPr>
        <p:spPr>
          <a:xfrm>
            <a:off x="2399845" y="3646133"/>
            <a:ext cx="16743" cy="87437"/>
          </a:xfrm>
          <a:custGeom>
            <a:avLst/>
            <a:gdLst/>
            <a:ahLst/>
            <a:cxnLst/>
            <a:rect l="l" t="t" r="r" b="b"/>
            <a:pathLst>
              <a:path w="28575" h="149225">
                <a:moveTo>
                  <a:pt x="0" y="149055"/>
                </a:moveTo>
                <a:lnTo>
                  <a:pt x="28316" y="149055"/>
                </a:lnTo>
                <a:lnTo>
                  <a:pt x="28316" y="0"/>
                </a:lnTo>
                <a:lnTo>
                  <a:pt x="0" y="0"/>
                </a:lnTo>
                <a:lnTo>
                  <a:pt x="0" y="149055"/>
                </a:lnTo>
                <a:close/>
              </a:path>
            </a:pathLst>
          </a:custGeom>
          <a:solidFill>
            <a:srgbClr val="B1B2B5"/>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 name="object 8"/>
          <p:cNvSpPr/>
          <p:nvPr/>
        </p:nvSpPr>
        <p:spPr>
          <a:xfrm>
            <a:off x="2532573" y="2308419"/>
            <a:ext cx="86320" cy="87437"/>
          </a:xfrm>
          <a:custGeom>
            <a:avLst/>
            <a:gdLst/>
            <a:ahLst/>
            <a:cxnLst/>
            <a:rect l="l" t="t" r="r" b="b"/>
            <a:pathLst>
              <a:path w="147319" h="149225">
                <a:moveTo>
                  <a:pt x="0" y="149075"/>
                </a:moveTo>
                <a:lnTo>
                  <a:pt x="147251" y="149075"/>
                </a:lnTo>
                <a:lnTo>
                  <a:pt x="147251" y="0"/>
                </a:lnTo>
                <a:lnTo>
                  <a:pt x="0" y="0"/>
                </a:lnTo>
                <a:lnTo>
                  <a:pt x="0" y="149075"/>
                </a:lnTo>
                <a:close/>
              </a:path>
            </a:pathLst>
          </a:custGeom>
          <a:solidFill>
            <a:srgbClr val="B1B2B5"/>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 name="object 9"/>
          <p:cNvSpPr/>
          <p:nvPr/>
        </p:nvSpPr>
        <p:spPr>
          <a:xfrm>
            <a:off x="2194126" y="1485236"/>
            <a:ext cx="770186" cy="87437"/>
          </a:xfrm>
          <a:custGeom>
            <a:avLst/>
            <a:gdLst/>
            <a:ahLst/>
            <a:cxnLst/>
            <a:rect l="l" t="t" r="r" b="b"/>
            <a:pathLst>
              <a:path w="1314450" h="149225">
                <a:moveTo>
                  <a:pt x="1313915" y="0"/>
                </a:moveTo>
                <a:lnTo>
                  <a:pt x="1313915" y="149035"/>
                </a:lnTo>
                <a:lnTo>
                  <a:pt x="0" y="149054"/>
                </a:lnTo>
                <a:lnTo>
                  <a:pt x="0" y="0"/>
                </a:lnTo>
                <a:lnTo>
                  <a:pt x="1313915" y="0"/>
                </a:lnTo>
                <a:close/>
              </a:path>
            </a:pathLst>
          </a:custGeom>
          <a:solidFill>
            <a:srgbClr val="1AAFDC"/>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 name="object 10"/>
          <p:cNvSpPr/>
          <p:nvPr/>
        </p:nvSpPr>
        <p:spPr>
          <a:xfrm>
            <a:off x="2250514" y="4469165"/>
            <a:ext cx="531316" cy="87437"/>
          </a:xfrm>
          <a:custGeom>
            <a:avLst/>
            <a:gdLst/>
            <a:ahLst/>
            <a:cxnLst/>
            <a:rect l="l" t="t" r="r" b="b"/>
            <a:pathLst>
              <a:path w="906779" h="149225">
                <a:moveTo>
                  <a:pt x="0" y="149075"/>
                </a:moveTo>
                <a:lnTo>
                  <a:pt x="906171" y="149075"/>
                </a:lnTo>
                <a:lnTo>
                  <a:pt x="906171" y="0"/>
                </a:lnTo>
                <a:lnTo>
                  <a:pt x="0" y="0"/>
                </a:lnTo>
                <a:lnTo>
                  <a:pt x="0" y="149075"/>
                </a:lnTo>
                <a:close/>
              </a:path>
            </a:pathLst>
          </a:custGeom>
          <a:solidFill>
            <a:srgbClr val="B1B2B5"/>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 name="object 11"/>
          <p:cNvSpPr/>
          <p:nvPr/>
        </p:nvSpPr>
        <p:spPr>
          <a:xfrm>
            <a:off x="2242212" y="4572059"/>
            <a:ext cx="0" cy="87437"/>
          </a:xfrm>
          <a:custGeom>
            <a:avLst/>
            <a:gdLst/>
            <a:ahLst/>
            <a:cxnLst/>
            <a:rect l="l" t="t" r="r" b="b"/>
            <a:pathLst>
              <a:path h="149225">
                <a:moveTo>
                  <a:pt x="0" y="0"/>
                </a:moveTo>
                <a:lnTo>
                  <a:pt x="0" y="149075"/>
                </a:lnTo>
              </a:path>
            </a:pathLst>
          </a:custGeom>
          <a:ln w="5674">
            <a:solidFill>
              <a:srgbClr val="B1B2B5"/>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 name="object 12"/>
          <p:cNvSpPr/>
          <p:nvPr/>
        </p:nvSpPr>
        <p:spPr>
          <a:xfrm>
            <a:off x="2194102" y="4983662"/>
            <a:ext cx="33486" cy="87437"/>
          </a:xfrm>
          <a:custGeom>
            <a:avLst/>
            <a:gdLst/>
            <a:ahLst/>
            <a:cxnLst/>
            <a:rect l="l" t="t" r="r" b="b"/>
            <a:pathLst>
              <a:path w="57150" h="149225">
                <a:moveTo>
                  <a:pt x="0" y="149075"/>
                </a:moveTo>
                <a:lnTo>
                  <a:pt x="56610" y="149075"/>
                </a:lnTo>
                <a:lnTo>
                  <a:pt x="56610" y="0"/>
                </a:lnTo>
                <a:lnTo>
                  <a:pt x="0" y="0"/>
                </a:lnTo>
                <a:lnTo>
                  <a:pt x="0" y="149075"/>
                </a:lnTo>
                <a:close/>
              </a:path>
            </a:pathLst>
          </a:custGeom>
          <a:solidFill>
            <a:srgbClr val="B1B2B5"/>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 name="object 13"/>
          <p:cNvSpPr/>
          <p:nvPr/>
        </p:nvSpPr>
        <p:spPr>
          <a:xfrm>
            <a:off x="3309096" y="250427"/>
            <a:ext cx="1531441" cy="87437"/>
          </a:xfrm>
          <a:custGeom>
            <a:avLst/>
            <a:gdLst/>
            <a:ahLst/>
            <a:cxnLst/>
            <a:rect l="l" t="t" r="r" b="b"/>
            <a:pathLst>
              <a:path w="2613659" h="149225">
                <a:moveTo>
                  <a:pt x="0" y="149054"/>
                </a:moveTo>
                <a:lnTo>
                  <a:pt x="2613535" y="149054"/>
                </a:lnTo>
                <a:lnTo>
                  <a:pt x="2613535" y="0"/>
                </a:lnTo>
                <a:lnTo>
                  <a:pt x="0" y="0"/>
                </a:lnTo>
                <a:lnTo>
                  <a:pt x="0" y="149054"/>
                </a:lnTo>
                <a:close/>
              </a:path>
            </a:pathLst>
          </a:custGeom>
          <a:solidFill>
            <a:srgbClr val="1AAFDC"/>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 name="object 14"/>
          <p:cNvSpPr/>
          <p:nvPr/>
        </p:nvSpPr>
        <p:spPr>
          <a:xfrm>
            <a:off x="2240563" y="456229"/>
            <a:ext cx="2283023" cy="87437"/>
          </a:xfrm>
          <a:custGeom>
            <a:avLst/>
            <a:gdLst/>
            <a:ahLst/>
            <a:cxnLst/>
            <a:rect l="l" t="t" r="r" b="b"/>
            <a:pathLst>
              <a:path w="3896360" h="149225">
                <a:moveTo>
                  <a:pt x="0" y="149095"/>
                </a:moveTo>
                <a:lnTo>
                  <a:pt x="3895753" y="149095"/>
                </a:lnTo>
                <a:lnTo>
                  <a:pt x="3895753" y="0"/>
                </a:lnTo>
                <a:lnTo>
                  <a:pt x="0" y="0"/>
                </a:lnTo>
                <a:lnTo>
                  <a:pt x="0" y="149095"/>
                </a:lnTo>
                <a:close/>
              </a:path>
            </a:pathLst>
          </a:custGeom>
          <a:solidFill>
            <a:srgbClr val="1AAFDC"/>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5" name="object 15"/>
          <p:cNvSpPr/>
          <p:nvPr/>
        </p:nvSpPr>
        <p:spPr>
          <a:xfrm>
            <a:off x="3100052" y="662030"/>
            <a:ext cx="779859" cy="87437"/>
          </a:xfrm>
          <a:custGeom>
            <a:avLst/>
            <a:gdLst/>
            <a:ahLst/>
            <a:cxnLst/>
            <a:rect l="l" t="t" r="r" b="b"/>
            <a:pathLst>
              <a:path w="1330960" h="149225">
                <a:moveTo>
                  <a:pt x="0" y="149075"/>
                </a:moveTo>
                <a:lnTo>
                  <a:pt x="1330900" y="149075"/>
                </a:lnTo>
                <a:lnTo>
                  <a:pt x="1330900" y="0"/>
                </a:lnTo>
                <a:lnTo>
                  <a:pt x="0" y="0"/>
                </a:lnTo>
                <a:lnTo>
                  <a:pt x="0" y="149075"/>
                </a:lnTo>
                <a:close/>
              </a:path>
            </a:pathLst>
          </a:custGeom>
          <a:solidFill>
            <a:srgbClr val="1AAFDC"/>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6" name="object 16"/>
          <p:cNvSpPr/>
          <p:nvPr/>
        </p:nvSpPr>
        <p:spPr>
          <a:xfrm>
            <a:off x="3216188" y="764937"/>
            <a:ext cx="472157" cy="87437"/>
          </a:xfrm>
          <a:custGeom>
            <a:avLst/>
            <a:gdLst/>
            <a:ahLst/>
            <a:cxnLst/>
            <a:rect l="l" t="t" r="r" b="b"/>
            <a:pathLst>
              <a:path w="805814" h="149225">
                <a:moveTo>
                  <a:pt x="0" y="149075"/>
                </a:moveTo>
                <a:lnTo>
                  <a:pt x="805623" y="149075"/>
                </a:lnTo>
                <a:lnTo>
                  <a:pt x="805623" y="0"/>
                </a:lnTo>
                <a:lnTo>
                  <a:pt x="0" y="0"/>
                </a:lnTo>
                <a:lnTo>
                  <a:pt x="0" y="149075"/>
                </a:lnTo>
                <a:close/>
              </a:path>
            </a:pathLst>
          </a:custGeom>
          <a:solidFill>
            <a:srgbClr val="1AAFDC"/>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7" name="object 17"/>
          <p:cNvSpPr/>
          <p:nvPr/>
        </p:nvSpPr>
        <p:spPr>
          <a:xfrm>
            <a:off x="2363350" y="867820"/>
            <a:ext cx="1221507" cy="87437"/>
          </a:xfrm>
          <a:custGeom>
            <a:avLst/>
            <a:gdLst/>
            <a:ahLst/>
            <a:cxnLst/>
            <a:rect l="l" t="t" r="r" b="b"/>
            <a:pathLst>
              <a:path w="2084704" h="149225">
                <a:moveTo>
                  <a:pt x="0" y="149075"/>
                </a:moveTo>
                <a:lnTo>
                  <a:pt x="2084164" y="149075"/>
                </a:lnTo>
                <a:lnTo>
                  <a:pt x="2084164" y="0"/>
                </a:lnTo>
                <a:lnTo>
                  <a:pt x="0" y="0"/>
                </a:lnTo>
                <a:lnTo>
                  <a:pt x="0" y="149075"/>
                </a:lnTo>
                <a:close/>
              </a:path>
            </a:pathLst>
          </a:custGeom>
          <a:solidFill>
            <a:srgbClr val="1AAFDC"/>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8" name="object 18"/>
          <p:cNvSpPr/>
          <p:nvPr/>
        </p:nvSpPr>
        <p:spPr>
          <a:xfrm>
            <a:off x="2532573" y="970726"/>
            <a:ext cx="988963" cy="87437"/>
          </a:xfrm>
          <a:custGeom>
            <a:avLst/>
            <a:gdLst/>
            <a:ahLst/>
            <a:cxnLst/>
            <a:rect l="l" t="t" r="r" b="b"/>
            <a:pathLst>
              <a:path w="1687829" h="149225">
                <a:moveTo>
                  <a:pt x="0" y="149055"/>
                </a:moveTo>
                <a:lnTo>
                  <a:pt x="1687730" y="149055"/>
                </a:lnTo>
                <a:lnTo>
                  <a:pt x="1687730" y="0"/>
                </a:lnTo>
                <a:lnTo>
                  <a:pt x="0" y="0"/>
                </a:lnTo>
                <a:lnTo>
                  <a:pt x="0" y="149055"/>
                </a:lnTo>
                <a:close/>
              </a:path>
            </a:pathLst>
          </a:custGeom>
          <a:solidFill>
            <a:srgbClr val="1AAFDC"/>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9" name="object 19"/>
          <p:cNvSpPr/>
          <p:nvPr/>
        </p:nvSpPr>
        <p:spPr>
          <a:xfrm>
            <a:off x="2230598" y="1073622"/>
            <a:ext cx="939478" cy="87437"/>
          </a:xfrm>
          <a:custGeom>
            <a:avLst/>
            <a:gdLst/>
            <a:ahLst/>
            <a:cxnLst/>
            <a:rect l="l" t="t" r="r" b="b"/>
            <a:pathLst>
              <a:path w="1603375" h="149225">
                <a:moveTo>
                  <a:pt x="0" y="149075"/>
                </a:moveTo>
                <a:lnTo>
                  <a:pt x="1602804" y="149075"/>
                </a:lnTo>
                <a:lnTo>
                  <a:pt x="1602804" y="0"/>
                </a:lnTo>
                <a:lnTo>
                  <a:pt x="0" y="0"/>
                </a:lnTo>
                <a:lnTo>
                  <a:pt x="0" y="149075"/>
                </a:lnTo>
                <a:close/>
              </a:path>
            </a:pathLst>
          </a:custGeom>
          <a:solidFill>
            <a:srgbClr val="1AAFDC"/>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0" name="object 20"/>
          <p:cNvSpPr/>
          <p:nvPr/>
        </p:nvSpPr>
        <p:spPr>
          <a:xfrm>
            <a:off x="2230598" y="1176540"/>
            <a:ext cx="886271" cy="87437"/>
          </a:xfrm>
          <a:custGeom>
            <a:avLst/>
            <a:gdLst/>
            <a:ahLst/>
            <a:cxnLst/>
            <a:rect l="l" t="t" r="r" b="b"/>
            <a:pathLst>
              <a:path w="1512570" h="149225">
                <a:moveTo>
                  <a:pt x="0" y="149054"/>
                </a:moveTo>
                <a:lnTo>
                  <a:pt x="1512182" y="149054"/>
                </a:lnTo>
                <a:lnTo>
                  <a:pt x="1512182" y="0"/>
                </a:lnTo>
                <a:lnTo>
                  <a:pt x="0" y="0"/>
                </a:lnTo>
                <a:lnTo>
                  <a:pt x="0" y="149054"/>
                </a:lnTo>
                <a:close/>
              </a:path>
            </a:pathLst>
          </a:custGeom>
          <a:solidFill>
            <a:srgbClr val="1AAFDC"/>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1" name="object 21"/>
          <p:cNvSpPr/>
          <p:nvPr/>
        </p:nvSpPr>
        <p:spPr>
          <a:xfrm>
            <a:off x="2930793" y="1279423"/>
            <a:ext cx="182687" cy="87437"/>
          </a:xfrm>
          <a:custGeom>
            <a:avLst/>
            <a:gdLst/>
            <a:ahLst/>
            <a:cxnLst/>
            <a:rect l="l" t="t" r="r" b="b"/>
            <a:pathLst>
              <a:path w="311785" h="149225">
                <a:moveTo>
                  <a:pt x="0" y="149075"/>
                </a:moveTo>
                <a:lnTo>
                  <a:pt x="311506" y="149075"/>
                </a:lnTo>
                <a:lnTo>
                  <a:pt x="311506" y="0"/>
                </a:lnTo>
                <a:lnTo>
                  <a:pt x="0" y="0"/>
                </a:lnTo>
                <a:lnTo>
                  <a:pt x="0" y="149075"/>
                </a:lnTo>
                <a:close/>
              </a:path>
            </a:pathLst>
          </a:custGeom>
          <a:solidFill>
            <a:srgbClr val="1AAFDC"/>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2" name="object 22"/>
          <p:cNvSpPr/>
          <p:nvPr/>
        </p:nvSpPr>
        <p:spPr>
          <a:xfrm>
            <a:off x="2296986" y="1382329"/>
            <a:ext cx="713631" cy="87437"/>
          </a:xfrm>
          <a:custGeom>
            <a:avLst/>
            <a:gdLst/>
            <a:ahLst/>
            <a:cxnLst/>
            <a:rect l="l" t="t" r="r" b="b"/>
            <a:pathLst>
              <a:path w="1217929" h="149225">
                <a:moveTo>
                  <a:pt x="0" y="149055"/>
                </a:moveTo>
                <a:lnTo>
                  <a:pt x="1217618" y="149055"/>
                </a:lnTo>
                <a:lnTo>
                  <a:pt x="1217618" y="0"/>
                </a:lnTo>
                <a:lnTo>
                  <a:pt x="0" y="0"/>
                </a:lnTo>
                <a:lnTo>
                  <a:pt x="0" y="149055"/>
                </a:lnTo>
                <a:close/>
              </a:path>
            </a:pathLst>
          </a:custGeom>
          <a:solidFill>
            <a:srgbClr val="1AAFDC"/>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3" name="object 23"/>
          <p:cNvSpPr/>
          <p:nvPr/>
        </p:nvSpPr>
        <p:spPr>
          <a:xfrm>
            <a:off x="2366663" y="1588119"/>
            <a:ext cx="571128" cy="87437"/>
          </a:xfrm>
          <a:custGeom>
            <a:avLst/>
            <a:gdLst/>
            <a:ahLst/>
            <a:cxnLst/>
            <a:rect l="l" t="t" r="r" b="b"/>
            <a:pathLst>
              <a:path w="974725" h="149225">
                <a:moveTo>
                  <a:pt x="0" y="149094"/>
                </a:moveTo>
                <a:lnTo>
                  <a:pt x="974131" y="149094"/>
                </a:lnTo>
                <a:lnTo>
                  <a:pt x="974131" y="0"/>
                </a:lnTo>
                <a:lnTo>
                  <a:pt x="0" y="0"/>
                </a:lnTo>
                <a:lnTo>
                  <a:pt x="0" y="149094"/>
                </a:lnTo>
                <a:close/>
              </a:path>
            </a:pathLst>
          </a:custGeom>
          <a:solidFill>
            <a:srgbClr val="1AAFDC"/>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4" name="object 24"/>
          <p:cNvSpPr/>
          <p:nvPr/>
        </p:nvSpPr>
        <p:spPr>
          <a:xfrm>
            <a:off x="2479498" y="1691037"/>
            <a:ext cx="200174" cy="87437"/>
          </a:xfrm>
          <a:custGeom>
            <a:avLst/>
            <a:gdLst/>
            <a:ahLst/>
            <a:cxnLst/>
            <a:rect l="l" t="t" r="r" b="b"/>
            <a:pathLst>
              <a:path w="341629" h="149225">
                <a:moveTo>
                  <a:pt x="0" y="149055"/>
                </a:moveTo>
                <a:lnTo>
                  <a:pt x="341207" y="149055"/>
                </a:lnTo>
                <a:lnTo>
                  <a:pt x="341207" y="0"/>
                </a:lnTo>
                <a:lnTo>
                  <a:pt x="0" y="0"/>
                </a:lnTo>
                <a:lnTo>
                  <a:pt x="0" y="149055"/>
                </a:lnTo>
                <a:close/>
              </a:path>
            </a:pathLst>
          </a:custGeom>
          <a:solidFill>
            <a:srgbClr val="1AAFDC"/>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5" name="object 25"/>
          <p:cNvSpPr/>
          <p:nvPr/>
        </p:nvSpPr>
        <p:spPr>
          <a:xfrm>
            <a:off x="2227285" y="1896827"/>
            <a:ext cx="405185" cy="87437"/>
          </a:xfrm>
          <a:custGeom>
            <a:avLst/>
            <a:gdLst/>
            <a:ahLst/>
            <a:cxnLst/>
            <a:rect l="l" t="t" r="r" b="b"/>
            <a:pathLst>
              <a:path w="691514" h="149225">
                <a:moveTo>
                  <a:pt x="0" y="149055"/>
                </a:moveTo>
                <a:lnTo>
                  <a:pt x="690977" y="149055"/>
                </a:lnTo>
                <a:lnTo>
                  <a:pt x="690977" y="0"/>
                </a:lnTo>
                <a:lnTo>
                  <a:pt x="0" y="0"/>
                </a:lnTo>
                <a:lnTo>
                  <a:pt x="0" y="149055"/>
                </a:lnTo>
                <a:close/>
              </a:path>
            </a:pathLst>
          </a:custGeom>
          <a:solidFill>
            <a:srgbClr val="1AAFDC"/>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6" name="object 26"/>
          <p:cNvSpPr/>
          <p:nvPr/>
        </p:nvSpPr>
        <p:spPr>
          <a:xfrm>
            <a:off x="2194102" y="1999722"/>
            <a:ext cx="401836" cy="87437"/>
          </a:xfrm>
          <a:custGeom>
            <a:avLst/>
            <a:gdLst/>
            <a:ahLst/>
            <a:cxnLst/>
            <a:rect l="l" t="t" r="r" b="b"/>
            <a:pathLst>
              <a:path w="685800" h="149225">
                <a:moveTo>
                  <a:pt x="0" y="149075"/>
                </a:moveTo>
                <a:lnTo>
                  <a:pt x="685282" y="149075"/>
                </a:lnTo>
                <a:lnTo>
                  <a:pt x="685282" y="0"/>
                </a:lnTo>
                <a:lnTo>
                  <a:pt x="0" y="0"/>
                </a:lnTo>
                <a:lnTo>
                  <a:pt x="0" y="149075"/>
                </a:lnTo>
                <a:close/>
              </a:path>
            </a:pathLst>
          </a:custGeom>
          <a:solidFill>
            <a:srgbClr val="1AAFDC"/>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7" name="object 27"/>
          <p:cNvSpPr/>
          <p:nvPr/>
        </p:nvSpPr>
        <p:spPr>
          <a:xfrm>
            <a:off x="2277069" y="2102617"/>
            <a:ext cx="312167" cy="87437"/>
          </a:xfrm>
          <a:custGeom>
            <a:avLst/>
            <a:gdLst/>
            <a:ahLst/>
            <a:cxnLst/>
            <a:rect l="l" t="t" r="r" b="b"/>
            <a:pathLst>
              <a:path w="532764" h="149225">
                <a:moveTo>
                  <a:pt x="0" y="149075"/>
                </a:moveTo>
                <a:lnTo>
                  <a:pt x="532377" y="149075"/>
                </a:lnTo>
                <a:lnTo>
                  <a:pt x="532377" y="0"/>
                </a:lnTo>
                <a:lnTo>
                  <a:pt x="0" y="0"/>
                </a:lnTo>
                <a:lnTo>
                  <a:pt x="0" y="149075"/>
                </a:lnTo>
                <a:close/>
              </a:path>
            </a:pathLst>
          </a:custGeom>
          <a:solidFill>
            <a:srgbClr val="1AAFDC"/>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8" name="object 28"/>
          <p:cNvSpPr/>
          <p:nvPr/>
        </p:nvSpPr>
        <p:spPr>
          <a:xfrm>
            <a:off x="2409797" y="2205523"/>
            <a:ext cx="156270" cy="87437"/>
          </a:xfrm>
          <a:custGeom>
            <a:avLst/>
            <a:gdLst/>
            <a:ahLst/>
            <a:cxnLst/>
            <a:rect l="l" t="t" r="r" b="b"/>
            <a:pathLst>
              <a:path w="266700" h="149225">
                <a:moveTo>
                  <a:pt x="0" y="149055"/>
                </a:moveTo>
                <a:lnTo>
                  <a:pt x="266207" y="149055"/>
                </a:lnTo>
                <a:lnTo>
                  <a:pt x="266207" y="0"/>
                </a:lnTo>
                <a:lnTo>
                  <a:pt x="0" y="0"/>
                </a:lnTo>
                <a:lnTo>
                  <a:pt x="0" y="149055"/>
                </a:lnTo>
                <a:close/>
              </a:path>
            </a:pathLst>
          </a:custGeom>
          <a:solidFill>
            <a:srgbClr val="1AAFDC"/>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9" name="object 29"/>
          <p:cNvSpPr/>
          <p:nvPr/>
        </p:nvSpPr>
        <p:spPr>
          <a:xfrm>
            <a:off x="2194102" y="2308419"/>
            <a:ext cx="338584" cy="87437"/>
          </a:xfrm>
          <a:custGeom>
            <a:avLst/>
            <a:gdLst/>
            <a:ahLst/>
            <a:cxnLst/>
            <a:rect l="l" t="t" r="r" b="b"/>
            <a:pathLst>
              <a:path w="577850" h="149225">
                <a:moveTo>
                  <a:pt x="0" y="149075"/>
                </a:moveTo>
                <a:lnTo>
                  <a:pt x="577656" y="149075"/>
                </a:lnTo>
                <a:lnTo>
                  <a:pt x="577656" y="0"/>
                </a:lnTo>
                <a:lnTo>
                  <a:pt x="0" y="0"/>
                </a:lnTo>
                <a:lnTo>
                  <a:pt x="0" y="149075"/>
                </a:lnTo>
                <a:close/>
              </a:path>
            </a:pathLst>
          </a:custGeom>
          <a:solidFill>
            <a:srgbClr val="1AAFDC"/>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0" name="object 30"/>
          <p:cNvSpPr/>
          <p:nvPr/>
        </p:nvSpPr>
        <p:spPr>
          <a:xfrm>
            <a:off x="2413122" y="2411324"/>
            <a:ext cx="119807" cy="87437"/>
          </a:xfrm>
          <a:custGeom>
            <a:avLst/>
            <a:gdLst/>
            <a:ahLst/>
            <a:cxnLst/>
            <a:rect l="l" t="t" r="r" b="b"/>
            <a:pathLst>
              <a:path w="204469" h="149225">
                <a:moveTo>
                  <a:pt x="0" y="149055"/>
                </a:moveTo>
                <a:lnTo>
                  <a:pt x="203861" y="149055"/>
                </a:lnTo>
                <a:lnTo>
                  <a:pt x="203861" y="0"/>
                </a:lnTo>
                <a:lnTo>
                  <a:pt x="0" y="0"/>
                </a:lnTo>
                <a:lnTo>
                  <a:pt x="0" y="149055"/>
                </a:lnTo>
                <a:close/>
              </a:path>
            </a:pathLst>
          </a:custGeom>
          <a:solidFill>
            <a:srgbClr val="1AAFDC"/>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1" name="object 31"/>
          <p:cNvSpPr/>
          <p:nvPr/>
        </p:nvSpPr>
        <p:spPr>
          <a:xfrm>
            <a:off x="2194102" y="2514219"/>
            <a:ext cx="331887" cy="87437"/>
          </a:xfrm>
          <a:custGeom>
            <a:avLst/>
            <a:gdLst/>
            <a:ahLst/>
            <a:cxnLst/>
            <a:rect l="l" t="t" r="r" b="b"/>
            <a:pathLst>
              <a:path w="566419" h="149225">
                <a:moveTo>
                  <a:pt x="0" y="149075"/>
                </a:moveTo>
                <a:lnTo>
                  <a:pt x="566326" y="149075"/>
                </a:lnTo>
                <a:lnTo>
                  <a:pt x="566326" y="0"/>
                </a:lnTo>
                <a:lnTo>
                  <a:pt x="0" y="0"/>
                </a:lnTo>
                <a:lnTo>
                  <a:pt x="0" y="149075"/>
                </a:lnTo>
                <a:close/>
              </a:path>
            </a:pathLst>
          </a:custGeom>
          <a:solidFill>
            <a:srgbClr val="1AAFDC"/>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2" name="object 32"/>
          <p:cNvSpPr/>
          <p:nvPr/>
        </p:nvSpPr>
        <p:spPr>
          <a:xfrm>
            <a:off x="2363350" y="2617126"/>
            <a:ext cx="152921" cy="87437"/>
          </a:xfrm>
          <a:custGeom>
            <a:avLst/>
            <a:gdLst/>
            <a:ahLst/>
            <a:cxnLst/>
            <a:rect l="l" t="t" r="r" b="b"/>
            <a:pathLst>
              <a:path w="260985" h="149225">
                <a:moveTo>
                  <a:pt x="0" y="149055"/>
                </a:moveTo>
                <a:lnTo>
                  <a:pt x="260492" y="149055"/>
                </a:lnTo>
                <a:lnTo>
                  <a:pt x="260492" y="0"/>
                </a:lnTo>
                <a:lnTo>
                  <a:pt x="0" y="0"/>
                </a:lnTo>
                <a:lnTo>
                  <a:pt x="0" y="149055"/>
                </a:lnTo>
                <a:close/>
              </a:path>
            </a:pathLst>
          </a:custGeom>
          <a:solidFill>
            <a:srgbClr val="1AAFDC"/>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3" name="object 33"/>
          <p:cNvSpPr/>
          <p:nvPr/>
        </p:nvSpPr>
        <p:spPr>
          <a:xfrm>
            <a:off x="2194102" y="2720021"/>
            <a:ext cx="308818" cy="87437"/>
          </a:xfrm>
          <a:custGeom>
            <a:avLst/>
            <a:gdLst/>
            <a:ahLst/>
            <a:cxnLst/>
            <a:rect l="l" t="t" r="r" b="b"/>
            <a:pathLst>
              <a:path w="527050" h="149225">
                <a:moveTo>
                  <a:pt x="0" y="149094"/>
                </a:moveTo>
                <a:lnTo>
                  <a:pt x="526701" y="149094"/>
                </a:lnTo>
                <a:lnTo>
                  <a:pt x="526701" y="0"/>
                </a:lnTo>
                <a:lnTo>
                  <a:pt x="0" y="0"/>
                </a:lnTo>
                <a:lnTo>
                  <a:pt x="0" y="149094"/>
                </a:lnTo>
                <a:close/>
              </a:path>
            </a:pathLst>
          </a:custGeom>
          <a:solidFill>
            <a:srgbClr val="1AAFDC"/>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4" name="object 34"/>
          <p:cNvSpPr/>
          <p:nvPr/>
        </p:nvSpPr>
        <p:spPr>
          <a:xfrm>
            <a:off x="2310252" y="2822916"/>
            <a:ext cx="189384" cy="87437"/>
          </a:xfrm>
          <a:custGeom>
            <a:avLst/>
            <a:gdLst/>
            <a:ahLst/>
            <a:cxnLst/>
            <a:rect l="l" t="t" r="r" b="b"/>
            <a:pathLst>
              <a:path w="323214" h="149225">
                <a:moveTo>
                  <a:pt x="0" y="149075"/>
                </a:moveTo>
                <a:lnTo>
                  <a:pt x="322838" y="149075"/>
                </a:lnTo>
                <a:lnTo>
                  <a:pt x="322838" y="0"/>
                </a:lnTo>
                <a:lnTo>
                  <a:pt x="0" y="0"/>
                </a:lnTo>
                <a:lnTo>
                  <a:pt x="0" y="149075"/>
                </a:lnTo>
                <a:close/>
              </a:path>
            </a:pathLst>
          </a:custGeom>
          <a:solidFill>
            <a:srgbClr val="1AAFDC"/>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5" name="object 35"/>
          <p:cNvSpPr/>
          <p:nvPr/>
        </p:nvSpPr>
        <p:spPr>
          <a:xfrm>
            <a:off x="2413122" y="2925822"/>
            <a:ext cx="43160" cy="87437"/>
          </a:xfrm>
          <a:custGeom>
            <a:avLst/>
            <a:gdLst/>
            <a:ahLst/>
            <a:cxnLst/>
            <a:rect l="l" t="t" r="r" b="b"/>
            <a:pathLst>
              <a:path w="73660" h="149225">
                <a:moveTo>
                  <a:pt x="0" y="149075"/>
                </a:moveTo>
                <a:lnTo>
                  <a:pt x="73636" y="149075"/>
                </a:lnTo>
                <a:lnTo>
                  <a:pt x="73636" y="0"/>
                </a:lnTo>
                <a:lnTo>
                  <a:pt x="0" y="0"/>
                </a:lnTo>
                <a:lnTo>
                  <a:pt x="0" y="149075"/>
                </a:lnTo>
                <a:close/>
              </a:path>
            </a:pathLst>
          </a:custGeom>
          <a:solidFill>
            <a:srgbClr val="1AAFDC"/>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6" name="object 36"/>
          <p:cNvSpPr/>
          <p:nvPr/>
        </p:nvSpPr>
        <p:spPr>
          <a:xfrm>
            <a:off x="2194103" y="3028729"/>
            <a:ext cx="258960" cy="87437"/>
          </a:xfrm>
          <a:custGeom>
            <a:avLst/>
            <a:gdLst/>
            <a:ahLst/>
            <a:cxnLst/>
            <a:rect l="l" t="t" r="r" b="b"/>
            <a:pathLst>
              <a:path w="441960" h="149225">
                <a:moveTo>
                  <a:pt x="0" y="149075"/>
                </a:moveTo>
                <a:lnTo>
                  <a:pt x="441755" y="149075"/>
                </a:lnTo>
                <a:lnTo>
                  <a:pt x="441755" y="0"/>
                </a:lnTo>
                <a:lnTo>
                  <a:pt x="0" y="0"/>
                </a:lnTo>
                <a:lnTo>
                  <a:pt x="0" y="149075"/>
                </a:lnTo>
                <a:close/>
              </a:path>
            </a:pathLst>
          </a:custGeom>
          <a:solidFill>
            <a:srgbClr val="1AAFDC"/>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7" name="object 37"/>
          <p:cNvSpPr/>
          <p:nvPr/>
        </p:nvSpPr>
        <p:spPr>
          <a:xfrm>
            <a:off x="2277069" y="3131636"/>
            <a:ext cx="169292" cy="87437"/>
          </a:xfrm>
          <a:custGeom>
            <a:avLst/>
            <a:gdLst/>
            <a:ahLst/>
            <a:cxnLst/>
            <a:rect l="l" t="t" r="r" b="b"/>
            <a:pathLst>
              <a:path w="288925" h="149225">
                <a:moveTo>
                  <a:pt x="0" y="149055"/>
                </a:moveTo>
                <a:lnTo>
                  <a:pt x="288829" y="149055"/>
                </a:lnTo>
                <a:lnTo>
                  <a:pt x="288829" y="0"/>
                </a:lnTo>
                <a:lnTo>
                  <a:pt x="0" y="0"/>
                </a:lnTo>
                <a:lnTo>
                  <a:pt x="0" y="149055"/>
                </a:lnTo>
                <a:close/>
              </a:path>
            </a:pathLst>
          </a:custGeom>
          <a:solidFill>
            <a:srgbClr val="1AAFDC"/>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8" name="object 38"/>
          <p:cNvSpPr/>
          <p:nvPr/>
        </p:nvSpPr>
        <p:spPr>
          <a:xfrm>
            <a:off x="2237237" y="3234530"/>
            <a:ext cx="186035" cy="87437"/>
          </a:xfrm>
          <a:custGeom>
            <a:avLst/>
            <a:gdLst/>
            <a:ahLst/>
            <a:cxnLst/>
            <a:rect l="l" t="t" r="r" b="b"/>
            <a:pathLst>
              <a:path w="317500" h="149225">
                <a:moveTo>
                  <a:pt x="0" y="149075"/>
                </a:moveTo>
                <a:lnTo>
                  <a:pt x="317163" y="149075"/>
                </a:lnTo>
                <a:lnTo>
                  <a:pt x="317163" y="0"/>
                </a:lnTo>
                <a:lnTo>
                  <a:pt x="0" y="0"/>
                </a:lnTo>
                <a:lnTo>
                  <a:pt x="0" y="149075"/>
                </a:lnTo>
                <a:close/>
              </a:path>
            </a:pathLst>
          </a:custGeom>
          <a:solidFill>
            <a:srgbClr val="1AAFDC"/>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9" name="object 39"/>
          <p:cNvSpPr/>
          <p:nvPr/>
        </p:nvSpPr>
        <p:spPr>
          <a:xfrm>
            <a:off x="2316867" y="3337425"/>
            <a:ext cx="99715" cy="87437"/>
          </a:xfrm>
          <a:custGeom>
            <a:avLst/>
            <a:gdLst/>
            <a:ahLst/>
            <a:cxnLst/>
            <a:rect l="l" t="t" r="r" b="b"/>
            <a:pathLst>
              <a:path w="170180" h="149225">
                <a:moveTo>
                  <a:pt x="0" y="149055"/>
                </a:moveTo>
                <a:lnTo>
                  <a:pt x="169932" y="149055"/>
                </a:lnTo>
                <a:lnTo>
                  <a:pt x="169932" y="0"/>
                </a:lnTo>
                <a:lnTo>
                  <a:pt x="0" y="0"/>
                </a:lnTo>
                <a:lnTo>
                  <a:pt x="0" y="149055"/>
                </a:lnTo>
                <a:close/>
              </a:path>
            </a:pathLst>
          </a:custGeom>
          <a:solidFill>
            <a:srgbClr val="1AAFDC"/>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0" name="object 40"/>
          <p:cNvSpPr/>
          <p:nvPr/>
        </p:nvSpPr>
        <p:spPr>
          <a:xfrm>
            <a:off x="2303612" y="3440332"/>
            <a:ext cx="113109" cy="87437"/>
          </a:xfrm>
          <a:custGeom>
            <a:avLst/>
            <a:gdLst/>
            <a:ahLst/>
            <a:cxnLst/>
            <a:rect l="l" t="t" r="r" b="b"/>
            <a:pathLst>
              <a:path w="193039" h="149225">
                <a:moveTo>
                  <a:pt x="0" y="149055"/>
                </a:moveTo>
                <a:lnTo>
                  <a:pt x="192553" y="149055"/>
                </a:lnTo>
                <a:lnTo>
                  <a:pt x="192553" y="0"/>
                </a:lnTo>
                <a:lnTo>
                  <a:pt x="0" y="0"/>
                </a:lnTo>
                <a:lnTo>
                  <a:pt x="0" y="149055"/>
                </a:lnTo>
                <a:close/>
              </a:path>
            </a:pathLst>
          </a:custGeom>
          <a:solidFill>
            <a:srgbClr val="1AAFDC"/>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1" name="object 41"/>
          <p:cNvSpPr/>
          <p:nvPr/>
        </p:nvSpPr>
        <p:spPr>
          <a:xfrm>
            <a:off x="2194091" y="3543227"/>
            <a:ext cx="212452" cy="87437"/>
          </a:xfrm>
          <a:custGeom>
            <a:avLst/>
            <a:gdLst/>
            <a:ahLst/>
            <a:cxnLst/>
            <a:rect l="l" t="t" r="r" b="b"/>
            <a:pathLst>
              <a:path w="362585" h="149225">
                <a:moveTo>
                  <a:pt x="0" y="149075"/>
                </a:moveTo>
                <a:lnTo>
                  <a:pt x="362484" y="149075"/>
                </a:lnTo>
                <a:lnTo>
                  <a:pt x="362484" y="0"/>
                </a:lnTo>
                <a:lnTo>
                  <a:pt x="0" y="0"/>
                </a:lnTo>
                <a:lnTo>
                  <a:pt x="0" y="149075"/>
                </a:lnTo>
                <a:close/>
              </a:path>
            </a:pathLst>
          </a:custGeom>
          <a:solidFill>
            <a:srgbClr val="1AAFDC"/>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2" name="object 42"/>
          <p:cNvSpPr/>
          <p:nvPr/>
        </p:nvSpPr>
        <p:spPr>
          <a:xfrm>
            <a:off x="2194102" y="3646133"/>
            <a:ext cx="205755" cy="87437"/>
          </a:xfrm>
          <a:custGeom>
            <a:avLst/>
            <a:gdLst/>
            <a:ahLst/>
            <a:cxnLst/>
            <a:rect l="l" t="t" r="r" b="b"/>
            <a:pathLst>
              <a:path w="351155" h="149225">
                <a:moveTo>
                  <a:pt x="0" y="149055"/>
                </a:moveTo>
                <a:lnTo>
                  <a:pt x="351134" y="149055"/>
                </a:lnTo>
                <a:lnTo>
                  <a:pt x="351134" y="0"/>
                </a:lnTo>
                <a:lnTo>
                  <a:pt x="0" y="0"/>
                </a:lnTo>
                <a:lnTo>
                  <a:pt x="0" y="149055"/>
                </a:lnTo>
                <a:close/>
              </a:path>
            </a:pathLst>
          </a:custGeom>
          <a:solidFill>
            <a:srgbClr val="1AAFDC"/>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3" name="object 43"/>
          <p:cNvSpPr/>
          <p:nvPr/>
        </p:nvSpPr>
        <p:spPr>
          <a:xfrm>
            <a:off x="2273756" y="3749016"/>
            <a:ext cx="109761" cy="87437"/>
          </a:xfrm>
          <a:custGeom>
            <a:avLst/>
            <a:gdLst/>
            <a:ahLst/>
            <a:cxnLst/>
            <a:rect l="l" t="t" r="r" b="b"/>
            <a:pathLst>
              <a:path w="187325" h="149225">
                <a:moveTo>
                  <a:pt x="0" y="149094"/>
                </a:moveTo>
                <a:lnTo>
                  <a:pt x="186877" y="149094"/>
                </a:lnTo>
                <a:lnTo>
                  <a:pt x="186877" y="0"/>
                </a:lnTo>
                <a:lnTo>
                  <a:pt x="0" y="0"/>
                </a:lnTo>
                <a:lnTo>
                  <a:pt x="0" y="149094"/>
                </a:lnTo>
                <a:close/>
              </a:path>
            </a:pathLst>
          </a:custGeom>
          <a:solidFill>
            <a:srgbClr val="1AAFDC"/>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4" name="object 44"/>
          <p:cNvSpPr/>
          <p:nvPr/>
        </p:nvSpPr>
        <p:spPr>
          <a:xfrm>
            <a:off x="2227273" y="4057562"/>
            <a:ext cx="109761" cy="87437"/>
          </a:xfrm>
          <a:custGeom>
            <a:avLst/>
            <a:gdLst/>
            <a:ahLst/>
            <a:cxnLst/>
            <a:rect l="l" t="t" r="r" b="b"/>
            <a:pathLst>
              <a:path w="187325" h="149225">
                <a:moveTo>
                  <a:pt x="0" y="149075"/>
                </a:moveTo>
                <a:lnTo>
                  <a:pt x="186936" y="149075"/>
                </a:lnTo>
                <a:lnTo>
                  <a:pt x="186936" y="0"/>
                </a:lnTo>
                <a:lnTo>
                  <a:pt x="0" y="0"/>
                </a:lnTo>
                <a:lnTo>
                  <a:pt x="0" y="149075"/>
                </a:lnTo>
                <a:close/>
              </a:path>
            </a:pathLst>
          </a:custGeom>
          <a:solidFill>
            <a:srgbClr val="1AAFDC"/>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5" name="object 45"/>
          <p:cNvSpPr/>
          <p:nvPr/>
        </p:nvSpPr>
        <p:spPr>
          <a:xfrm>
            <a:off x="2227273" y="4160457"/>
            <a:ext cx="106412" cy="87437"/>
          </a:xfrm>
          <a:custGeom>
            <a:avLst/>
            <a:gdLst/>
            <a:ahLst/>
            <a:cxnLst/>
            <a:rect l="l" t="t" r="r" b="b"/>
            <a:pathLst>
              <a:path w="181610" h="149225">
                <a:moveTo>
                  <a:pt x="0" y="149055"/>
                </a:moveTo>
                <a:lnTo>
                  <a:pt x="181262" y="149055"/>
                </a:lnTo>
                <a:lnTo>
                  <a:pt x="181262" y="0"/>
                </a:lnTo>
                <a:lnTo>
                  <a:pt x="0" y="0"/>
                </a:lnTo>
                <a:lnTo>
                  <a:pt x="0" y="149055"/>
                </a:lnTo>
                <a:close/>
              </a:path>
            </a:pathLst>
          </a:custGeom>
          <a:solidFill>
            <a:srgbClr val="1AAFDC"/>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6" name="object 46"/>
          <p:cNvSpPr/>
          <p:nvPr/>
        </p:nvSpPr>
        <p:spPr>
          <a:xfrm>
            <a:off x="2194102" y="4263363"/>
            <a:ext cx="106412" cy="87437"/>
          </a:xfrm>
          <a:custGeom>
            <a:avLst/>
            <a:gdLst/>
            <a:ahLst/>
            <a:cxnLst/>
            <a:rect l="l" t="t" r="r" b="b"/>
            <a:pathLst>
              <a:path w="181610" h="149225">
                <a:moveTo>
                  <a:pt x="0" y="149075"/>
                </a:moveTo>
                <a:lnTo>
                  <a:pt x="181241" y="149075"/>
                </a:lnTo>
                <a:lnTo>
                  <a:pt x="181241" y="0"/>
                </a:lnTo>
                <a:lnTo>
                  <a:pt x="0" y="0"/>
                </a:lnTo>
                <a:lnTo>
                  <a:pt x="0" y="149075"/>
                </a:lnTo>
                <a:close/>
              </a:path>
            </a:pathLst>
          </a:custGeom>
          <a:solidFill>
            <a:srgbClr val="1AAFDC"/>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7" name="object 47"/>
          <p:cNvSpPr/>
          <p:nvPr/>
        </p:nvSpPr>
        <p:spPr>
          <a:xfrm>
            <a:off x="2194102" y="4366270"/>
            <a:ext cx="82972" cy="87437"/>
          </a:xfrm>
          <a:custGeom>
            <a:avLst/>
            <a:gdLst/>
            <a:ahLst/>
            <a:cxnLst/>
            <a:rect l="l" t="t" r="r" b="b"/>
            <a:pathLst>
              <a:path w="141605" h="149225">
                <a:moveTo>
                  <a:pt x="0" y="149055"/>
                </a:moveTo>
                <a:lnTo>
                  <a:pt x="141596" y="149055"/>
                </a:lnTo>
                <a:lnTo>
                  <a:pt x="141596" y="0"/>
                </a:lnTo>
                <a:lnTo>
                  <a:pt x="0" y="0"/>
                </a:lnTo>
                <a:lnTo>
                  <a:pt x="0" y="149055"/>
                </a:lnTo>
                <a:close/>
              </a:path>
            </a:pathLst>
          </a:custGeom>
          <a:solidFill>
            <a:srgbClr val="1AAFDC"/>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8" name="object 48"/>
          <p:cNvSpPr/>
          <p:nvPr/>
        </p:nvSpPr>
        <p:spPr>
          <a:xfrm>
            <a:off x="2194102" y="4469165"/>
            <a:ext cx="56555" cy="87437"/>
          </a:xfrm>
          <a:custGeom>
            <a:avLst/>
            <a:gdLst/>
            <a:ahLst/>
            <a:cxnLst/>
            <a:rect l="l" t="t" r="r" b="b"/>
            <a:pathLst>
              <a:path w="96519" h="149225">
                <a:moveTo>
                  <a:pt x="0" y="149075"/>
                </a:moveTo>
                <a:lnTo>
                  <a:pt x="96276" y="149075"/>
                </a:lnTo>
                <a:lnTo>
                  <a:pt x="96276" y="0"/>
                </a:lnTo>
                <a:lnTo>
                  <a:pt x="0" y="0"/>
                </a:lnTo>
                <a:lnTo>
                  <a:pt x="0" y="149075"/>
                </a:lnTo>
                <a:close/>
              </a:path>
            </a:pathLst>
          </a:custGeom>
          <a:solidFill>
            <a:srgbClr val="1AAFDC"/>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9" name="object 49"/>
          <p:cNvSpPr/>
          <p:nvPr/>
        </p:nvSpPr>
        <p:spPr>
          <a:xfrm>
            <a:off x="2217326" y="4572059"/>
            <a:ext cx="0" cy="87437"/>
          </a:xfrm>
          <a:custGeom>
            <a:avLst/>
            <a:gdLst/>
            <a:ahLst/>
            <a:cxnLst/>
            <a:rect l="l" t="t" r="r" b="b"/>
            <a:pathLst>
              <a:path h="149225">
                <a:moveTo>
                  <a:pt x="0" y="0"/>
                </a:moveTo>
                <a:lnTo>
                  <a:pt x="0" y="149075"/>
                </a:lnTo>
              </a:path>
            </a:pathLst>
          </a:custGeom>
          <a:ln w="79271">
            <a:solidFill>
              <a:srgbClr val="1AAFDC"/>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0" name="object 50"/>
          <p:cNvSpPr/>
          <p:nvPr/>
        </p:nvSpPr>
        <p:spPr>
          <a:xfrm>
            <a:off x="2194102" y="4674977"/>
            <a:ext cx="43160" cy="87437"/>
          </a:xfrm>
          <a:custGeom>
            <a:avLst/>
            <a:gdLst/>
            <a:ahLst/>
            <a:cxnLst/>
            <a:rect l="l" t="t" r="r" b="b"/>
            <a:pathLst>
              <a:path w="73660" h="149225">
                <a:moveTo>
                  <a:pt x="0" y="149055"/>
                </a:moveTo>
                <a:lnTo>
                  <a:pt x="73615" y="149055"/>
                </a:lnTo>
                <a:lnTo>
                  <a:pt x="73615" y="0"/>
                </a:lnTo>
                <a:lnTo>
                  <a:pt x="0" y="0"/>
                </a:lnTo>
                <a:lnTo>
                  <a:pt x="0" y="149055"/>
                </a:lnTo>
                <a:close/>
              </a:path>
            </a:pathLst>
          </a:custGeom>
          <a:solidFill>
            <a:srgbClr val="1AAFDC"/>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1" name="object 51"/>
          <p:cNvSpPr/>
          <p:nvPr/>
        </p:nvSpPr>
        <p:spPr>
          <a:xfrm>
            <a:off x="2205711" y="4777861"/>
            <a:ext cx="0" cy="87437"/>
          </a:xfrm>
          <a:custGeom>
            <a:avLst/>
            <a:gdLst/>
            <a:ahLst/>
            <a:cxnLst/>
            <a:rect l="l" t="t" r="r" b="b"/>
            <a:pathLst>
              <a:path h="149225">
                <a:moveTo>
                  <a:pt x="0" y="0"/>
                </a:moveTo>
                <a:lnTo>
                  <a:pt x="0" y="149055"/>
                </a:lnTo>
              </a:path>
            </a:pathLst>
          </a:custGeom>
          <a:ln w="39625">
            <a:solidFill>
              <a:srgbClr val="1AAFDC"/>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2" name="object 52"/>
          <p:cNvSpPr/>
          <p:nvPr/>
        </p:nvSpPr>
        <p:spPr>
          <a:xfrm>
            <a:off x="2194102" y="4880767"/>
            <a:ext cx="20092" cy="87437"/>
          </a:xfrm>
          <a:custGeom>
            <a:avLst/>
            <a:gdLst/>
            <a:ahLst/>
            <a:cxnLst/>
            <a:rect l="l" t="t" r="r" b="b"/>
            <a:pathLst>
              <a:path w="34289" h="149225">
                <a:moveTo>
                  <a:pt x="0" y="149055"/>
                </a:moveTo>
                <a:lnTo>
                  <a:pt x="33990" y="149055"/>
                </a:lnTo>
                <a:lnTo>
                  <a:pt x="33990" y="0"/>
                </a:lnTo>
                <a:lnTo>
                  <a:pt x="0" y="0"/>
                </a:lnTo>
                <a:lnTo>
                  <a:pt x="0" y="149055"/>
                </a:lnTo>
                <a:close/>
              </a:path>
            </a:pathLst>
          </a:custGeom>
          <a:solidFill>
            <a:srgbClr val="1AAFDC"/>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3" name="object 53"/>
          <p:cNvSpPr/>
          <p:nvPr/>
        </p:nvSpPr>
        <p:spPr>
          <a:xfrm>
            <a:off x="2194091" y="4983662"/>
            <a:ext cx="16743" cy="87437"/>
          </a:xfrm>
          <a:custGeom>
            <a:avLst/>
            <a:gdLst/>
            <a:ahLst/>
            <a:cxnLst/>
            <a:rect l="l" t="t" r="r" b="b"/>
            <a:pathLst>
              <a:path w="28575" h="149225">
                <a:moveTo>
                  <a:pt x="0" y="149075"/>
                </a:moveTo>
                <a:lnTo>
                  <a:pt x="28335" y="149075"/>
                </a:lnTo>
                <a:lnTo>
                  <a:pt x="28335" y="0"/>
                </a:lnTo>
                <a:lnTo>
                  <a:pt x="0" y="0"/>
                </a:lnTo>
                <a:lnTo>
                  <a:pt x="0" y="149075"/>
                </a:lnTo>
                <a:close/>
              </a:path>
            </a:pathLst>
          </a:custGeom>
          <a:solidFill>
            <a:srgbClr val="1AAFDC"/>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4" name="object 54"/>
          <p:cNvSpPr/>
          <p:nvPr/>
        </p:nvSpPr>
        <p:spPr>
          <a:xfrm>
            <a:off x="2197421" y="5086569"/>
            <a:ext cx="0" cy="87437"/>
          </a:xfrm>
          <a:custGeom>
            <a:avLst/>
            <a:gdLst/>
            <a:ahLst/>
            <a:cxnLst/>
            <a:rect l="l" t="t" r="r" b="b"/>
            <a:pathLst>
              <a:path h="149225">
                <a:moveTo>
                  <a:pt x="0" y="0"/>
                </a:moveTo>
                <a:lnTo>
                  <a:pt x="0" y="149055"/>
                </a:lnTo>
              </a:path>
            </a:pathLst>
          </a:custGeom>
          <a:ln w="11330">
            <a:solidFill>
              <a:srgbClr val="1AAFDC"/>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5" name="object 55"/>
          <p:cNvSpPr/>
          <p:nvPr/>
        </p:nvSpPr>
        <p:spPr>
          <a:xfrm>
            <a:off x="2194102" y="5189452"/>
            <a:ext cx="0" cy="87437"/>
          </a:xfrm>
          <a:custGeom>
            <a:avLst/>
            <a:gdLst/>
            <a:ahLst/>
            <a:cxnLst/>
            <a:rect l="l" t="t" r="r" b="b"/>
            <a:pathLst>
              <a:path h="149225">
                <a:moveTo>
                  <a:pt x="0" y="0"/>
                </a:moveTo>
                <a:lnTo>
                  <a:pt x="0" y="149075"/>
                </a:lnTo>
              </a:path>
            </a:pathLst>
          </a:custGeom>
          <a:ln w="3175">
            <a:solidFill>
              <a:srgbClr val="1AAFDC"/>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6" name="object 56"/>
          <p:cNvSpPr/>
          <p:nvPr/>
        </p:nvSpPr>
        <p:spPr>
          <a:xfrm>
            <a:off x="2217344" y="456229"/>
            <a:ext cx="0" cy="87437"/>
          </a:xfrm>
          <a:custGeom>
            <a:avLst/>
            <a:gdLst/>
            <a:ahLst/>
            <a:cxnLst/>
            <a:rect l="l" t="t" r="r" b="b"/>
            <a:pathLst>
              <a:path h="149225">
                <a:moveTo>
                  <a:pt x="0" y="0"/>
                </a:moveTo>
                <a:lnTo>
                  <a:pt x="0" y="149055"/>
                </a:lnTo>
              </a:path>
            </a:pathLst>
          </a:custGeom>
          <a:ln w="79251">
            <a:solidFill>
              <a:srgbClr val="B1B2B5"/>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7" name="object 57"/>
          <p:cNvSpPr/>
          <p:nvPr/>
        </p:nvSpPr>
        <p:spPr>
          <a:xfrm>
            <a:off x="2200759" y="1485085"/>
            <a:ext cx="0" cy="87437"/>
          </a:xfrm>
          <a:custGeom>
            <a:avLst/>
            <a:gdLst/>
            <a:ahLst/>
            <a:cxnLst/>
            <a:rect l="l" t="t" r="r" b="b"/>
            <a:pathLst>
              <a:path h="149225">
                <a:moveTo>
                  <a:pt x="0" y="0"/>
                </a:moveTo>
                <a:lnTo>
                  <a:pt x="0" y="149075"/>
                </a:lnTo>
              </a:path>
            </a:pathLst>
          </a:custGeom>
          <a:ln w="22640">
            <a:solidFill>
              <a:srgbClr val="B1B2B5"/>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8" name="object 58"/>
          <p:cNvSpPr/>
          <p:nvPr/>
        </p:nvSpPr>
        <p:spPr>
          <a:xfrm>
            <a:off x="2194127" y="662030"/>
            <a:ext cx="905991" cy="87437"/>
          </a:xfrm>
          <a:custGeom>
            <a:avLst/>
            <a:gdLst/>
            <a:ahLst/>
            <a:cxnLst/>
            <a:rect l="l" t="t" r="r" b="b"/>
            <a:pathLst>
              <a:path w="1546225" h="149225">
                <a:moveTo>
                  <a:pt x="0" y="149075"/>
                </a:moveTo>
                <a:lnTo>
                  <a:pt x="1546113" y="149075"/>
                </a:lnTo>
                <a:lnTo>
                  <a:pt x="1546113" y="0"/>
                </a:lnTo>
                <a:lnTo>
                  <a:pt x="0" y="0"/>
                </a:lnTo>
                <a:lnTo>
                  <a:pt x="0" y="149075"/>
                </a:lnTo>
                <a:close/>
              </a:path>
            </a:pathLst>
          </a:custGeom>
          <a:solidFill>
            <a:srgbClr val="B1B2B5"/>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59" name="object 59"/>
          <p:cNvSpPr/>
          <p:nvPr/>
        </p:nvSpPr>
        <p:spPr>
          <a:xfrm>
            <a:off x="2194102" y="764937"/>
            <a:ext cx="1022449" cy="87437"/>
          </a:xfrm>
          <a:custGeom>
            <a:avLst/>
            <a:gdLst/>
            <a:ahLst/>
            <a:cxnLst/>
            <a:rect l="l" t="t" r="r" b="b"/>
            <a:pathLst>
              <a:path w="1744979" h="149225">
                <a:moveTo>
                  <a:pt x="0" y="149075"/>
                </a:moveTo>
                <a:lnTo>
                  <a:pt x="1744360" y="149075"/>
                </a:lnTo>
                <a:lnTo>
                  <a:pt x="1744360" y="0"/>
                </a:lnTo>
                <a:lnTo>
                  <a:pt x="0" y="0"/>
                </a:lnTo>
                <a:lnTo>
                  <a:pt x="0" y="149075"/>
                </a:lnTo>
                <a:close/>
              </a:path>
            </a:pathLst>
          </a:custGeom>
          <a:solidFill>
            <a:srgbClr val="B1B2B5"/>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0" name="object 60"/>
          <p:cNvSpPr/>
          <p:nvPr/>
        </p:nvSpPr>
        <p:spPr>
          <a:xfrm>
            <a:off x="2194126" y="867820"/>
            <a:ext cx="169292" cy="87437"/>
          </a:xfrm>
          <a:custGeom>
            <a:avLst/>
            <a:gdLst/>
            <a:ahLst/>
            <a:cxnLst/>
            <a:rect l="l" t="t" r="r" b="b"/>
            <a:pathLst>
              <a:path w="288925" h="149225">
                <a:moveTo>
                  <a:pt x="0" y="149055"/>
                </a:moveTo>
                <a:lnTo>
                  <a:pt x="288808" y="149055"/>
                </a:lnTo>
                <a:lnTo>
                  <a:pt x="288808" y="0"/>
                </a:lnTo>
                <a:lnTo>
                  <a:pt x="0" y="0"/>
                </a:lnTo>
                <a:lnTo>
                  <a:pt x="0" y="149055"/>
                </a:lnTo>
                <a:close/>
              </a:path>
            </a:pathLst>
          </a:custGeom>
          <a:solidFill>
            <a:srgbClr val="B1B2B5"/>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1" name="object 61"/>
          <p:cNvSpPr/>
          <p:nvPr/>
        </p:nvSpPr>
        <p:spPr>
          <a:xfrm>
            <a:off x="2194102" y="970726"/>
            <a:ext cx="338584" cy="87437"/>
          </a:xfrm>
          <a:custGeom>
            <a:avLst/>
            <a:gdLst/>
            <a:ahLst/>
            <a:cxnLst/>
            <a:rect l="l" t="t" r="r" b="b"/>
            <a:pathLst>
              <a:path w="577850" h="149225">
                <a:moveTo>
                  <a:pt x="0" y="149055"/>
                </a:moveTo>
                <a:lnTo>
                  <a:pt x="577656" y="149055"/>
                </a:lnTo>
                <a:lnTo>
                  <a:pt x="577656" y="0"/>
                </a:lnTo>
                <a:lnTo>
                  <a:pt x="0" y="0"/>
                </a:lnTo>
                <a:lnTo>
                  <a:pt x="0" y="149055"/>
                </a:lnTo>
                <a:close/>
              </a:path>
            </a:pathLst>
          </a:custGeom>
          <a:solidFill>
            <a:srgbClr val="B1B2B5"/>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2" name="object 62"/>
          <p:cNvSpPr/>
          <p:nvPr/>
        </p:nvSpPr>
        <p:spPr>
          <a:xfrm>
            <a:off x="2212350" y="1073622"/>
            <a:ext cx="0" cy="87437"/>
          </a:xfrm>
          <a:custGeom>
            <a:avLst/>
            <a:gdLst/>
            <a:ahLst/>
            <a:cxnLst/>
            <a:rect l="l" t="t" r="r" b="b"/>
            <a:pathLst>
              <a:path h="149225">
                <a:moveTo>
                  <a:pt x="0" y="0"/>
                </a:moveTo>
                <a:lnTo>
                  <a:pt x="0" y="149075"/>
                </a:lnTo>
              </a:path>
            </a:pathLst>
          </a:custGeom>
          <a:ln w="62285">
            <a:solidFill>
              <a:srgbClr val="B1B2B5"/>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3" name="object 63"/>
          <p:cNvSpPr/>
          <p:nvPr/>
        </p:nvSpPr>
        <p:spPr>
          <a:xfrm>
            <a:off x="2212350" y="1176540"/>
            <a:ext cx="0" cy="87437"/>
          </a:xfrm>
          <a:custGeom>
            <a:avLst/>
            <a:gdLst/>
            <a:ahLst/>
            <a:cxnLst/>
            <a:rect l="l" t="t" r="r" b="b"/>
            <a:pathLst>
              <a:path h="149225">
                <a:moveTo>
                  <a:pt x="0" y="0"/>
                </a:moveTo>
                <a:lnTo>
                  <a:pt x="0" y="149035"/>
                </a:lnTo>
              </a:path>
            </a:pathLst>
          </a:custGeom>
          <a:ln w="62285">
            <a:solidFill>
              <a:srgbClr val="B1B2B5"/>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4" name="object 64"/>
          <p:cNvSpPr/>
          <p:nvPr/>
        </p:nvSpPr>
        <p:spPr>
          <a:xfrm>
            <a:off x="2194126" y="1279423"/>
            <a:ext cx="736699" cy="87437"/>
          </a:xfrm>
          <a:custGeom>
            <a:avLst/>
            <a:gdLst/>
            <a:ahLst/>
            <a:cxnLst/>
            <a:rect l="l" t="t" r="r" b="b"/>
            <a:pathLst>
              <a:path w="1257300" h="149225">
                <a:moveTo>
                  <a:pt x="0" y="149075"/>
                </a:moveTo>
                <a:lnTo>
                  <a:pt x="1257245" y="149075"/>
                </a:lnTo>
                <a:lnTo>
                  <a:pt x="1257245" y="0"/>
                </a:lnTo>
                <a:lnTo>
                  <a:pt x="0" y="0"/>
                </a:lnTo>
                <a:lnTo>
                  <a:pt x="0" y="149075"/>
                </a:lnTo>
                <a:close/>
              </a:path>
            </a:pathLst>
          </a:custGeom>
          <a:solidFill>
            <a:srgbClr val="B1B2B5"/>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5" name="object 65"/>
          <p:cNvSpPr/>
          <p:nvPr/>
        </p:nvSpPr>
        <p:spPr>
          <a:xfrm>
            <a:off x="2194114" y="1382330"/>
            <a:ext cx="103063" cy="87437"/>
          </a:xfrm>
          <a:custGeom>
            <a:avLst/>
            <a:gdLst/>
            <a:ahLst/>
            <a:cxnLst/>
            <a:rect l="l" t="t" r="r" b="b"/>
            <a:pathLst>
              <a:path w="175894" h="149225">
                <a:moveTo>
                  <a:pt x="175567" y="0"/>
                </a:moveTo>
                <a:lnTo>
                  <a:pt x="175567" y="149035"/>
                </a:lnTo>
                <a:lnTo>
                  <a:pt x="0" y="149054"/>
                </a:lnTo>
                <a:lnTo>
                  <a:pt x="0" y="0"/>
                </a:lnTo>
                <a:lnTo>
                  <a:pt x="175567" y="0"/>
                </a:lnTo>
                <a:close/>
              </a:path>
            </a:pathLst>
          </a:custGeom>
          <a:solidFill>
            <a:srgbClr val="B1B2B5"/>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6" name="object 66"/>
          <p:cNvSpPr/>
          <p:nvPr/>
        </p:nvSpPr>
        <p:spPr>
          <a:xfrm>
            <a:off x="2194102" y="1675479"/>
            <a:ext cx="0" cy="15627"/>
          </a:xfrm>
          <a:custGeom>
            <a:avLst/>
            <a:gdLst/>
            <a:ahLst/>
            <a:cxnLst/>
            <a:rect l="l" t="t" r="r" b="b"/>
            <a:pathLst>
              <a:path h="26669">
                <a:moveTo>
                  <a:pt x="0" y="26552"/>
                </a:moveTo>
                <a:lnTo>
                  <a:pt x="0" y="0"/>
                </a:lnTo>
                <a:lnTo>
                  <a:pt x="0" y="26552"/>
                </a:lnTo>
                <a:close/>
              </a:path>
            </a:pathLst>
          </a:custGeom>
          <a:solidFill>
            <a:srgbClr val="B1B2B5"/>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7" name="object 67"/>
          <p:cNvSpPr/>
          <p:nvPr/>
        </p:nvSpPr>
        <p:spPr>
          <a:xfrm>
            <a:off x="2194102" y="1588119"/>
            <a:ext cx="172641" cy="87437"/>
          </a:xfrm>
          <a:custGeom>
            <a:avLst/>
            <a:gdLst/>
            <a:ahLst/>
            <a:cxnLst/>
            <a:rect l="l" t="t" r="r" b="b"/>
            <a:pathLst>
              <a:path w="294639" h="149225">
                <a:moveTo>
                  <a:pt x="0" y="149094"/>
                </a:moveTo>
                <a:lnTo>
                  <a:pt x="294503" y="149094"/>
                </a:lnTo>
                <a:lnTo>
                  <a:pt x="294503" y="0"/>
                </a:lnTo>
                <a:lnTo>
                  <a:pt x="0" y="0"/>
                </a:lnTo>
                <a:lnTo>
                  <a:pt x="0" y="149094"/>
                </a:lnTo>
                <a:close/>
              </a:path>
            </a:pathLst>
          </a:custGeom>
          <a:solidFill>
            <a:srgbClr val="B1B2B5"/>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8" name="object 68"/>
          <p:cNvSpPr/>
          <p:nvPr/>
        </p:nvSpPr>
        <p:spPr>
          <a:xfrm>
            <a:off x="2194091" y="1691037"/>
            <a:ext cx="285750" cy="87437"/>
          </a:xfrm>
          <a:custGeom>
            <a:avLst/>
            <a:gdLst/>
            <a:ahLst/>
            <a:cxnLst/>
            <a:rect l="l" t="t" r="r" b="b"/>
            <a:pathLst>
              <a:path w="487680" h="149225">
                <a:moveTo>
                  <a:pt x="0" y="149055"/>
                </a:moveTo>
                <a:lnTo>
                  <a:pt x="487095" y="149055"/>
                </a:lnTo>
                <a:lnTo>
                  <a:pt x="487095" y="0"/>
                </a:lnTo>
                <a:lnTo>
                  <a:pt x="0" y="0"/>
                </a:lnTo>
                <a:lnTo>
                  <a:pt x="0" y="149055"/>
                </a:lnTo>
                <a:close/>
              </a:path>
            </a:pathLst>
          </a:custGeom>
          <a:solidFill>
            <a:srgbClr val="B1B2B5"/>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69" name="object 69"/>
          <p:cNvSpPr/>
          <p:nvPr/>
        </p:nvSpPr>
        <p:spPr>
          <a:xfrm>
            <a:off x="2210705" y="1896827"/>
            <a:ext cx="0" cy="87437"/>
          </a:xfrm>
          <a:custGeom>
            <a:avLst/>
            <a:gdLst/>
            <a:ahLst/>
            <a:cxnLst/>
            <a:rect l="l" t="t" r="r" b="b"/>
            <a:pathLst>
              <a:path h="149225">
                <a:moveTo>
                  <a:pt x="0" y="0"/>
                </a:moveTo>
                <a:lnTo>
                  <a:pt x="0" y="149055"/>
                </a:lnTo>
              </a:path>
            </a:pathLst>
          </a:custGeom>
          <a:ln w="56591">
            <a:solidFill>
              <a:srgbClr val="B1B2B5"/>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0" name="object 70"/>
          <p:cNvSpPr/>
          <p:nvPr/>
        </p:nvSpPr>
        <p:spPr>
          <a:xfrm>
            <a:off x="2205729" y="1999722"/>
            <a:ext cx="0" cy="87437"/>
          </a:xfrm>
          <a:custGeom>
            <a:avLst/>
            <a:gdLst/>
            <a:ahLst/>
            <a:cxnLst/>
            <a:rect l="l" t="t" r="r" b="b"/>
            <a:pathLst>
              <a:path h="149225">
                <a:moveTo>
                  <a:pt x="0" y="0"/>
                </a:moveTo>
                <a:lnTo>
                  <a:pt x="0" y="149035"/>
                </a:lnTo>
              </a:path>
            </a:pathLst>
          </a:custGeom>
          <a:ln w="39605">
            <a:solidFill>
              <a:srgbClr val="B1B2B5"/>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1" name="object 71"/>
          <p:cNvSpPr/>
          <p:nvPr/>
        </p:nvSpPr>
        <p:spPr>
          <a:xfrm>
            <a:off x="2194102" y="2102617"/>
            <a:ext cx="82972" cy="87437"/>
          </a:xfrm>
          <a:custGeom>
            <a:avLst/>
            <a:gdLst/>
            <a:ahLst/>
            <a:cxnLst/>
            <a:rect l="l" t="t" r="r" b="b"/>
            <a:pathLst>
              <a:path w="141605" h="149225">
                <a:moveTo>
                  <a:pt x="0" y="149075"/>
                </a:moveTo>
                <a:lnTo>
                  <a:pt x="141596" y="149075"/>
                </a:lnTo>
                <a:lnTo>
                  <a:pt x="141596" y="0"/>
                </a:lnTo>
                <a:lnTo>
                  <a:pt x="0" y="0"/>
                </a:lnTo>
                <a:lnTo>
                  <a:pt x="0" y="149075"/>
                </a:lnTo>
                <a:close/>
              </a:path>
            </a:pathLst>
          </a:custGeom>
          <a:solidFill>
            <a:srgbClr val="B1B2B5"/>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2" name="object 72"/>
          <p:cNvSpPr/>
          <p:nvPr/>
        </p:nvSpPr>
        <p:spPr>
          <a:xfrm>
            <a:off x="2194102" y="2205523"/>
            <a:ext cx="215801" cy="87437"/>
          </a:xfrm>
          <a:custGeom>
            <a:avLst/>
            <a:gdLst/>
            <a:ahLst/>
            <a:cxnLst/>
            <a:rect l="l" t="t" r="r" b="b"/>
            <a:pathLst>
              <a:path w="368300" h="149225">
                <a:moveTo>
                  <a:pt x="0" y="149055"/>
                </a:moveTo>
                <a:lnTo>
                  <a:pt x="368119" y="149055"/>
                </a:lnTo>
                <a:lnTo>
                  <a:pt x="368119" y="0"/>
                </a:lnTo>
                <a:lnTo>
                  <a:pt x="0" y="0"/>
                </a:lnTo>
                <a:lnTo>
                  <a:pt x="0" y="149055"/>
                </a:lnTo>
                <a:close/>
              </a:path>
            </a:pathLst>
          </a:custGeom>
          <a:solidFill>
            <a:srgbClr val="B1B2B5"/>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3" name="object 73"/>
          <p:cNvSpPr/>
          <p:nvPr/>
        </p:nvSpPr>
        <p:spPr>
          <a:xfrm>
            <a:off x="2194127" y="2411324"/>
            <a:ext cx="219149" cy="87437"/>
          </a:xfrm>
          <a:custGeom>
            <a:avLst/>
            <a:gdLst/>
            <a:ahLst/>
            <a:cxnLst/>
            <a:rect l="l" t="t" r="r" b="b"/>
            <a:pathLst>
              <a:path w="374014" h="149225">
                <a:moveTo>
                  <a:pt x="0" y="149055"/>
                </a:moveTo>
                <a:lnTo>
                  <a:pt x="373754" y="149055"/>
                </a:lnTo>
                <a:lnTo>
                  <a:pt x="373754" y="0"/>
                </a:lnTo>
                <a:lnTo>
                  <a:pt x="0" y="0"/>
                </a:lnTo>
                <a:lnTo>
                  <a:pt x="0" y="149055"/>
                </a:lnTo>
                <a:close/>
              </a:path>
            </a:pathLst>
          </a:custGeom>
          <a:solidFill>
            <a:srgbClr val="B1B2B5"/>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4" name="object 74"/>
          <p:cNvSpPr/>
          <p:nvPr/>
        </p:nvSpPr>
        <p:spPr>
          <a:xfrm>
            <a:off x="2205729" y="2514219"/>
            <a:ext cx="0" cy="87437"/>
          </a:xfrm>
          <a:custGeom>
            <a:avLst/>
            <a:gdLst/>
            <a:ahLst/>
            <a:cxnLst/>
            <a:rect l="l" t="t" r="r" b="b"/>
            <a:pathLst>
              <a:path h="149225">
                <a:moveTo>
                  <a:pt x="0" y="0"/>
                </a:moveTo>
                <a:lnTo>
                  <a:pt x="0" y="149075"/>
                </a:lnTo>
              </a:path>
            </a:pathLst>
          </a:custGeom>
          <a:ln w="39605">
            <a:solidFill>
              <a:srgbClr val="B1B2B5"/>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5" name="object 75"/>
          <p:cNvSpPr/>
          <p:nvPr/>
        </p:nvSpPr>
        <p:spPr>
          <a:xfrm>
            <a:off x="2194126" y="2617138"/>
            <a:ext cx="169292" cy="87437"/>
          </a:xfrm>
          <a:custGeom>
            <a:avLst/>
            <a:gdLst/>
            <a:ahLst/>
            <a:cxnLst/>
            <a:rect l="l" t="t" r="r" b="b"/>
            <a:pathLst>
              <a:path w="288925" h="149225">
                <a:moveTo>
                  <a:pt x="0" y="149055"/>
                </a:moveTo>
                <a:lnTo>
                  <a:pt x="288808" y="149055"/>
                </a:lnTo>
                <a:lnTo>
                  <a:pt x="288808" y="0"/>
                </a:lnTo>
                <a:lnTo>
                  <a:pt x="0" y="0"/>
                </a:lnTo>
                <a:lnTo>
                  <a:pt x="0" y="149055"/>
                </a:lnTo>
                <a:close/>
              </a:path>
            </a:pathLst>
          </a:custGeom>
          <a:solidFill>
            <a:srgbClr val="B1B2B5"/>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6" name="object 76"/>
          <p:cNvSpPr/>
          <p:nvPr/>
        </p:nvSpPr>
        <p:spPr>
          <a:xfrm>
            <a:off x="2204060" y="2720021"/>
            <a:ext cx="0" cy="87437"/>
          </a:xfrm>
          <a:custGeom>
            <a:avLst/>
            <a:gdLst/>
            <a:ahLst/>
            <a:cxnLst/>
            <a:rect l="l" t="t" r="r" b="b"/>
            <a:pathLst>
              <a:path h="149225">
                <a:moveTo>
                  <a:pt x="0" y="0"/>
                </a:moveTo>
                <a:lnTo>
                  <a:pt x="0" y="149094"/>
                </a:lnTo>
              </a:path>
            </a:pathLst>
          </a:custGeom>
          <a:ln w="33990">
            <a:solidFill>
              <a:srgbClr val="B1B2B5"/>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7" name="object 77"/>
          <p:cNvSpPr/>
          <p:nvPr/>
        </p:nvSpPr>
        <p:spPr>
          <a:xfrm>
            <a:off x="2194126" y="2822916"/>
            <a:ext cx="116458" cy="87437"/>
          </a:xfrm>
          <a:custGeom>
            <a:avLst/>
            <a:gdLst/>
            <a:ahLst/>
            <a:cxnLst/>
            <a:rect l="l" t="t" r="r" b="b"/>
            <a:pathLst>
              <a:path w="198755" h="149225">
                <a:moveTo>
                  <a:pt x="0" y="149075"/>
                </a:moveTo>
                <a:lnTo>
                  <a:pt x="198187" y="149075"/>
                </a:lnTo>
                <a:lnTo>
                  <a:pt x="198187" y="0"/>
                </a:lnTo>
                <a:lnTo>
                  <a:pt x="0" y="0"/>
                </a:lnTo>
                <a:lnTo>
                  <a:pt x="0" y="149075"/>
                </a:lnTo>
                <a:close/>
              </a:path>
            </a:pathLst>
          </a:custGeom>
          <a:solidFill>
            <a:srgbClr val="B1B2B5"/>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8" name="object 78"/>
          <p:cNvSpPr/>
          <p:nvPr/>
        </p:nvSpPr>
        <p:spPr>
          <a:xfrm>
            <a:off x="2194103" y="2925822"/>
            <a:ext cx="219149" cy="87437"/>
          </a:xfrm>
          <a:custGeom>
            <a:avLst/>
            <a:gdLst/>
            <a:ahLst/>
            <a:cxnLst/>
            <a:rect l="l" t="t" r="r" b="b"/>
            <a:pathLst>
              <a:path w="374014" h="149225">
                <a:moveTo>
                  <a:pt x="0" y="149075"/>
                </a:moveTo>
                <a:lnTo>
                  <a:pt x="373794" y="149075"/>
                </a:lnTo>
                <a:lnTo>
                  <a:pt x="373794" y="0"/>
                </a:lnTo>
                <a:lnTo>
                  <a:pt x="0" y="0"/>
                </a:lnTo>
                <a:lnTo>
                  <a:pt x="0" y="149075"/>
                </a:lnTo>
                <a:close/>
              </a:path>
            </a:pathLst>
          </a:custGeom>
          <a:solidFill>
            <a:srgbClr val="B1B2B5"/>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79" name="object 79"/>
          <p:cNvSpPr/>
          <p:nvPr/>
        </p:nvSpPr>
        <p:spPr>
          <a:xfrm>
            <a:off x="2202392" y="3028729"/>
            <a:ext cx="0" cy="87437"/>
          </a:xfrm>
          <a:custGeom>
            <a:avLst/>
            <a:gdLst/>
            <a:ahLst/>
            <a:cxnLst/>
            <a:rect l="l" t="t" r="r" b="b"/>
            <a:pathLst>
              <a:path h="149225">
                <a:moveTo>
                  <a:pt x="0" y="0"/>
                </a:moveTo>
                <a:lnTo>
                  <a:pt x="0" y="149075"/>
                </a:lnTo>
              </a:path>
            </a:pathLst>
          </a:custGeom>
          <a:ln w="28335">
            <a:solidFill>
              <a:srgbClr val="B1B2B5"/>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0" name="object 80"/>
          <p:cNvSpPr/>
          <p:nvPr/>
        </p:nvSpPr>
        <p:spPr>
          <a:xfrm>
            <a:off x="2194102" y="3131636"/>
            <a:ext cx="82972" cy="87437"/>
          </a:xfrm>
          <a:custGeom>
            <a:avLst/>
            <a:gdLst/>
            <a:ahLst/>
            <a:cxnLst/>
            <a:rect l="l" t="t" r="r" b="b"/>
            <a:pathLst>
              <a:path w="141605" h="149225">
                <a:moveTo>
                  <a:pt x="0" y="149055"/>
                </a:moveTo>
                <a:lnTo>
                  <a:pt x="141596" y="149055"/>
                </a:lnTo>
                <a:lnTo>
                  <a:pt x="141596" y="0"/>
                </a:lnTo>
                <a:lnTo>
                  <a:pt x="0" y="0"/>
                </a:lnTo>
                <a:lnTo>
                  <a:pt x="0" y="149055"/>
                </a:lnTo>
                <a:close/>
              </a:path>
            </a:pathLst>
          </a:custGeom>
          <a:solidFill>
            <a:srgbClr val="B1B2B5"/>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1" name="object 81"/>
          <p:cNvSpPr/>
          <p:nvPr/>
        </p:nvSpPr>
        <p:spPr>
          <a:xfrm>
            <a:off x="2215669" y="3234530"/>
            <a:ext cx="0" cy="87437"/>
          </a:xfrm>
          <a:custGeom>
            <a:avLst/>
            <a:gdLst/>
            <a:ahLst/>
            <a:cxnLst/>
            <a:rect l="l" t="t" r="r" b="b"/>
            <a:pathLst>
              <a:path h="149225">
                <a:moveTo>
                  <a:pt x="0" y="0"/>
                </a:moveTo>
                <a:lnTo>
                  <a:pt x="0" y="149075"/>
                </a:lnTo>
              </a:path>
            </a:pathLst>
          </a:custGeom>
          <a:ln w="73615">
            <a:solidFill>
              <a:srgbClr val="B1B2B5"/>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2" name="object 82"/>
          <p:cNvSpPr/>
          <p:nvPr/>
        </p:nvSpPr>
        <p:spPr>
          <a:xfrm>
            <a:off x="2194102" y="3337425"/>
            <a:ext cx="122783" cy="87437"/>
          </a:xfrm>
          <a:custGeom>
            <a:avLst/>
            <a:gdLst/>
            <a:ahLst/>
            <a:cxnLst/>
            <a:rect l="l" t="t" r="r" b="b"/>
            <a:pathLst>
              <a:path w="209550" h="149225">
                <a:moveTo>
                  <a:pt x="0" y="149055"/>
                </a:moveTo>
                <a:lnTo>
                  <a:pt x="209517" y="149055"/>
                </a:lnTo>
                <a:lnTo>
                  <a:pt x="209517" y="0"/>
                </a:lnTo>
                <a:lnTo>
                  <a:pt x="0" y="0"/>
                </a:lnTo>
                <a:lnTo>
                  <a:pt x="0" y="149055"/>
                </a:lnTo>
                <a:close/>
              </a:path>
            </a:pathLst>
          </a:custGeom>
          <a:solidFill>
            <a:srgbClr val="B1B2B5"/>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3" name="object 83"/>
          <p:cNvSpPr/>
          <p:nvPr/>
        </p:nvSpPr>
        <p:spPr>
          <a:xfrm>
            <a:off x="2194102" y="3440320"/>
            <a:ext cx="109761" cy="87437"/>
          </a:xfrm>
          <a:custGeom>
            <a:avLst/>
            <a:gdLst/>
            <a:ahLst/>
            <a:cxnLst/>
            <a:rect l="l" t="t" r="r" b="b"/>
            <a:pathLst>
              <a:path w="187325" h="149225">
                <a:moveTo>
                  <a:pt x="0" y="149075"/>
                </a:moveTo>
                <a:lnTo>
                  <a:pt x="186897" y="149075"/>
                </a:lnTo>
                <a:lnTo>
                  <a:pt x="186897" y="0"/>
                </a:lnTo>
                <a:lnTo>
                  <a:pt x="0" y="0"/>
                </a:lnTo>
                <a:lnTo>
                  <a:pt x="0" y="149075"/>
                </a:lnTo>
                <a:close/>
              </a:path>
            </a:pathLst>
          </a:custGeom>
          <a:solidFill>
            <a:srgbClr val="B1B2B5"/>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4" name="object 84"/>
          <p:cNvSpPr/>
          <p:nvPr/>
        </p:nvSpPr>
        <p:spPr>
          <a:xfrm>
            <a:off x="2207368" y="3543227"/>
            <a:ext cx="0" cy="87437"/>
          </a:xfrm>
          <a:custGeom>
            <a:avLst/>
            <a:gdLst/>
            <a:ahLst/>
            <a:cxnLst/>
            <a:rect l="l" t="t" r="r" b="b"/>
            <a:pathLst>
              <a:path h="149225">
                <a:moveTo>
                  <a:pt x="0" y="0"/>
                </a:moveTo>
                <a:lnTo>
                  <a:pt x="0" y="149075"/>
                </a:lnTo>
              </a:path>
            </a:pathLst>
          </a:custGeom>
          <a:ln w="45320">
            <a:solidFill>
              <a:srgbClr val="B1B2B5"/>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5" name="object 85"/>
          <p:cNvSpPr/>
          <p:nvPr/>
        </p:nvSpPr>
        <p:spPr>
          <a:xfrm>
            <a:off x="2194091" y="3749016"/>
            <a:ext cx="79995" cy="87437"/>
          </a:xfrm>
          <a:custGeom>
            <a:avLst/>
            <a:gdLst/>
            <a:ahLst/>
            <a:cxnLst/>
            <a:rect l="l" t="t" r="r" b="b"/>
            <a:pathLst>
              <a:path w="136525" h="149225">
                <a:moveTo>
                  <a:pt x="0" y="149094"/>
                </a:moveTo>
                <a:lnTo>
                  <a:pt x="135961" y="149094"/>
                </a:lnTo>
                <a:lnTo>
                  <a:pt x="135961" y="0"/>
                </a:lnTo>
                <a:lnTo>
                  <a:pt x="0" y="0"/>
                </a:lnTo>
                <a:lnTo>
                  <a:pt x="0" y="149094"/>
                </a:lnTo>
                <a:close/>
              </a:path>
            </a:pathLst>
          </a:custGeom>
          <a:solidFill>
            <a:srgbClr val="B1B2B5"/>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6" name="object 86"/>
          <p:cNvSpPr/>
          <p:nvPr/>
        </p:nvSpPr>
        <p:spPr>
          <a:xfrm>
            <a:off x="2210687" y="4057562"/>
            <a:ext cx="0" cy="87437"/>
          </a:xfrm>
          <a:custGeom>
            <a:avLst/>
            <a:gdLst/>
            <a:ahLst/>
            <a:cxnLst/>
            <a:rect l="l" t="t" r="r" b="b"/>
            <a:pathLst>
              <a:path h="149225">
                <a:moveTo>
                  <a:pt x="0" y="0"/>
                </a:moveTo>
                <a:lnTo>
                  <a:pt x="0" y="149075"/>
                </a:lnTo>
              </a:path>
            </a:pathLst>
          </a:custGeom>
          <a:ln w="56610">
            <a:solidFill>
              <a:srgbClr val="B1B2B5"/>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7" name="object 87"/>
          <p:cNvSpPr/>
          <p:nvPr/>
        </p:nvSpPr>
        <p:spPr>
          <a:xfrm>
            <a:off x="2210687" y="4160469"/>
            <a:ext cx="0" cy="87437"/>
          </a:xfrm>
          <a:custGeom>
            <a:avLst/>
            <a:gdLst/>
            <a:ahLst/>
            <a:cxnLst/>
            <a:rect l="l" t="t" r="r" b="b"/>
            <a:pathLst>
              <a:path h="149225">
                <a:moveTo>
                  <a:pt x="0" y="0"/>
                </a:moveTo>
                <a:lnTo>
                  <a:pt x="0" y="149075"/>
                </a:lnTo>
              </a:path>
            </a:pathLst>
          </a:custGeom>
          <a:ln w="56610">
            <a:solidFill>
              <a:srgbClr val="B1B2B5"/>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8" name="object 88"/>
          <p:cNvSpPr/>
          <p:nvPr/>
        </p:nvSpPr>
        <p:spPr>
          <a:xfrm>
            <a:off x="2202392" y="4263363"/>
            <a:ext cx="0" cy="87437"/>
          </a:xfrm>
          <a:custGeom>
            <a:avLst/>
            <a:gdLst/>
            <a:ahLst/>
            <a:cxnLst/>
            <a:rect l="l" t="t" r="r" b="b"/>
            <a:pathLst>
              <a:path h="149225">
                <a:moveTo>
                  <a:pt x="0" y="0"/>
                </a:moveTo>
                <a:lnTo>
                  <a:pt x="0" y="149075"/>
                </a:lnTo>
              </a:path>
            </a:pathLst>
          </a:custGeom>
          <a:ln w="28335">
            <a:solidFill>
              <a:srgbClr val="B1B2B5"/>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89" name="object 89"/>
          <p:cNvSpPr/>
          <p:nvPr/>
        </p:nvSpPr>
        <p:spPr>
          <a:xfrm>
            <a:off x="2199079" y="4366270"/>
            <a:ext cx="0" cy="87437"/>
          </a:xfrm>
          <a:custGeom>
            <a:avLst/>
            <a:gdLst/>
            <a:ahLst/>
            <a:cxnLst/>
            <a:rect l="l" t="t" r="r" b="b"/>
            <a:pathLst>
              <a:path h="149225">
                <a:moveTo>
                  <a:pt x="0" y="0"/>
                </a:moveTo>
                <a:lnTo>
                  <a:pt x="0" y="149055"/>
                </a:lnTo>
              </a:path>
            </a:pathLst>
          </a:custGeom>
          <a:ln w="16985">
            <a:solidFill>
              <a:srgbClr val="B1B2B5"/>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0" name="object 90"/>
          <p:cNvSpPr/>
          <p:nvPr/>
        </p:nvSpPr>
        <p:spPr>
          <a:xfrm>
            <a:off x="2194091" y="4674977"/>
            <a:ext cx="26789" cy="87437"/>
          </a:xfrm>
          <a:custGeom>
            <a:avLst/>
            <a:gdLst/>
            <a:ahLst/>
            <a:cxnLst/>
            <a:rect l="l" t="t" r="r" b="b"/>
            <a:pathLst>
              <a:path w="45719" h="149225">
                <a:moveTo>
                  <a:pt x="0" y="149055"/>
                </a:moveTo>
                <a:lnTo>
                  <a:pt x="45320" y="149055"/>
                </a:lnTo>
                <a:lnTo>
                  <a:pt x="45320" y="0"/>
                </a:lnTo>
                <a:lnTo>
                  <a:pt x="0" y="0"/>
                </a:lnTo>
                <a:lnTo>
                  <a:pt x="0" y="149055"/>
                </a:lnTo>
                <a:close/>
              </a:path>
            </a:pathLst>
          </a:custGeom>
          <a:solidFill>
            <a:srgbClr val="B1B2B5"/>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1" name="object 91"/>
          <p:cNvSpPr/>
          <p:nvPr/>
        </p:nvSpPr>
        <p:spPr>
          <a:xfrm>
            <a:off x="2195770" y="4777861"/>
            <a:ext cx="0" cy="87437"/>
          </a:xfrm>
          <a:custGeom>
            <a:avLst/>
            <a:gdLst/>
            <a:ahLst/>
            <a:cxnLst/>
            <a:rect l="l" t="t" r="r" b="b"/>
            <a:pathLst>
              <a:path h="149225">
                <a:moveTo>
                  <a:pt x="0" y="0"/>
                </a:moveTo>
                <a:lnTo>
                  <a:pt x="0" y="149075"/>
                </a:lnTo>
              </a:path>
            </a:pathLst>
          </a:custGeom>
          <a:ln w="5694">
            <a:solidFill>
              <a:srgbClr val="B1B2B5"/>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2" name="object 92"/>
          <p:cNvSpPr/>
          <p:nvPr/>
        </p:nvSpPr>
        <p:spPr>
          <a:xfrm>
            <a:off x="2194102" y="4880767"/>
            <a:ext cx="10046" cy="87437"/>
          </a:xfrm>
          <a:custGeom>
            <a:avLst/>
            <a:gdLst/>
            <a:ahLst/>
            <a:cxnLst/>
            <a:rect l="l" t="t" r="r" b="b"/>
            <a:pathLst>
              <a:path w="17144" h="149225">
                <a:moveTo>
                  <a:pt x="0" y="149055"/>
                </a:moveTo>
                <a:lnTo>
                  <a:pt x="16985" y="149055"/>
                </a:lnTo>
                <a:lnTo>
                  <a:pt x="16985" y="0"/>
                </a:lnTo>
                <a:lnTo>
                  <a:pt x="0" y="0"/>
                </a:lnTo>
                <a:lnTo>
                  <a:pt x="0" y="149055"/>
                </a:lnTo>
                <a:close/>
              </a:path>
            </a:pathLst>
          </a:custGeom>
          <a:solidFill>
            <a:srgbClr val="B1B2B5"/>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3" name="object 93"/>
          <p:cNvSpPr/>
          <p:nvPr/>
        </p:nvSpPr>
        <p:spPr>
          <a:xfrm>
            <a:off x="2194102" y="250427"/>
            <a:ext cx="1115095" cy="87437"/>
          </a:xfrm>
          <a:custGeom>
            <a:avLst/>
            <a:gdLst/>
            <a:ahLst/>
            <a:cxnLst/>
            <a:rect l="l" t="t" r="r" b="b"/>
            <a:pathLst>
              <a:path w="1903095" h="149225">
                <a:moveTo>
                  <a:pt x="1902922" y="0"/>
                </a:moveTo>
                <a:lnTo>
                  <a:pt x="1902922" y="149054"/>
                </a:lnTo>
                <a:lnTo>
                  <a:pt x="0" y="149054"/>
                </a:lnTo>
                <a:lnTo>
                  <a:pt x="0" y="0"/>
                </a:lnTo>
                <a:lnTo>
                  <a:pt x="1902922" y="0"/>
                </a:lnTo>
                <a:close/>
              </a:path>
            </a:pathLst>
          </a:custGeom>
          <a:solidFill>
            <a:srgbClr val="B1B2B5"/>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4" name="object 94"/>
          <p:cNvSpPr/>
          <p:nvPr/>
        </p:nvSpPr>
        <p:spPr>
          <a:xfrm>
            <a:off x="2194126" y="1793700"/>
            <a:ext cx="478854" cy="87437"/>
          </a:xfrm>
          <a:custGeom>
            <a:avLst/>
            <a:gdLst/>
            <a:ahLst/>
            <a:cxnLst/>
            <a:rect l="l" t="t" r="r" b="b"/>
            <a:pathLst>
              <a:path w="817245" h="149225">
                <a:moveTo>
                  <a:pt x="0" y="149075"/>
                </a:moveTo>
                <a:lnTo>
                  <a:pt x="816814" y="149075"/>
                </a:lnTo>
                <a:lnTo>
                  <a:pt x="816814" y="0"/>
                </a:lnTo>
                <a:lnTo>
                  <a:pt x="0" y="0"/>
                </a:lnTo>
                <a:lnTo>
                  <a:pt x="0" y="149075"/>
                </a:lnTo>
                <a:close/>
              </a:path>
            </a:pathLst>
          </a:custGeom>
          <a:solidFill>
            <a:srgbClr val="1AAFDC"/>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5" name="object 95"/>
          <p:cNvSpPr/>
          <p:nvPr/>
        </p:nvSpPr>
        <p:spPr>
          <a:xfrm>
            <a:off x="2202392" y="5189463"/>
            <a:ext cx="0" cy="87437"/>
          </a:xfrm>
          <a:custGeom>
            <a:avLst/>
            <a:gdLst/>
            <a:ahLst/>
            <a:cxnLst/>
            <a:rect l="l" t="t" r="r" b="b"/>
            <a:pathLst>
              <a:path h="149225">
                <a:moveTo>
                  <a:pt x="0" y="0"/>
                </a:moveTo>
                <a:lnTo>
                  <a:pt x="0" y="149094"/>
                </a:lnTo>
              </a:path>
            </a:pathLst>
          </a:custGeom>
          <a:ln w="28335">
            <a:solidFill>
              <a:srgbClr val="B1B2B5"/>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6" name="object 96"/>
          <p:cNvSpPr/>
          <p:nvPr/>
        </p:nvSpPr>
        <p:spPr>
          <a:xfrm>
            <a:off x="2129708" y="5181853"/>
            <a:ext cx="42788" cy="0"/>
          </a:xfrm>
          <a:custGeom>
            <a:avLst/>
            <a:gdLst/>
            <a:ahLst/>
            <a:cxnLst/>
            <a:rect l="l" t="t" r="r" b="b"/>
            <a:pathLst>
              <a:path w="73025">
                <a:moveTo>
                  <a:pt x="72884" y="0"/>
                </a:moveTo>
                <a:lnTo>
                  <a:pt x="0" y="0"/>
                </a:lnTo>
              </a:path>
            </a:pathLst>
          </a:custGeom>
          <a:ln w="11721">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7" name="object 97"/>
          <p:cNvSpPr/>
          <p:nvPr/>
        </p:nvSpPr>
        <p:spPr>
          <a:xfrm>
            <a:off x="2129708" y="5079063"/>
            <a:ext cx="42788" cy="0"/>
          </a:xfrm>
          <a:custGeom>
            <a:avLst/>
            <a:gdLst/>
            <a:ahLst/>
            <a:cxnLst/>
            <a:rect l="l" t="t" r="r" b="b"/>
            <a:pathLst>
              <a:path w="73025">
                <a:moveTo>
                  <a:pt x="72884" y="0"/>
                </a:moveTo>
                <a:lnTo>
                  <a:pt x="0" y="0"/>
                </a:lnTo>
              </a:path>
            </a:pathLst>
          </a:custGeom>
          <a:ln w="11721">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8" name="object 98"/>
          <p:cNvSpPr/>
          <p:nvPr/>
        </p:nvSpPr>
        <p:spPr>
          <a:xfrm>
            <a:off x="2129708" y="4976272"/>
            <a:ext cx="42788" cy="0"/>
          </a:xfrm>
          <a:custGeom>
            <a:avLst/>
            <a:gdLst/>
            <a:ahLst/>
            <a:cxnLst/>
            <a:rect l="l" t="t" r="r" b="b"/>
            <a:pathLst>
              <a:path w="73025">
                <a:moveTo>
                  <a:pt x="72884" y="0"/>
                </a:moveTo>
                <a:lnTo>
                  <a:pt x="0" y="0"/>
                </a:lnTo>
              </a:path>
            </a:pathLst>
          </a:custGeom>
          <a:ln w="11721">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99" name="object 99"/>
          <p:cNvSpPr/>
          <p:nvPr/>
        </p:nvSpPr>
        <p:spPr>
          <a:xfrm>
            <a:off x="2129708" y="4873482"/>
            <a:ext cx="42788" cy="0"/>
          </a:xfrm>
          <a:custGeom>
            <a:avLst/>
            <a:gdLst/>
            <a:ahLst/>
            <a:cxnLst/>
            <a:rect l="l" t="t" r="r" b="b"/>
            <a:pathLst>
              <a:path w="73025">
                <a:moveTo>
                  <a:pt x="72884" y="0"/>
                </a:moveTo>
                <a:lnTo>
                  <a:pt x="0" y="0"/>
                </a:lnTo>
              </a:path>
            </a:pathLst>
          </a:custGeom>
          <a:ln w="11721">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0" name="object 100"/>
          <p:cNvSpPr/>
          <p:nvPr/>
        </p:nvSpPr>
        <p:spPr>
          <a:xfrm>
            <a:off x="2129708" y="4770703"/>
            <a:ext cx="42788" cy="0"/>
          </a:xfrm>
          <a:custGeom>
            <a:avLst/>
            <a:gdLst/>
            <a:ahLst/>
            <a:cxnLst/>
            <a:rect l="l" t="t" r="r" b="b"/>
            <a:pathLst>
              <a:path w="73025">
                <a:moveTo>
                  <a:pt x="72884" y="0"/>
                </a:moveTo>
                <a:lnTo>
                  <a:pt x="0" y="0"/>
                </a:lnTo>
              </a:path>
            </a:pathLst>
          </a:custGeom>
          <a:ln w="11721">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1" name="object 101"/>
          <p:cNvSpPr/>
          <p:nvPr/>
        </p:nvSpPr>
        <p:spPr>
          <a:xfrm>
            <a:off x="2129708" y="4667900"/>
            <a:ext cx="42788" cy="0"/>
          </a:xfrm>
          <a:custGeom>
            <a:avLst/>
            <a:gdLst/>
            <a:ahLst/>
            <a:cxnLst/>
            <a:rect l="l" t="t" r="r" b="b"/>
            <a:pathLst>
              <a:path w="73025">
                <a:moveTo>
                  <a:pt x="72884" y="0"/>
                </a:moveTo>
                <a:lnTo>
                  <a:pt x="0" y="0"/>
                </a:lnTo>
              </a:path>
            </a:pathLst>
          </a:custGeom>
          <a:ln w="11721">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2" name="object 102"/>
          <p:cNvSpPr/>
          <p:nvPr/>
        </p:nvSpPr>
        <p:spPr>
          <a:xfrm>
            <a:off x="2129708" y="4565110"/>
            <a:ext cx="42788" cy="0"/>
          </a:xfrm>
          <a:custGeom>
            <a:avLst/>
            <a:gdLst/>
            <a:ahLst/>
            <a:cxnLst/>
            <a:rect l="l" t="t" r="r" b="b"/>
            <a:pathLst>
              <a:path w="73025">
                <a:moveTo>
                  <a:pt x="72884" y="0"/>
                </a:moveTo>
                <a:lnTo>
                  <a:pt x="0" y="0"/>
                </a:lnTo>
              </a:path>
            </a:pathLst>
          </a:custGeom>
          <a:ln w="11721">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3" name="object 103"/>
          <p:cNvSpPr/>
          <p:nvPr/>
        </p:nvSpPr>
        <p:spPr>
          <a:xfrm>
            <a:off x="2129708" y="4462331"/>
            <a:ext cx="42788" cy="0"/>
          </a:xfrm>
          <a:custGeom>
            <a:avLst/>
            <a:gdLst/>
            <a:ahLst/>
            <a:cxnLst/>
            <a:rect l="l" t="t" r="r" b="b"/>
            <a:pathLst>
              <a:path w="73025">
                <a:moveTo>
                  <a:pt x="72884" y="0"/>
                </a:moveTo>
                <a:lnTo>
                  <a:pt x="0" y="0"/>
                </a:lnTo>
              </a:path>
            </a:pathLst>
          </a:custGeom>
          <a:ln w="11721">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4" name="object 104"/>
          <p:cNvSpPr/>
          <p:nvPr/>
        </p:nvSpPr>
        <p:spPr>
          <a:xfrm>
            <a:off x="2129708" y="4359529"/>
            <a:ext cx="42788" cy="0"/>
          </a:xfrm>
          <a:custGeom>
            <a:avLst/>
            <a:gdLst/>
            <a:ahLst/>
            <a:cxnLst/>
            <a:rect l="l" t="t" r="r" b="b"/>
            <a:pathLst>
              <a:path w="73025">
                <a:moveTo>
                  <a:pt x="72884" y="0"/>
                </a:moveTo>
                <a:lnTo>
                  <a:pt x="0" y="0"/>
                </a:lnTo>
              </a:path>
            </a:pathLst>
          </a:custGeom>
          <a:ln w="11721">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5" name="object 105"/>
          <p:cNvSpPr/>
          <p:nvPr/>
        </p:nvSpPr>
        <p:spPr>
          <a:xfrm>
            <a:off x="2129708" y="4256751"/>
            <a:ext cx="42788" cy="0"/>
          </a:xfrm>
          <a:custGeom>
            <a:avLst/>
            <a:gdLst/>
            <a:ahLst/>
            <a:cxnLst/>
            <a:rect l="l" t="t" r="r" b="b"/>
            <a:pathLst>
              <a:path w="73025">
                <a:moveTo>
                  <a:pt x="72884" y="0"/>
                </a:moveTo>
                <a:lnTo>
                  <a:pt x="0" y="0"/>
                </a:lnTo>
              </a:path>
            </a:pathLst>
          </a:custGeom>
          <a:ln w="11721">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6" name="object 106"/>
          <p:cNvSpPr/>
          <p:nvPr/>
        </p:nvSpPr>
        <p:spPr>
          <a:xfrm>
            <a:off x="2129708" y="4153959"/>
            <a:ext cx="42788" cy="0"/>
          </a:xfrm>
          <a:custGeom>
            <a:avLst/>
            <a:gdLst/>
            <a:ahLst/>
            <a:cxnLst/>
            <a:rect l="l" t="t" r="r" b="b"/>
            <a:pathLst>
              <a:path w="73025">
                <a:moveTo>
                  <a:pt x="72884" y="0"/>
                </a:moveTo>
                <a:lnTo>
                  <a:pt x="0" y="0"/>
                </a:lnTo>
              </a:path>
            </a:pathLst>
          </a:custGeom>
          <a:ln w="11721">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7" name="object 107"/>
          <p:cNvSpPr/>
          <p:nvPr/>
        </p:nvSpPr>
        <p:spPr>
          <a:xfrm>
            <a:off x="2129708" y="3948425"/>
            <a:ext cx="42788" cy="0"/>
          </a:xfrm>
          <a:custGeom>
            <a:avLst/>
            <a:gdLst/>
            <a:ahLst/>
            <a:cxnLst/>
            <a:rect l="l" t="t" r="r" b="b"/>
            <a:pathLst>
              <a:path w="73025">
                <a:moveTo>
                  <a:pt x="72884" y="0"/>
                </a:moveTo>
                <a:lnTo>
                  <a:pt x="0" y="0"/>
                </a:lnTo>
              </a:path>
            </a:pathLst>
          </a:custGeom>
          <a:ln w="11721">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8" name="object 108"/>
          <p:cNvSpPr/>
          <p:nvPr/>
        </p:nvSpPr>
        <p:spPr>
          <a:xfrm>
            <a:off x="2129708" y="3845634"/>
            <a:ext cx="42788" cy="0"/>
          </a:xfrm>
          <a:custGeom>
            <a:avLst/>
            <a:gdLst/>
            <a:ahLst/>
            <a:cxnLst/>
            <a:rect l="l" t="t" r="r" b="b"/>
            <a:pathLst>
              <a:path w="73025">
                <a:moveTo>
                  <a:pt x="72884" y="0"/>
                </a:moveTo>
                <a:lnTo>
                  <a:pt x="0" y="0"/>
                </a:lnTo>
              </a:path>
            </a:pathLst>
          </a:custGeom>
          <a:ln w="11721">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09" name="object 109"/>
          <p:cNvSpPr/>
          <p:nvPr/>
        </p:nvSpPr>
        <p:spPr>
          <a:xfrm>
            <a:off x="2129708" y="3742856"/>
            <a:ext cx="42788" cy="0"/>
          </a:xfrm>
          <a:custGeom>
            <a:avLst/>
            <a:gdLst/>
            <a:ahLst/>
            <a:cxnLst/>
            <a:rect l="l" t="t" r="r" b="b"/>
            <a:pathLst>
              <a:path w="73025">
                <a:moveTo>
                  <a:pt x="72884" y="0"/>
                </a:moveTo>
                <a:lnTo>
                  <a:pt x="0" y="0"/>
                </a:lnTo>
              </a:path>
            </a:pathLst>
          </a:custGeom>
          <a:ln w="11721">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0" name="object 110"/>
          <p:cNvSpPr/>
          <p:nvPr/>
        </p:nvSpPr>
        <p:spPr>
          <a:xfrm>
            <a:off x="2129708" y="3640054"/>
            <a:ext cx="42788" cy="0"/>
          </a:xfrm>
          <a:custGeom>
            <a:avLst/>
            <a:gdLst/>
            <a:ahLst/>
            <a:cxnLst/>
            <a:rect l="l" t="t" r="r" b="b"/>
            <a:pathLst>
              <a:path w="73025">
                <a:moveTo>
                  <a:pt x="72884" y="0"/>
                </a:moveTo>
                <a:lnTo>
                  <a:pt x="0" y="0"/>
                </a:lnTo>
              </a:path>
            </a:pathLst>
          </a:custGeom>
          <a:ln w="11721">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1" name="object 111"/>
          <p:cNvSpPr/>
          <p:nvPr/>
        </p:nvSpPr>
        <p:spPr>
          <a:xfrm>
            <a:off x="2129708" y="3537263"/>
            <a:ext cx="42788" cy="0"/>
          </a:xfrm>
          <a:custGeom>
            <a:avLst/>
            <a:gdLst/>
            <a:ahLst/>
            <a:cxnLst/>
            <a:rect l="l" t="t" r="r" b="b"/>
            <a:pathLst>
              <a:path w="73025">
                <a:moveTo>
                  <a:pt x="72884" y="0"/>
                </a:moveTo>
                <a:lnTo>
                  <a:pt x="0" y="0"/>
                </a:lnTo>
              </a:path>
            </a:pathLst>
          </a:custGeom>
          <a:ln w="11721">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2" name="object 112"/>
          <p:cNvSpPr/>
          <p:nvPr/>
        </p:nvSpPr>
        <p:spPr>
          <a:xfrm>
            <a:off x="2129708" y="3434461"/>
            <a:ext cx="42788" cy="0"/>
          </a:xfrm>
          <a:custGeom>
            <a:avLst/>
            <a:gdLst/>
            <a:ahLst/>
            <a:cxnLst/>
            <a:rect l="l" t="t" r="r" b="b"/>
            <a:pathLst>
              <a:path w="73025">
                <a:moveTo>
                  <a:pt x="72884" y="0"/>
                </a:moveTo>
                <a:lnTo>
                  <a:pt x="0" y="0"/>
                </a:lnTo>
              </a:path>
            </a:pathLst>
          </a:custGeom>
          <a:ln w="11721">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3" name="object 113"/>
          <p:cNvSpPr/>
          <p:nvPr/>
        </p:nvSpPr>
        <p:spPr>
          <a:xfrm>
            <a:off x="2129708" y="3331682"/>
            <a:ext cx="42788" cy="0"/>
          </a:xfrm>
          <a:custGeom>
            <a:avLst/>
            <a:gdLst/>
            <a:ahLst/>
            <a:cxnLst/>
            <a:rect l="l" t="t" r="r" b="b"/>
            <a:pathLst>
              <a:path w="73025">
                <a:moveTo>
                  <a:pt x="72884" y="0"/>
                </a:moveTo>
                <a:lnTo>
                  <a:pt x="0" y="0"/>
                </a:lnTo>
              </a:path>
            </a:pathLst>
          </a:custGeom>
          <a:ln w="11721">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4" name="object 114"/>
          <p:cNvSpPr/>
          <p:nvPr/>
        </p:nvSpPr>
        <p:spPr>
          <a:xfrm>
            <a:off x="2129708" y="3228904"/>
            <a:ext cx="42788" cy="0"/>
          </a:xfrm>
          <a:custGeom>
            <a:avLst/>
            <a:gdLst/>
            <a:ahLst/>
            <a:cxnLst/>
            <a:rect l="l" t="t" r="r" b="b"/>
            <a:pathLst>
              <a:path w="73025">
                <a:moveTo>
                  <a:pt x="72884" y="0"/>
                </a:moveTo>
                <a:lnTo>
                  <a:pt x="0" y="0"/>
                </a:lnTo>
              </a:path>
            </a:pathLst>
          </a:custGeom>
          <a:ln w="11721">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5" name="object 115"/>
          <p:cNvSpPr/>
          <p:nvPr/>
        </p:nvSpPr>
        <p:spPr>
          <a:xfrm>
            <a:off x="2129708" y="3126101"/>
            <a:ext cx="42788" cy="0"/>
          </a:xfrm>
          <a:custGeom>
            <a:avLst/>
            <a:gdLst/>
            <a:ahLst/>
            <a:cxnLst/>
            <a:rect l="l" t="t" r="r" b="b"/>
            <a:pathLst>
              <a:path w="73025">
                <a:moveTo>
                  <a:pt x="72884" y="0"/>
                </a:moveTo>
                <a:lnTo>
                  <a:pt x="0" y="0"/>
                </a:lnTo>
              </a:path>
            </a:pathLst>
          </a:custGeom>
          <a:ln w="11721">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6" name="object 116"/>
          <p:cNvSpPr/>
          <p:nvPr/>
        </p:nvSpPr>
        <p:spPr>
          <a:xfrm>
            <a:off x="2129708" y="3023310"/>
            <a:ext cx="42788" cy="0"/>
          </a:xfrm>
          <a:custGeom>
            <a:avLst/>
            <a:gdLst/>
            <a:ahLst/>
            <a:cxnLst/>
            <a:rect l="l" t="t" r="r" b="b"/>
            <a:pathLst>
              <a:path w="73025">
                <a:moveTo>
                  <a:pt x="72884" y="0"/>
                </a:moveTo>
                <a:lnTo>
                  <a:pt x="0" y="0"/>
                </a:lnTo>
              </a:path>
            </a:pathLst>
          </a:custGeom>
          <a:ln w="11721">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7" name="object 117"/>
          <p:cNvSpPr/>
          <p:nvPr/>
        </p:nvSpPr>
        <p:spPr>
          <a:xfrm>
            <a:off x="2129708" y="2920521"/>
            <a:ext cx="42788" cy="0"/>
          </a:xfrm>
          <a:custGeom>
            <a:avLst/>
            <a:gdLst/>
            <a:ahLst/>
            <a:cxnLst/>
            <a:rect l="l" t="t" r="r" b="b"/>
            <a:pathLst>
              <a:path w="73025">
                <a:moveTo>
                  <a:pt x="72884" y="0"/>
                </a:moveTo>
                <a:lnTo>
                  <a:pt x="0" y="0"/>
                </a:lnTo>
              </a:path>
            </a:pathLst>
          </a:custGeom>
          <a:ln w="11721">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8" name="object 118"/>
          <p:cNvSpPr/>
          <p:nvPr/>
        </p:nvSpPr>
        <p:spPr>
          <a:xfrm>
            <a:off x="2129708" y="2817742"/>
            <a:ext cx="42788" cy="0"/>
          </a:xfrm>
          <a:custGeom>
            <a:avLst/>
            <a:gdLst/>
            <a:ahLst/>
            <a:cxnLst/>
            <a:rect l="l" t="t" r="r" b="b"/>
            <a:pathLst>
              <a:path w="73025">
                <a:moveTo>
                  <a:pt x="72884" y="0"/>
                </a:moveTo>
                <a:lnTo>
                  <a:pt x="0" y="0"/>
                </a:lnTo>
              </a:path>
            </a:pathLst>
          </a:custGeom>
          <a:ln w="11721">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19" name="object 119"/>
          <p:cNvSpPr/>
          <p:nvPr/>
        </p:nvSpPr>
        <p:spPr>
          <a:xfrm>
            <a:off x="2129708" y="2714951"/>
            <a:ext cx="42788" cy="0"/>
          </a:xfrm>
          <a:custGeom>
            <a:avLst/>
            <a:gdLst/>
            <a:ahLst/>
            <a:cxnLst/>
            <a:rect l="l" t="t" r="r" b="b"/>
            <a:pathLst>
              <a:path w="73025">
                <a:moveTo>
                  <a:pt x="72884" y="0"/>
                </a:moveTo>
                <a:lnTo>
                  <a:pt x="0" y="0"/>
                </a:lnTo>
              </a:path>
            </a:pathLst>
          </a:custGeom>
          <a:ln w="11721">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0" name="object 120"/>
          <p:cNvSpPr/>
          <p:nvPr/>
        </p:nvSpPr>
        <p:spPr>
          <a:xfrm>
            <a:off x="2129708" y="2612160"/>
            <a:ext cx="42788" cy="0"/>
          </a:xfrm>
          <a:custGeom>
            <a:avLst/>
            <a:gdLst/>
            <a:ahLst/>
            <a:cxnLst/>
            <a:rect l="l" t="t" r="r" b="b"/>
            <a:pathLst>
              <a:path w="73025">
                <a:moveTo>
                  <a:pt x="72884" y="0"/>
                </a:moveTo>
                <a:lnTo>
                  <a:pt x="0" y="0"/>
                </a:lnTo>
              </a:path>
            </a:pathLst>
          </a:custGeom>
          <a:ln w="11721">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1" name="object 121"/>
          <p:cNvSpPr/>
          <p:nvPr/>
        </p:nvSpPr>
        <p:spPr>
          <a:xfrm>
            <a:off x="2129708" y="2509370"/>
            <a:ext cx="42788" cy="0"/>
          </a:xfrm>
          <a:custGeom>
            <a:avLst/>
            <a:gdLst/>
            <a:ahLst/>
            <a:cxnLst/>
            <a:rect l="l" t="t" r="r" b="b"/>
            <a:pathLst>
              <a:path w="73025">
                <a:moveTo>
                  <a:pt x="72884" y="0"/>
                </a:moveTo>
                <a:lnTo>
                  <a:pt x="0" y="0"/>
                </a:lnTo>
              </a:path>
            </a:pathLst>
          </a:custGeom>
          <a:ln w="11721">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2" name="object 122"/>
          <p:cNvSpPr/>
          <p:nvPr/>
        </p:nvSpPr>
        <p:spPr>
          <a:xfrm>
            <a:off x="2129708" y="2406579"/>
            <a:ext cx="42788" cy="0"/>
          </a:xfrm>
          <a:custGeom>
            <a:avLst/>
            <a:gdLst/>
            <a:ahLst/>
            <a:cxnLst/>
            <a:rect l="l" t="t" r="r" b="b"/>
            <a:pathLst>
              <a:path w="73025">
                <a:moveTo>
                  <a:pt x="72884" y="0"/>
                </a:moveTo>
                <a:lnTo>
                  <a:pt x="0" y="0"/>
                </a:lnTo>
              </a:path>
            </a:pathLst>
          </a:custGeom>
          <a:ln w="11721">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3" name="object 123"/>
          <p:cNvSpPr/>
          <p:nvPr/>
        </p:nvSpPr>
        <p:spPr>
          <a:xfrm>
            <a:off x="2129708" y="2303789"/>
            <a:ext cx="42788" cy="0"/>
          </a:xfrm>
          <a:custGeom>
            <a:avLst/>
            <a:gdLst/>
            <a:ahLst/>
            <a:cxnLst/>
            <a:rect l="l" t="t" r="r" b="b"/>
            <a:pathLst>
              <a:path w="73025">
                <a:moveTo>
                  <a:pt x="72884" y="0"/>
                </a:moveTo>
                <a:lnTo>
                  <a:pt x="0" y="0"/>
                </a:lnTo>
              </a:path>
            </a:pathLst>
          </a:custGeom>
          <a:ln w="11721">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4" name="object 124"/>
          <p:cNvSpPr/>
          <p:nvPr/>
        </p:nvSpPr>
        <p:spPr>
          <a:xfrm>
            <a:off x="2129708" y="2200999"/>
            <a:ext cx="42788" cy="0"/>
          </a:xfrm>
          <a:custGeom>
            <a:avLst/>
            <a:gdLst/>
            <a:ahLst/>
            <a:cxnLst/>
            <a:rect l="l" t="t" r="r" b="b"/>
            <a:pathLst>
              <a:path w="73025">
                <a:moveTo>
                  <a:pt x="72884" y="0"/>
                </a:moveTo>
                <a:lnTo>
                  <a:pt x="0" y="0"/>
                </a:lnTo>
              </a:path>
            </a:pathLst>
          </a:custGeom>
          <a:ln w="11721">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5" name="object 125"/>
          <p:cNvSpPr/>
          <p:nvPr/>
        </p:nvSpPr>
        <p:spPr>
          <a:xfrm>
            <a:off x="2129708" y="2098208"/>
            <a:ext cx="42788" cy="0"/>
          </a:xfrm>
          <a:custGeom>
            <a:avLst/>
            <a:gdLst/>
            <a:ahLst/>
            <a:cxnLst/>
            <a:rect l="l" t="t" r="r" b="b"/>
            <a:pathLst>
              <a:path w="73025">
                <a:moveTo>
                  <a:pt x="72884" y="0"/>
                </a:moveTo>
                <a:lnTo>
                  <a:pt x="0" y="0"/>
                </a:lnTo>
              </a:path>
            </a:pathLst>
          </a:custGeom>
          <a:ln w="11721">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6" name="object 126"/>
          <p:cNvSpPr/>
          <p:nvPr/>
        </p:nvSpPr>
        <p:spPr>
          <a:xfrm>
            <a:off x="2129708" y="1995429"/>
            <a:ext cx="42788" cy="0"/>
          </a:xfrm>
          <a:custGeom>
            <a:avLst/>
            <a:gdLst/>
            <a:ahLst/>
            <a:cxnLst/>
            <a:rect l="l" t="t" r="r" b="b"/>
            <a:pathLst>
              <a:path w="73025">
                <a:moveTo>
                  <a:pt x="72884" y="0"/>
                </a:moveTo>
                <a:lnTo>
                  <a:pt x="0" y="0"/>
                </a:lnTo>
              </a:path>
            </a:pathLst>
          </a:custGeom>
          <a:ln w="11721">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7" name="object 127"/>
          <p:cNvSpPr/>
          <p:nvPr/>
        </p:nvSpPr>
        <p:spPr>
          <a:xfrm>
            <a:off x="2129708" y="1892627"/>
            <a:ext cx="42788" cy="0"/>
          </a:xfrm>
          <a:custGeom>
            <a:avLst/>
            <a:gdLst/>
            <a:ahLst/>
            <a:cxnLst/>
            <a:rect l="l" t="t" r="r" b="b"/>
            <a:pathLst>
              <a:path w="73025">
                <a:moveTo>
                  <a:pt x="72884" y="0"/>
                </a:moveTo>
                <a:lnTo>
                  <a:pt x="0" y="0"/>
                </a:lnTo>
              </a:path>
            </a:pathLst>
          </a:custGeom>
          <a:ln w="11721">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8" name="object 128"/>
          <p:cNvSpPr/>
          <p:nvPr/>
        </p:nvSpPr>
        <p:spPr>
          <a:xfrm>
            <a:off x="2129708" y="1789849"/>
            <a:ext cx="42788" cy="0"/>
          </a:xfrm>
          <a:custGeom>
            <a:avLst/>
            <a:gdLst/>
            <a:ahLst/>
            <a:cxnLst/>
            <a:rect l="l" t="t" r="r" b="b"/>
            <a:pathLst>
              <a:path w="73025">
                <a:moveTo>
                  <a:pt x="72884" y="0"/>
                </a:moveTo>
                <a:lnTo>
                  <a:pt x="0" y="0"/>
                </a:lnTo>
              </a:path>
            </a:pathLst>
          </a:custGeom>
          <a:ln w="11721">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29" name="object 129"/>
          <p:cNvSpPr/>
          <p:nvPr/>
        </p:nvSpPr>
        <p:spPr>
          <a:xfrm>
            <a:off x="2129708" y="1687058"/>
            <a:ext cx="42788" cy="0"/>
          </a:xfrm>
          <a:custGeom>
            <a:avLst/>
            <a:gdLst/>
            <a:ahLst/>
            <a:cxnLst/>
            <a:rect l="l" t="t" r="r" b="b"/>
            <a:pathLst>
              <a:path w="73025">
                <a:moveTo>
                  <a:pt x="72884" y="0"/>
                </a:moveTo>
                <a:lnTo>
                  <a:pt x="0" y="0"/>
                </a:lnTo>
              </a:path>
            </a:pathLst>
          </a:custGeom>
          <a:ln w="11721">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0" name="object 130"/>
          <p:cNvSpPr/>
          <p:nvPr/>
        </p:nvSpPr>
        <p:spPr>
          <a:xfrm>
            <a:off x="2129708" y="1584268"/>
            <a:ext cx="42788" cy="0"/>
          </a:xfrm>
          <a:custGeom>
            <a:avLst/>
            <a:gdLst/>
            <a:ahLst/>
            <a:cxnLst/>
            <a:rect l="l" t="t" r="r" b="b"/>
            <a:pathLst>
              <a:path w="73025">
                <a:moveTo>
                  <a:pt x="72884" y="0"/>
                </a:moveTo>
                <a:lnTo>
                  <a:pt x="0" y="0"/>
                </a:lnTo>
              </a:path>
            </a:pathLst>
          </a:custGeom>
          <a:ln w="11721">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1" name="object 131"/>
          <p:cNvSpPr/>
          <p:nvPr/>
        </p:nvSpPr>
        <p:spPr>
          <a:xfrm>
            <a:off x="2129708" y="1481477"/>
            <a:ext cx="42788" cy="0"/>
          </a:xfrm>
          <a:custGeom>
            <a:avLst/>
            <a:gdLst/>
            <a:ahLst/>
            <a:cxnLst/>
            <a:rect l="l" t="t" r="r" b="b"/>
            <a:pathLst>
              <a:path w="73025">
                <a:moveTo>
                  <a:pt x="72884" y="0"/>
                </a:moveTo>
                <a:lnTo>
                  <a:pt x="0" y="0"/>
                </a:lnTo>
              </a:path>
            </a:pathLst>
          </a:custGeom>
          <a:ln w="11721">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2" name="object 132"/>
          <p:cNvSpPr/>
          <p:nvPr/>
        </p:nvSpPr>
        <p:spPr>
          <a:xfrm>
            <a:off x="2129708" y="1378686"/>
            <a:ext cx="42788" cy="0"/>
          </a:xfrm>
          <a:custGeom>
            <a:avLst/>
            <a:gdLst/>
            <a:ahLst/>
            <a:cxnLst/>
            <a:rect l="l" t="t" r="r" b="b"/>
            <a:pathLst>
              <a:path w="73025">
                <a:moveTo>
                  <a:pt x="72884" y="0"/>
                </a:moveTo>
                <a:lnTo>
                  <a:pt x="0" y="0"/>
                </a:lnTo>
              </a:path>
            </a:pathLst>
          </a:custGeom>
          <a:ln w="11721">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3" name="object 133"/>
          <p:cNvSpPr/>
          <p:nvPr/>
        </p:nvSpPr>
        <p:spPr>
          <a:xfrm>
            <a:off x="2129708" y="1275908"/>
            <a:ext cx="42788" cy="0"/>
          </a:xfrm>
          <a:custGeom>
            <a:avLst/>
            <a:gdLst/>
            <a:ahLst/>
            <a:cxnLst/>
            <a:rect l="l" t="t" r="r" b="b"/>
            <a:pathLst>
              <a:path w="73025">
                <a:moveTo>
                  <a:pt x="72884" y="0"/>
                </a:moveTo>
                <a:lnTo>
                  <a:pt x="0" y="0"/>
                </a:lnTo>
              </a:path>
            </a:pathLst>
          </a:custGeom>
          <a:ln w="11721">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4" name="object 134"/>
          <p:cNvSpPr/>
          <p:nvPr/>
        </p:nvSpPr>
        <p:spPr>
          <a:xfrm>
            <a:off x="2129708" y="1173117"/>
            <a:ext cx="42788" cy="0"/>
          </a:xfrm>
          <a:custGeom>
            <a:avLst/>
            <a:gdLst/>
            <a:ahLst/>
            <a:cxnLst/>
            <a:rect l="l" t="t" r="r" b="b"/>
            <a:pathLst>
              <a:path w="73025">
                <a:moveTo>
                  <a:pt x="72884" y="0"/>
                </a:moveTo>
                <a:lnTo>
                  <a:pt x="0" y="0"/>
                </a:lnTo>
              </a:path>
            </a:pathLst>
          </a:custGeom>
          <a:ln w="11721">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5" name="object 135"/>
          <p:cNvSpPr/>
          <p:nvPr/>
        </p:nvSpPr>
        <p:spPr>
          <a:xfrm>
            <a:off x="2129708" y="1070315"/>
            <a:ext cx="42788" cy="0"/>
          </a:xfrm>
          <a:custGeom>
            <a:avLst/>
            <a:gdLst/>
            <a:ahLst/>
            <a:cxnLst/>
            <a:rect l="l" t="t" r="r" b="b"/>
            <a:pathLst>
              <a:path w="73025">
                <a:moveTo>
                  <a:pt x="72884" y="0"/>
                </a:moveTo>
                <a:lnTo>
                  <a:pt x="0" y="0"/>
                </a:lnTo>
              </a:path>
            </a:pathLst>
          </a:custGeom>
          <a:ln w="11721">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6" name="object 136"/>
          <p:cNvSpPr/>
          <p:nvPr/>
        </p:nvSpPr>
        <p:spPr>
          <a:xfrm>
            <a:off x="2129708" y="967525"/>
            <a:ext cx="42788" cy="0"/>
          </a:xfrm>
          <a:custGeom>
            <a:avLst/>
            <a:gdLst/>
            <a:ahLst/>
            <a:cxnLst/>
            <a:rect l="l" t="t" r="r" b="b"/>
            <a:pathLst>
              <a:path w="73025">
                <a:moveTo>
                  <a:pt x="72884" y="0"/>
                </a:moveTo>
                <a:lnTo>
                  <a:pt x="0" y="0"/>
                </a:lnTo>
              </a:path>
            </a:pathLst>
          </a:custGeom>
          <a:ln w="11721">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7" name="object 137"/>
          <p:cNvSpPr/>
          <p:nvPr/>
        </p:nvSpPr>
        <p:spPr>
          <a:xfrm>
            <a:off x="2129708" y="864734"/>
            <a:ext cx="42788" cy="0"/>
          </a:xfrm>
          <a:custGeom>
            <a:avLst/>
            <a:gdLst/>
            <a:ahLst/>
            <a:cxnLst/>
            <a:rect l="l" t="t" r="r" b="b"/>
            <a:pathLst>
              <a:path w="73025">
                <a:moveTo>
                  <a:pt x="72884" y="0"/>
                </a:moveTo>
                <a:lnTo>
                  <a:pt x="0" y="0"/>
                </a:lnTo>
              </a:path>
            </a:pathLst>
          </a:custGeom>
          <a:ln w="11721">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8" name="object 138"/>
          <p:cNvSpPr/>
          <p:nvPr/>
        </p:nvSpPr>
        <p:spPr>
          <a:xfrm>
            <a:off x="2129708" y="761955"/>
            <a:ext cx="42788" cy="0"/>
          </a:xfrm>
          <a:custGeom>
            <a:avLst/>
            <a:gdLst/>
            <a:ahLst/>
            <a:cxnLst/>
            <a:rect l="l" t="t" r="r" b="b"/>
            <a:pathLst>
              <a:path w="73025">
                <a:moveTo>
                  <a:pt x="72884" y="0"/>
                </a:moveTo>
                <a:lnTo>
                  <a:pt x="0" y="0"/>
                </a:lnTo>
              </a:path>
            </a:pathLst>
          </a:custGeom>
          <a:ln w="11721">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39" name="object 139"/>
          <p:cNvSpPr/>
          <p:nvPr/>
        </p:nvSpPr>
        <p:spPr>
          <a:xfrm>
            <a:off x="2129708" y="659177"/>
            <a:ext cx="42788" cy="0"/>
          </a:xfrm>
          <a:custGeom>
            <a:avLst/>
            <a:gdLst/>
            <a:ahLst/>
            <a:cxnLst/>
            <a:rect l="l" t="t" r="r" b="b"/>
            <a:pathLst>
              <a:path w="73025">
                <a:moveTo>
                  <a:pt x="72884" y="0"/>
                </a:moveTo>
                <a:lnTo>
                  <a:pt x="0" y="0"/>
                </a:lnTo>
              </a:path>
            </a:pathLst>
          </a:custGeom>
          <a:ln w="11721">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0" name="object 140"/>
          <p:cNvSpPr/>
          <p:nvPr/>
        </p:nvSpPr>
        <p:spPr>
          <a:xfrm>
            <a:off x="2129708" y="556375"/>
            <a:ext cx="42788" cy="0"/>
          </a:xfrm>
          <a:custGeom>
            <a:avLst/>
            <a:gdLst/>
            <a:ahLst/>
            <a:cxnLst/>
            <a:rect l="l" t="t" r="r" b="b"/>
            <a:pathLst>
              <a:path w="73025">
                <a:moveTo>
                  <a:pt x="72884" y="0"/>
                </a:moveTo>
                <a:lnTo>
                  <a:pt x="0" y="0"/>
                </a:lnTo>
              </a:path>
            </a:pathLst>
          </a:custGeom>
          <a:ln w="11721">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1" name="object 141"/>
          <p:cNvSpPr/>
          <p:nvPr/>
        </p:nvSpPr>
        <p:spPr>
          <a:xfrm>
            <a:off x="2129708" y="453595"/>
            <a:ext cx="42788" cy="0"/>
          </a:xfrm>
          <a:custGeom>
            <a:avLst/>
            <a:gdLst/>
            <a:ahLst/>
            <a:cxnLst/>
            <a:rect l="l" t="t" r="r" b="b"/>
            <a:pathLst>
              <a:path w="73025">
                <a:moveTo>
                  <a:pt x="72884" y="0"/>
                </a:moveTo>
                <a:lnTo>
                  <a:pt x="0" y="0"/>
                </a:lnTo>
              </a:path>
            </a:pathLst>
          </a:custGeom>
          <a:ln w="11721">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2" name="object 142"/>
          <p:cNvSpPr/>
          <p:nvPr/>
        </p:nvSpPr>
        <p:spPr>
          <a:xfrm>
            <a:off x="2129708" y="350794"/>
            <a:ext cx="42788" cy="0"/>
          </a:xfrm>
          <a:custGeom>
            <a:avLst/>
            <a:gdLst/>
            <a:ahLst/>
            <a:cxnLst/>
            <a:rect l="l" t="t" r="r" b="b"/>
            <a:pathLst>
              <a:path w="73025">
                <a:moveTo>
                  <a:pt x="72884" y="0"/>
                </a:moveTo>
                <a:lnTo>
                  <a:pt x="0" y="0"/>
                </a:lnTo>
              </a:path>
            </a:pathLst>
          </a:custGeom>
          <a:ln w="11721">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3" name="object 143"/>
          <p:cNvSpPr/>
          <p:nvPr/>
        </p:nvSpPr>
        <p:spPr>
          <a:xfrm>
            <a:off x="2129708" y="248002"/>
            <a:ext cx="42788" cy="5036716"/>
          </a:xfrm>
          <a:custGeom>
            <a:avLst/>
            <a:gdLst/>
            <a:ahLst/>
            <a:cxnLst/>
            <a:rect l="l" t="t" r="r" b="b"/>
            <a:pathLst>
              <a:path w="73025" h="8595995">
                <a:moveTo>
                  <a:pt x="0" y="8595808"/>
                </a:moveTo>
                <a:lnTo>
                  <a:pt x="72884" y="8595808"/>
                </a:lnTo>
                <a:lnTo>
                  <a:pt x="72884" y="0"/>
                </a:lnTo>
                <a:lnTo>
                  <a:pt x="0" y="0"/>
                </a:lnTo>
              </a:path>
            </a:pathLst>
          </a:custGeom>
          <a:ln w="11705">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4" name="object 144"/>
          <p:cNvSpPr/>
          <p:nvPr/>
        </p:nvSpPr>
        <p:spPr>
          <a:xfrm>
            <a:off x="2194102" y="3227058"/>
            <a:ext cx="3084463" cy="0"/>
          </a:xfrm>
          <a:custGeom>
            <a:avLst/>
            <a:gdLst/>
            <a:ahLst/>
            <a:cxnLst/>
            <a:rect l="l" t="t" r="r" b="b"/>
            <a:pathLst>
              <a:path w="5264150">
                <a:moveTo>
                  <a:pt x="0" y="0"/>
                </a:moveTo>
                <a:lnTo>
                  <a:pt x="5263630" y="0"/>
                </a:lnTo>
              </a:path>
            </a:pathLst>
          </a:custGeom>
          <a:ln w="5860">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45" name="object 145"/>
          <p:cNvSpPr txBox="1"/>
          <p:nvPr/>
        </p:nvSpPr>
        <p:spPr>
          <a:xfrm>
            <a:off x="4385864" y="3099162"/>
            <a:ext cx="887388" cy="104034"/>
          </a:xfrm>
          <a:prstGeom prst="rect">
            <a:avLst/>
          </a:prstGeom>
        </p:spPr>
        <p:txBody>
          <a:bodyPr vert="horz" wrap="square" lIns="0" tIns="9302" rIns="0" bIns="0" rtlCol="0">
            <a:spAutoFit/>
          </a:bodyPr>
          <a:lstStyle/>
          <a:p>
            <a:pPr marL="7441" defTabSz="535747" fontAlgn="auto">
              <a:spcBef>
                <a:spcPts val="73"/>
              </a:spcBef>
              <a:spcAft>
                <a:spcPts val="0"/>
              </a:spcAft>
            </a:pPr>
            <a:r>
              <a:rPr sz="615" spc="12" dirty="0">
                <a:solidFill>
                  <a:srgbClr val="231F20"/>
                </a:solidFill>
                <a:latin typeface="Arial"/>
                <a:ea typeface="+mn-ea"/>
                <a:cs typeface="Arial"/>
              </a:rPr>
              <a:t>At </a:t>
            </a:r>
            <a:r>
              <a:rPr sz="615" spc="6" dirty="0">
                <a:solidFill>
                  <a:srgbClr val="231F20"/>
                </a:solidFill>
                <a:latin typeface="Arial"/>
                <a:ea typeface="+mn-ea"/>
                <a:cs typeface="Arial"/>
              </a:rPr>
              <a:t>human-level </a:t>
            </a:r>
            <a:r>
              <a:rPr sz="615" spc="12" dirty="0">
                <a:solidFill>
                  <a:srgbClr val="231F20"/>
                </a:solidFill>
                <a:latin typeface="Arial"/>
                <a:ea typeface="+mn-ea"/>
                <a:cs typeface="Arial"/>
              </a:rPr>
              <a:t>or</a:t>
            </a:r>
            <a:r>
              <a:rPr sz="615" spc="-32" dirty="0">
                <a:solidFill>
                  <a:srgbClr val="231F20"/>
                </a:solidFill>
                <a:latin typeface="Arial"/>
                <a:ea typeface="+mn-ea"/>
                <a:cs typeface="Arial"/>
              </a:rPr>
              <a:t> </a:t>
            </a:r>
            <a:r>
              <a:rPr sz="615" spc="9" dirty="0">
                <a:solidFill>
                  <a:srgbClr val="231F20"/>
                </a:solidFill>
                <a:latin typeface="Arial"/>
                <a:ea typeface="+mn-ea"/>
                <a:cs typeface="Arial"/>
              </a:rPr>
              <a:t>above</a:t>
            </a:r>
            <a:endParaRPr sz="615">
              <a:solidFill>
                <a:prstClr val="black"/>
              </a:solidFill>
              <a:latin typeface="Arial"/>
              <a:ea typeface="+mn-ea"/>
              <a:cs typeface="Arial"/>
            </a:endParaRPr>
          </a:p>
        </p:txBody>
      </p:sp>
      <p:sp>
        <p:nvSpPr>
          <p:cNvPr id="146" name="object 146"/>
          <p:cNvSpPr txBox="1"/>
          <p:nvPr/>
        </p:nvSpPr>
        <p:spPr>
          <a:xfrm>
            <a:off x="4577049" y="3234877"/>
            <a:ext cx="696144" cy="104034"/>
          </a:xfrm>
          <a:prstGeom prst="rect">
            <a:avLst/>
          </a:prstGeom>
        </p:spPr>
        <p:txBody>
          <a:bodyPr vert="horz" wrap="square" lIns="0" tIns="9302" rIns="0" bIns="0" rtlCol="0">
            <a:spAutoFit/>
          </a:bodyPr>
          <a:lstStyle/>
          <a:p>
            <a:pPr marL="7441" defTabSz="535747" fontAlgn="auto">
              <a:spcBef>
                <a:spcPts val="73"/>
              </a:spcBef>
              <a:spcAft>
                <a:spcPts val="0"/>
              </a:spcAft>
            </a:pPr>
            <a:r>
              <a:rPr sz="615" spc="12" dirty="0">
                <a:solidFill>
                  <a:srgbClr val="231F20"/>
                </a:solidFill>
                <a:latin typeface="Arial"/>
                <a:ea typeface="+mn-ea"/>
                <a:cs typeface="Arial"/>
              </a:rPr>
              <a:t>Below</a:t>
            </a:r>
            <a:r>
              <a:rPr sz="615" spc="-15" dirty="0">
                <a:solidFill>
                  <a:srgbClr val="231F20"/>
                </a:solidFill>
                <a:latin typeface="Arial"/>
                <a:ea typeface="+mn-ea"/>
                <a:cs typeface="Arial"/>
              </a:rPr>
              <a:t> </a:t>
            </a:r>
            <a:r>
              <a:rPr sz="615" spc="6" dirty="0">
                <a:solidFill>
                  <a:srgbClr val="231F20"/>
                </a:solidFill>
                <a:latin typeface="Arial"/>
                <a:ea typeface="+mn-ea"/>
                <a:cs typeface="Arial"/>
              </a:rPr>
              <a:t>human-level</a:t>
            </a:r>
            <a:endParaRPr sz="615">
              <a:solidFill>
                <a:prstClr val="black"/>
              </a:solidFill>
              <a:latin typeface="Arial"/>
              <a:ea typeface="+mn-ea"/>
              <a:cs typeface="Arial"/>
            </a:endParaRPr>
          </a:p>
        </p:txBody>
      </p:sp>
      <p:sp>
        <p:nvSpPr>
          <p:cNvPr id="147" name="object 147"/>
          <p:cNvSpPr txBox="1"/>
          <p:nvPr/>
        </p:nvSpPr>
        <p:spPr>
          <a:xfrm>
            <a:off x="2165609" y="5383441"/>
            <a:ext cx="59531" cy="104034"/>
          </a:xfrm>
          <a:prstGeom prst="rect">
            <a:avLst/>
          </a:prstGeom>
        </p:spPr>
        <p:txBody>
          <a:bodyPr vert="horz" wrap="square" lIns="0" tIns="9302" rIns="0" bIns="0" rtlCol="0">
            <a:spAutoFit/>
          </a:bodyPr>
          <a:lstStyle/>
          <a:p>
            <a:pPr marL="7441" defTabSz="535747" fontAlgn="auto">
              <a:spcBef>
                <a:spcPts val="73"/>
              </a:spcBef>
              <a:spcAft>
                <a:spcPts val="0"/>
              </a:spcAft>
            </a:pPr>
            <a:r>
              <a:rPr sz="615" spc="6" dirty="0">
                <a:solidFill>
                  <a:srgbClr val="231F20"/>
                </a:solidFill>
                <a:latin typeface="Arial"/>
                <a:ea typeface="+mn-ea"/>
                <a:cs typeface="Arial"/>
              </a:rPr>
              <a:t>0</a:t>
            </a:r>
            <a:endParaRPr sz="615">
              <a:solidFill>
                <a:prstClr val="black"/>
              </a:solidFill>
              <a:latin typeface="Arial"/>
              <a:ea typeface="+mn-ea"/>
              <a:cs typeface="Arial"/>
            </a:endParaRPr>
          </a:p>
        </p:txBody>
      </p:sp>
      <p:sp>
        <p:nvSpPr>
          <p:cNvPr id="148" name="object 148"/>
          <p:cNvSpPr txBox="1"/>
          <p:nvPr/>
        </p:nvSpPr>
        <p:spPr>
          <a:xfrm>
            <a:off x="2445070" y="5383441"/>
            <a:ext cx="148456" cy="104034"/>
          </a:xfrm>
          <a:prstGeom prst="rect">
            <a:avLst/>
          </a:prstGeom>
        </p:spPr>
        <p:txBody>
          <a:bodyPr vert="horz" wrap="square" lIns="0" tIns="9302" rIns="0" bIns="0" rtlCol="0">
            <a:spAutoFit/>
          </a:bodyPr>
          <a:lstStyle/>
          <a:p>
            <a:pPr marL="7441" defTabSz="535747" fontAlgn="auto">
              <a:spcBef>
                <a:spcPts val="73"/>
              </a:spcBef>
              <a:spcAft>
                <a:spcPts val="0"/>
              </a:spcAft>
            </a:pPr>
            <a:r>
              <a:rPr sz="615" spc="6" dirty="0">
                <a:solidFill>
                  <a:srgbClr val="231F20"/>
                </a:solidFill>
                <a:latin typeface="Arial"/>
                <a:ea typeface="+mn-ea"/>
                <a:cs typeface="Arial"/>
              </a:rPr>
              <a:t>100</a:t>
            </a:r>
            <a:endParaRPr sz="615">
              <a:solidFill>
                <a:prstClr val="black"/>
              </a:solidFill>
              <a:latin typeface="Arial"/>
              <a:ea typeface="+mn-ea"/>
              <a:cs typeface="Arial"/>
            </a:endParaRPr>
          </a:p>
        </p:txBody>
      </p:sp>
      <p:sp>
        <p:nvSpPr>
          <p:cNvPr id="149" name="object 149"/>
          <p:cNvSpPr txBox="1"/>
          <p:nvPr/>
        </p:nvSpPr>
        <p:spPr>
          <a:xfrm>
            <a:off x="2792178" y="5383441"/>
            <a:ext cx="148456" cy="104034"/>
          </a:xfrm>
          <a:prstGeom prst="rect">
            <a:avLst/>
          </a:prstGeom>
        </p:spPr>
        <p:txBody>
          <a:bodyPr vert="horz" wrap="square" lIns="0" tIns="9302" rIns="0" bIns="0" rtlCol="0">
            <a:spAutoFit/>
          </a:bodyPr>
          <a:lstStyle/>
          <a:p>
            <a:pPr marL="7441" defTabSz="535747" fontAlgn="auto">
              <a:spcBef>
                <a:spcPts val="73"/>
              </a:spcBef>
              <a:spcAft>
                <a:spcPts val="0"/>
              </a:spcAft>
            </a:pPr>
            <a:r>
              <a:rPr sz="615" spc="6" dirty="0">
                <a:solidFill>
                  <a:srgbClr val="231F20"/>
                </a:solidFill>
                <a:latin typeface="Arial"/>
                <a:ea typeface="+mn-ea"/>
                <a:cs typeface="Arial"/>
              </a:rPr>
              <a:t>200</a:t>
            </a:r>
            <a:endParaRPr sz="615">
              <a:solidFill>
                <a:prstClr val="black"/>
              </a:solidFill>
              <a:latin typeface="Arial"/>
              <a:ea typeface="+mn-ea"/>
              <a:cs typeface="Arial"/>
            </a:endParaRPr>
          </a:p>
        </p:txBody>
      </p:sp>
      <p:sp>
        <p:nvSpPr>
          <p:cNvPr id="150" name="object 150"/>
          <p:cNvSpPr txBox="1"/>
          <p:nvPr/>
        </p:nvSpPr>
        <p:spPr>
          <a:xfrm>
            <a:off x="3138645" y="5383441"/>
            <a:ext cx="148456" cy="104034"/>
          </a:xfrm>
          <a:prstGeom prst="rect">
            <a:avLst/>
          </a:prstGeom>
        </p:spPr>
        <p:txBody>
          <a:bodyPr vert="horz" wrap="square" lIns="0" tIns="9302" rIns="0" bIns="0" rtlCol="0">
            <a:spAutoFit/>
          </a:bodyPr>
          <a:lstStyle/>
          <a:p>
            <a:pPr marL="7441" defTabSz="535747" fontAlgn="auto">
              <a:spcBef>
                <a:spcPts val="73"/>
              </a:spcBef>
              <a:spcAft>
                <a:spcPts val="0"/>
              </a:spcAft>
            </a:pPr>
            <a:r>
              <a:rPr sz="615" spc="6" dirty="0">
                <a:solidFill>
                  <a:srgbClr val="231F20"/>
                </a:solidFill>
                <a:latin typeface="Arial"/>
                <a:ea typeface="+mn-ea"/>
                <a:cs typeface="Arial"/>
              </a:rPr>
              <a:t>300</a:t>
            </a:r>
            <a:endParaRPr sz="615">
              <a:solidFill>
                <a:prstClr val="black"/>
              </a:solidFill>
              <a:latin typeface="Arial"/>
              <a:ea typeface="+mn-ea"/>
              <a:cs typeface="Arial"/>
            </a:endParaRPr>
          </a:p>
        </p:txBody>
      </p:sp>
      <p:sp>
        <p:nvSpPr>
          <p:cNvPr id="151" name="object 151"/>
          <p:cNvSpPr txBox="1"/>
          <p:nvPr/>
        </p:nvSpPr>
        <p:spPr>
          <a:xfrm>
            <a:off x="3452808" y="5383441"/>
            <a:ext cx="148456" cy="104034"/>
          </a:xfrm>
          <a:prstGeom prst="rect">
            <a:avLst/>
          </a:prstGeom>
        </p:spPr>
        <p:txBody>
          <a:bodyPr vert="horz" wrap="square" lIns="0" tIns="9302" rIns="0" bIns="0" rtlCol="0">
            <a:spAutoFit/>
          </a:bodyPr>
          <a:lstStyle/>
          <a:p>
            <a:pPr marL="7441" defTabSz="535747" fontAlgn="auto">
              <a:spcBef>
                <a:spcPts val="73"/>
              </a:spcBef>
              <a:spcAft>
                <a:spcPts val="0"/>
              </a:spcAft>
            </a:pPr>
            <a:r>
              <a:rPr sz="615" spc="6" dirty="0">
                <a:solidFill>
                  <a:srgbClr val="231F20"/>
                </a:solidFill>
                <a:latin typeface="Arial"/>
                <a:ea typeface="+mn-ea"/>
                <a:cs typeface="Arial"/>
              </a:rPr>
              <a:t>400</a:t>
            </a:r>
            <a:endParaRPr sz="615">
              <a:solidFill>
                <a:prstClr val="black"/>
              </a:solidFill>
              <a:latin typeface="Arial"/>
              <a:ea typeface="+mn-ea"/>
              <a:cs typeface="Arial"/>
            </a:endParaRPr>
          </a:p>
        </p:txBody>
      </p:sp>
      <p:sp>
        <p:nvSpPr>
          <p:cNvPr id="152" name="object 152"/>
          <p:cNvSpPr/>
          <p:nvPr/>
        </p:nvSpPr>
        <p:spPr>
          <a:xfrm>
            <a:off x="3530410" y="5319727"/>
            <a:ext cx="0" cy="53950"/>
          </a:xfrm>
          <a:custGeom>
            <a:avLst/>
            <a:gdLst/>
            <a:ahLst/>
            <a:cxnLst/>
            <a:rect l="l" t="t" r="r" b="b"/>
            <a:pathLst>
              <a:path h="92075">
                <a:moveTo>
                  <a:pt x="0" y="0"/>
                </a:moveTo>
                <a:lnTo>
                  <a:pt x="0" y="92050"/>
                </a:lnTo>
              </a:path>
            </a:pathLst>
          </a:custGeom>
          <a:ln w="11488">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53" name="object 153"/>
          <p:cNvSpPr/>
          <p:nvPr/>
        </p:nvSpPr>
        <p:spPr>
          <a:xfrm>
            <a:off x="3196411" y="5319727"/>
            <a:ext cx="0" cy="53950"/>
          </a:xfrm>
          <a:custGeom>
            <a:avLst/>
            <a:gdLst/>
            <a:ahLst/>
            <a:cxnLst/>
            <a:rect l="l" t="t" r="r" b="b"/>
            <a:pathLst>
              <a:path h="92075">
                <a:moveTo>
                  <a:pt x="0" y="0"/>
                </a:moveTo>
                <a:lnTo>
                  <a:pt x="0" y="92050"/>
                </a:lnTo>
              </a:path>
            </a:pathLst>
          </a:custGeom>
          <a:ln w="11488">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54" name="object 154"/>
          <p:cNvSpPr/>
          <p:nvPr/>
        </p:nvSpPr>
        <p:spPr>
          <a:xfrm>
            <a:off x="2862366" y="5319727"/>
            <a:ext cx="0" cy="53950"/>
          </a:xfrm>
          <a:custGeom>
            <a:avLst/>
            <a:gdLst/>
            <a:ahLst/>
            <a:cxnLst/>
            <a:rect l="l" t="t" r="r" b="b"/>
            <a:pathLst>
              <a:path h="92075">
                <a:moveTo>
                  <a:pt x="0" y="0"/>
                </a:moveTo>
                <a:lnTo>
                  <a:pt x="0" y="92050"/>
                </a:lnTo>
              </a:path>
            </a:pathLst>
          </a:custGeom>
          <a:ln w="11488">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55" name="object 155"/>
          <p:cNvSpPr/>
          <p:nvPr/>
        </p:nvSpPr>
        <p:spPr>
          <a:xfrm>
            <a:off x="2528368" y="5319727"/>
            <a:ext cx="0" cy="53950"/>
          </a:xfrm>
          <a:custGeom>
            <a:avLst/>
            <a:gdLst/>
            <a:ahLst/>
            <a:cxnLst/>
            <a:rect l="l" t="t" r="r" b="b"/>
            <a:pathLst>
              <a:path h="92075">
                <a:moveTo>
                  <a:pt x="0" y="0"/>
                </a:moveTo>
                <a:lnTo>
                  <a:pt x="0" y="92050"/>
                </a:lnTo>
              </a:path>
            </a:pathLst>
          </a:custGeom>
          <a:ln w="11488">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56" name="object 156"/>
          <p:cNvSpPr/>
          <p:nvPr/>
        </p:nvSpPr>
        <p:spPr>
          <a:xfrm>
            <a:off x="2191056" y="5319727"/>
            <a:ext cx="2004343" cy="53950"/>
          </a:xfrm>
          <a:custGeom>
            <a:avLst/>
            <a:gdLst/>
            <a:ahLst/>
            <a:cxnLst/>
            <a:rect l="l" t="t" r="r" b="b"/>
            <a:pathLst>
              <a:path w="3420745" h="92075">
                <a:moveTo>
                  <a:pt x="0" y="92050"/>
                </a:moveTo>
                <a:lnTo>
                  <a:pt x="0" y="0"/>
                </a:lnTo>
                <a:lnTo>
                  <a:pt x="3420344" y="0"/>
                </a:lnTo>
                <a:lnTo>
                  <a:pt x="3420344" y="92050"/>
                </a:lnTo>
              </a:path>
            </a:pathLst>
          </a:custGeom>
          <a:ln w="11503">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57" name="object 157"/>
          <p:cNvSpPr/>
          <p:nvPr/>
        </p:nvSpPr>
        <p:spPr>
          <a:xfrm>
            <a:off x="4198443" y="5319727"/>
            <a:ext cx="1130721" cy="53950"/>
          </a:xfrm>
          <a:custGeom>
            <a:avLst/>
            <a:gdLst/>
            <a:ahLst/>
            <a:cxnLst/>
            <a:rect l="l" t="t" r="r" b="b"/>
            <a:pathLst>
              <a:path w="1929765" h="92075">
                <a:moveTo>
                  <a:pt x="0" y="0"/>
                </a:moveTo>
                <a:lnTo>
                  <a:pt x="1929616" y="0"/>
                </a:lnTo>
                <a:lnTo>
                  <a:pt x="1929616" y="92050"/>
                </a:lnTo>
              </a:path>
            </a:pathLst>
          </a:custGeom>
          <a:ln w="11503">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58" name="object 158"/>
          <p:cNvSpPr txBox="1"/>
          <p:nvPr/>
        </p:nvSpPr>
        <p:spPr>
          <a:xfrm>
            <a:off x="5187396" y="5383442"/>
            <a:ext cx="295052" cy="104034"/>
          </a:xfrm>
          <a:prstGeom prst="rect">
            <a:avLst/>
          </a:prstGeom>
        </p:spPr>
        <p:txBody>
          <a:bodyPr vert="horz" wrap="square" lIns="0" tIns="9302" rIns="0" bIns="0" rtlCol="0">
            <a:spAutoFit/>
          </a:bodyPr>
          <a:lstStyle/>
          <a:p>
            <a:pPr marL="7441" defTabSz="535747" fontAlgn="auto">
              <a:spcBef>
                <a:spcPts val="73"/>
              </a:spcBef>
              <a:spcAft>
                <a:spcPts val="0"/>
              </a:spcAft>
            </a:pPr>
            <a:r>
              <a:rPr sz="615" spc="18" dirty="0">
                <a:solidFill>
                  <a:srgbClr val="231F20"/>
                </a:solidFill>
                <a:latin typeface="Arial"/>
                <a:ea typeface="+mn-ea"/>
                <a:cs typeface="Arial"/>
              </a:rPr>
              <a:t>4,500%</a:t>
            </a:r>
            <a:endParaRPr sz="615">
              <a:solidFill>
                <a:prstClr val="black"/>
              </a:solidFill>
              <a:latin typeface="Arial"/>
              <a:ea typeface="+mn-ea"/>
              <a:cs typeface="Arial"/>
            </a:endParaRPr>
          </a:p>
        </p:txBody>
      </p:sp>
      <p:sp>
        <p:nvSpPr>
          <p:cNvPr id="159" name="object 159"/>
          <p:cNvSpPr/>
          <p:nvPr/>
        </p:nvSpPr>
        <p:spPr>
          <a:xfrm>
            <a:off x="3864455" y="5319727"/>
            <a:ext cx="0" cy="53950"/>
          </a:xfrm>
          <a:custGeom>
            <a:avLst/>
            <a:gdLst/>
            <a:ahLst/>
            <a:cxnLst/>
            <a:rect l="l" t="t" r="r" b="b"/>
            <a:pathLst>
              <a:path h="92075">
                <a:moveTo>
                  <a:pt x="0" y="0"/>
                </a:moveTo>
                <a:lnTo>
                  <a:pt x="0" y="92050"/>
                </a:lnTo>
              </a:path>
            </a:pathLst>
          </a:custGeom>
          <a:ln w="11488">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60" name="object 160"/>
          <p:cNvSpPr txBox="1"/>
          <p:nvPr/>
        </p:nvSpPr>
        <p:spPr>
          <a:xfrm>
            <a:off x="3784546" y="5383442"/>
            <a:ext cx="148456" cy="104034"/>
          </a:xfrm>
          <a:prstGeom prst="rect">
            <a:avLst/>
          </a:prstGeom>
        </p:spPr>
        <p:txBody>
          <a:bodyPr vert="horz" wrap="square" lIns="0" tIns="9302" rIns="0" bIns="0" rtlCol="0">
            <a:spAutoFit/>
          </a:bodyPr>
          <a:lstStyle/>
          <a:p>
            <a:pPr marL="7441" defTabSz="535747" fontAlgn="auto">
              <a:spcBef>
                <a:spcPts val="73"/>
              </a:spcBef>
              <a:spcAft>
                <a:spcPts val="0"/>
              </a:spcAft>
            </a:pPr>
            <a:r>
              <a:rPr sz="615" spc="6" dirty="0">
                <a:solidFill>
                  <a:srgbClr val="231F20"/>
                </a:solidFill>
                <a:latin typeface="Arial"/>
                <a:ea typeface="+mn-ea"/>
                <a:cs typeface="Arial"/>
              </a:rPr>
              <a:t>500</a:t>
            </a:r>
            <a:endParaRPr sz="615">
              <a:solidFill>
                <a:prstClr val="black"/>
              </a:solidFill>
              <a:latin typeface="Arial"/>
              <a:ea typeface="+mn-ea"/>
              <a:cs typeface="Arial"/>
            </a:endParaRPr>
          </a:p>
        </p:txBody>
      </p:sp>
      <p:sp>
        <p:nvSpPr>
          <p:cNvPr id="161" name="object 161"/>
          <p:cNvSpPr/>
          <p:nvPr/>
        </p:nvSpPr>
        <p:spPr>
          <a:xfrm>
            <a:off x="4437077" y="5319727"/>
            <a:ext cx="0" cy="53950"/>
          </a:xfrm>
          <a:custGeom>
            <a:avLst/>
            <a:gdLst/>
            <a:ahLst/>
            <a:cxnLst/>
            <a:rect l="l" t="t" r="r" b="b"/>
            <a:pathLst>
              <a:path h="92075">
                <a:moveTo>
                  <a:pt x="0" y="0"/>
                </a:moveTo>
                <a:lnTo>
                  <a:pt x="0" y="92050"/>
                </a:lnTo>
              </a:path>
            </a:pathLst>
          </a:custGeom>
          <a:ln w="11488">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62" name="object 162"/>
          <p:cNvSpPr/>
          <p:nvPr/>
        </p:nvSpPr>
        <p:spPr>
          <a:xfrm>
            <a:off x="4293831" y="226714"/>
            <a:ext cx="79995" cy="340072"/>
          </a:xfrm>
          <a:custGeom>
            <a:avLst/>
            <a:gdLst/>
            <a:ahLst/>
            <a:cxnLst/>
            <a:rect l="l" t="t" r="r" b="b"/>
            <a:pathLst>
              <a:path w="136525" h="580390">
                <a:moveTo>
                  <a:pt x="95898" y="0"/>
                </a:moveTo>
                <a:lnTo>
                  <a:pt x="30052" y="12810"/>
                </a:lnTo>
                <a:lnTo>
                  <a:pt x="37032" y="23323"/>
                </a:lnTo>
                <a:lnTo>
                  <a:pt x="58428" y="65996"/>
                </a:lnTo>
                <a:lnTo>
                  <a:pt x="68069" y="108861"/>
                </a:lnTo>
                <a:lnTo>
                  <a:pt x="68254" y="152049"/>
                </a:lnTo>
                <a:lnTo>
                  <a:pt x="61282" y="195689"/>
                </a:lnTo>
                <a:lnTo>
                  <a:pt x="49449" y="239910"/>
                </a:lnTo>
                <a:lnTo>
                  <a:pt x="19909" y="332265"/>
                </a:lnTo>
                <a:lnTo>
                  <a:pt x="7314" y="380165"/>
                </a:lnTo>
                <a:lnTo>
                  <a:pt x="0" y="428491"/>
                </a:lnTo>
                <a:lnTo>
                  <a:pt x="695" y="477192"/>
                </a:lnTo>
                <a:lnTo>
                  <a:pt x="12129" y="526215"/>
                </a:lnTo>
                <a:lnTo>
                  <a:pt x="37032" y="575509"/>
                </a:lnTo>
                <a:lnTo>
                  <a:pt x="40137" y="580242"/>
                </a:lnTo>
                <a:lnTo>
                  <a:pt x="105961" y="567471"/>
                </a:lnTo>
                <a:lnTo>
                  <a:pt x="99002" y="556936"/>
                </a:lnTo>
                <a:lnTo>
                  <a:pt x="77610" y="514270"/>
                </a:lnTo>
                <a:lnTo>
                  <a:pt x="67963" y="471406"/>
                </a:lnTo>
                <a:lnTo>
                  <a:pt x="67767" y="428214"/>
                </a:lnTo>
                <a:lnTo>
                  <a:pt x="74728" y="384564"/>
                </a:lnTo>
                <a:lnTo>
                  <a:pt x="86550" y="340329"/>
                </a:lnTo>
                <a:lnTo>
                  <a:pt x="116094" y="247968"/>
                </a:lnTo>
                <a:lnTo>
                  <a:pt x="128696" y="200079"/>
                </a:lnTo>
                <a:lnTo>
                  <a:pt x="136015" y="151760"/>
                </a:lnTo>
                <a:lnTo>
                  <a:pt x="135325" y="103059"/>
                </a:lnTo>
                <a:lnTo>
                  <a:pt x="123896" y="54027"/>
                </a:lnTo>
                <a:lnTo>
                  <a:pt x="99002" y="4711"/>
                </a:lnTo>
                <a:lnTo>
                  <a:pt x="95898" y="0"/>
                </a:lnTo>
                <a:close/>
              </a:path>
            </a:pathLst>
          </a:custGeom>
          <a:solidFill>
            <a:srgbClr val="FFFFF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63" name="object 163"/>
          <p:cNvSpPr/>
          <p:nvPr/>
        </p:nvSpPr>
        <p:spPr>
          <a:xfrm>
            <a:off x="4289105" y="221226"/>
            <a:ext cx="89297" cy="351234"/>
          </a:xfrm>
          <a:custGeom>
            <a:avLst/>
            <a:gdLst/>
            <a:ahLst/>
            <a:cxnLst/>
            <a:rect l="l" t="t" r="r" b="b"/>
            <a:pathLst>
              <a:path w="152400" h="599440">
                <a:moveTo>
                  <a:pt x="107917" y="0"/>
                </a:moveTo>
                <a:lnTo>
                  <a:pt x="24137" y="16255"/>
                </a:lnTo>
                <a:lnTo>
                  <a:pt x="38019" y="37363"/>
                </a:lnTo>
                <a:lnTo>
                  <a:pt x="58606" y="78176"/>
                </a:lnTo>
                <a:lnTo>
                  <a:pt x="67952" y="119070"/>
                </a:lnTo>
                <a:lnTo>
                  <a:pt x="68166" y="160452"/>
                </a:lnTo>
                <a:lnTo>
                  <a:pt x="61354" y="202727"/>
                </a:lnTo>
                <a:lnTo>
                  <a:pt x="49627" y="246300"/>
                </a:lnTo>
                <a:lnTo>
                  <a:pt x="35092" y="291576"/>
                </a:lnTo>
                <a:lnTo>
                  <a:pt x="20163" y="338390"/>
                </a:lnTo>
                <a:lnTo>
                  <a:pt x="7487" y="386859"/>
                </a:lnTo>
                <a:lnTo>
                  <a:pt x="0" y="436595"/>
                </a:lnTo>
                <a:lnTo>
                  <a:pt x="635" y="487211"/>
                </a:lnTo>
                <a:lnTo>
                  <a:pt x="12330" y="538318"/>
                </a:lnTo>
                <a:lnTo>
                  <a:pt x="38019" y="589528"/>
                </a:lnTo>
                <a:lnTo>
                  <a:pt x="44228" y="598994"/>
                </a:lnTo>
                <a:lnTo>
                  <a:pt x="128027" y="582738"/>
                </a:lnTo>
                <a:lnTo>
                  <a:pt x="126382" y="580242"/>
                </a:lnTo>
                <a:lnTo>
                  <a:pt x="52156" y="580242"/>
                </a:lnTo>
                <a:lnTo>
                  <a:pt x="28150" y="532523"/>
                </a:lnTo>
                <a:lnTo>
                  <a:pt x="17208" y="484879"/>
                </a:lnTo>
                <a:lnTo>
                  <a:pt x="16696" y="438560"/>
                </a:lnTo>
                <a:lnTo>
                  <a:pt x="16807" y="436595"/>
                </a:lnTo>
                <a:lnTo>
                  <a:pt x="23929" y="390181"/>
                </a:lnTo>
                <a:lnTo>
                  <a:pt x="36299" y="343304"/>
                </a:lnTo>
                <a:lnTo>
                  <a:pt x="65870" y="250924"/>
                </a:lnTo>
                <a:lnTo>
                  <a:pt x="77928" y="205674"/>
                </a:lnTo>
                <a:lnTo>
                  <a:pt x="84851" y="161591"/>
                </a:lnTo>
                <a:lnTo>
                  <a:pt x="84949" y="160452"/>
                </a:lnTo>
                <a:lnTo>
                  <a:pt x="84578" y="116540"/>
                </a:lnTo>
                <a:lnTo>
                  <a:pt x="74435" y="72304"/>
                </a:lnTo>
                <a:lnTo>
                  <a:pt x="52156" y="28056"/>
                </a:lnTo>
                <a:lnTo>
                  <a:pt x="100028" y="18731"/>
                </a:lnTo>
                <a:lnTo>
                  <a:pt x="118792" y="18731"/>
                </a:lnTo>
                <a:lnTo>
                  <a:pt x="114126" y="9424"/>
                </a:lnTo>
                <a:lnTo>
                  <a:pt x="107917" y="0"/>
                </a:lnTo>
                <a:close/>
              </a:path>
              <a:path w="152400" h="599440">
                <a:moveTo>
                  <a:pt x="118792" y="18731"/>
                </a:moveTo>
                <a:lnTo>
                  <a:pt x="100028" y="18731"/>
                </a:lnTo>
                <a:lnTo>
                  <a:pt x="124023" y="66459"/>
                </a:lnTo>
                <a:lnTo>
                  <a:pt x="134954" y="114109"/>
                </a:lnTo>
                <a:lnTo>
                  <a:pt x="135457" y="160452"/>
                </a:lnTo>
                <a:lnTo>
                  <a:pt x="135347" y="162388"/>
                </a:lnTo>
                <a:lnTo>
                  <a:pt x="128219" y="208818"/>
                </a:lnTo>
                <a:lnTo>
                  <a:pt x="115852" y="255701"/>
                </a:lnTo>
                <a:lnTo>
                  <a:pt x="86307" y="348075"/>
                </a:lnTo>
                <a:lnTo>
                  <a:pt x="74251" y="393321"/>
                </a:lnTo>
                <a:lnTo>
                  <a:pt x="67325" y="437402"/>
                </a:lnTo>
                <a:lnTo>
                  <a:pt x="67226" y="438560"/>
                </a:lnTo>
                <a:lnTo>
                  <a:pt x="67593" y="482464"/>
                </a:lnTo>
                <a:lnTo>
                  <a:pt x="77737" y="526705"/>
                </a:lnTo>
                <a:lnTo>
                  <a:pt x="100028" y="570956"/>
                </a:lnTo>
                <a:lnTo>
                  <a:pt x="52156" y="580242"/>
                </a:lnTo>
                <a:lnTo>
                  <a:pt x="126382" y="580242"/>
                </a:lnTo>
                <a:lnTo>
                  <a:pt x="114126" y="561651"/>
                </a:lnTo>
                <a:lnTo>
                  <a:pt x="93533" y="520837"/>
                </a:lnTo>
                <a:lnTo>
                  <a:pt x="84188" y="479942"/>
                </a:lnTo>
                <a:lnTo>
                  <a:pt x="83977" y="438560"/>
                </a:lnTo>
                <a:lnTo>
                  <a:pt x="90790" y="396285"/>
                </a:lnTo>
                <a:lnTo>
                  <a:pt x="102512" y="352712"/>
                </a:lnTo>
                <a:lnTo>
                  <a:pt x="117033" y="307436"/>
                </a:lnTo>
                <a:lnTo>
                  <a:pt x="131982" y="260607"/>
                </a:lnTo>
                <a:lnTo>
                  <a:pt x="144665" y="212129"/>
                </a:lnTo>
                <a:lnTo>
                  <a:pt x="152150" y="162388"/>
                </a:lnTo>
                <a:lnTo>
                  <a:pt x="151509" y="111767"/>
                </a:lnTo>
                <a:lnTo>
                  <a:pt x="139810" y="60651"/>
                </a:lnTo>
                <a:lnTo>
                  <a:pt x="118792" y="18731"/>
                </a:lnTo>
                <a:close/>
              </a:path>
            </a:pathLst>
          </a:custGeom>
          <a:solidFill>
            <a:srgbClr val="FFFFFF"/>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64" name="object 164"/>
          <p:cNvSpPr/>
          <p:nvPr/>
        </p:nvSpPr>
        <p:spPr>
          <a:xfrm>
            <a:off x="4279081" y="232214"/>
            <a:ext cx="49857" cy="329282"/>
          </a:xfrm>
          <a:custGeom>
            <a:avLst/>
            <a:gdLst/>
            <a:ahLst/>
            <a:cxnLst/>
            <a:rect l="l" t="t" r="r" b="b"/>
            <a:pathLst>
              <a:path w="85089" h="561975">
                <a:moveTo>
                  <a:pt x="49532" y="0"/>
                </a:moveTo>
                <a:lnTo>
                  <a:pt x="35413" y="9305"/>
                </a:lnTo>
                <a:lnTo>
                  <a:pt x="57724" y="53553"/>
                </a:lnTo>
                <a:lnTo>
                  <a:pt x="67885" y="97788"/>
                </a:lnTo>
                <a:lnTo>
                  <a:pt x="68269" y="142186"/>
                </a:lnTo>
                <a:lnTo>
                  <a:pt x="61246" y="186922"/>
                </a:lnTo>
                <a:lnTo>
                  <a:pt x="49187" y="232173"/>
                </a:lnTo>
                <a:lnTo>
                  <a:pt x="19622" y="324554"/>
                </a:lnTo>
                <a:lnTo>
                  <a:pt x="7252" y="371433"/>
                </a:lnTo>
                <a:lnTo>
                  <a:pt x="0" y="418658"/>
                </a:lnTo>
                <a:lnTo>
                  <a:pt x="511" y="466136"/>
                </a:lnTo>
                <a:lnTo>
                  <a:pt x="11434" y="513778"/>
                </a:lnTo>
                <a:lnTo>
                  <a:pt x="35413" y="561491"/>
                </a:lnTo>
                <a:lnTo>
                  <a:pt x="49532" y="552185"/>
                </a:lnTo>
                <a:lnTo>
                  <a:pt x="27241" y="507943"/>
                </a:lnTo>
                <a:lnTo>
                  <a:pt x="17097" y="463707"/>
                </a:lnTo>
                <a:lnTo>
                  <a:pt x="16728" y="419306"/>
                </a:lnTo>
                <a:lnTo>
                  <a:pt x="23760" y="374569"/>
                </a:lnTo>
                <a:lnTo>
                  <a:pt x="35822" y="329324"/>
                </a:lnTo>
                <a:lnTo>
                  <a:pt x="50540" y="283399"/>
                </a:lnTo>
                <a:lnTo>
                  <a:pt x="65375" y="236949"/>
                </a:lnTo>
                <a:lnTo>
                  <a:pt x="77742" y="190067"/>
                </a:lnTo>
                <a:lnTo>
                  <a:pt x="84990" y="142842"/>
                </a:lnTo>
                <a:lnTo>
                  <a:pt x="84471" y="95363"/>
                </a:lnTo>
                <a:lnTo>
                  <a:pt x="73535" y="47719"/>
                </a:lnTo>
                <a:lnTo>
                  <a:pt x="49532"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65" name="object 165"/>
          <p:cNvSpPr/>
          <p:nvPr/>
        </p:nvSpPr>
        <p:spPr>
          <a:xfrm>
            <a:off x="4337989" y="232214"/>
            <a:ext cx="49857" cy="329282"/>
          </a:xfrm>
          <a:custGeom>
            <a:avLst/>
            <a:gdLst/>
            <a:ahLst/>
            <a:cxnLst/>
            <a:rect l="l" t="t" r="r" b="b"/>
            <a:pathLst>
              <a:path w="85089" h="561975">
                <a:moveTo>
                  <a:pt x="49502" y="0"/>
                </a:moveTo>
                <a:lnTo>
                  <a:pt x="35443" y="9305"/>
                </a:lnTo>
                <a:lnTo>
                  <a:pt x="57729" y="53553"/>
                </a:lnTo>
                <a:lnTo>
                  <a:pt x="67876" y="97788"/>
                </a:lnTo>
                <a:lnTo>
                  <a:pt x="68254" y="142186"/>
                </a:lnTo>
                <a:lnTo>
                  <a:pt x="61236" y="186922"/>
                </a:lnTo>
                <a:lnTo>
                  <a:pt x="49192" y="232173"/>
                </a:lnTo>
                <a:lnTo>
                  <a:pt x="19636" y="324554"/>
                </a:lnTo>
                <a:lnTo>
                  <a:pt x="7255" y="371433"/>
                </a:lnTo>
                <a:lnTo>
                  <a:pt x="0" y="418658"/>
                </a:lnTo>
                <a:lnTo>
                  <a:pt x="515" y="466136"/>
                </a:lnTo>
                <a:lnTo>
                  <a:pt x="11447" y="513778"/>
                </a:lnTo>
                <a:lnTo>
                  <a:pt x="35443" y="561491"/>
                </a:lnTo>
                <a:lnTo>
                  <a:pt x="49502" y="552185"/>
                </a:lnTo>
                <a:lnTo>
                  <a:pt x="27218" y="507943"/>
                </a:lnTo>
                <a:lnTo>
                  <a:pt x="17076" y="463707"/>
                </a:lnTo>
                <a:lnTo>
                  <a:pt x="16705" y="419306"/>
                </a:lnTo>
                <a:lnTo>
                  <a:pt x="23735" y="374569"/>
                </a:lnTo>
                <a:lnTo>
                  <a:pt x="35794" y="329324"/>
                </a:lnTo>
                <a:lnTo>
                  <a:pt x="50510" y="283399"/>
                </a:lnTo>
                <a:lnTo>
                  <a:pt x="65347" y="236949"/>
                </a:lnTo>
                <a:lnTo>
                  <a:pt x="77716" y="190067"/>
                </a:lnTo>
                <a:lnTo>
                  <a:pt x="84968" y="142842"/>
                </a:lnTo>
                <a:lnTo>
                  <a:pt x="84450" y="95363"/>
                </a:lnTo>
                <a:lnTo>
                  <a:pt x="73512" y="47719"/>
                </a:lnTo>
                <a:lnTo>
                  <a:pt x="49502"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66" name="object 166"/>
          <p:cNvSpPr/>
          <p:nvPr/>
        </p:nvSpPr>
        <p:spPr>
          <a:xfrm>
            <a:off x="4270148" y="232230"/>
            <a:ext cx="126876" cy="0"/>
          </a:xfrm>
          <a:custGeom>
            <a:avLst/>
            <a:gdLst/>
            <a:ahLst/>
            <a:cxnLst/>
            <a:rect l="l" t="t" r="r" b="b"/>
            <a:pathLst>
              <a:path w="216535">
                <a:moveTo>
                  <a:pt x="0" y="0"/>
                </a:moveTo>
                <a:lnTo>
                  <a:pt x="216537" y="0"/>
                </a:lnTo>
              </a:path>
            </a:pathLst>
          </a:custGeom>
          <a:ln w="18552">
            <a:solidFill>
              <a:srgbClr val="FFFFF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67" name="object 167"/>
          <p:cNvSpPr/>
          <p:nvPr/>
        </p:nvSpPr>
        <p:spPr>
          <a:xfrm>
            <a:off x="4290157" y="561624"/>
            <a:ext cx="107156" cy="0"/>
          </a:xfrm>
          <a:custGeom>
            <a:avLst/>
            <a:gdLst/>
            <a:ahLst/>
            <a:cxnLst/>
            <a:rect l="l" t="t" r="r" b="b"/>
            <a:pathLst>
              <a:path w="182879">
                <a:moveTo>
                  <a:pt x="0" y="0"/>
                </a:moveTo>
                <a:lnTo>
                  <a:pt x="182388" y="0"/>
                </a:lnTo>
              </a:path>
            </a:pathLst>
          </a:custGeom>
          <a:ln w="22829">
            <a:solidFill>
              <a:srgbClr val="FFFFFF"/>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68" name="object 168"/>
          <p:cNvSpPr/>
          <p:nvPr/>
        </p:nvSpPr>
        <p:spPr>
          <a:xfrm>
            <a:off x="2194103" y="484398"/>
            <a:ext cx="185514" cy="162062"/>
          </a:xfrm>
          <a:prstGeom prst="rect">
            <a:avLst/>
          </a:prstGeom>
          <a:blipFill>
            <a:blip r:embed="rId3"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69" name="object 169"/>
          <p:cNvSpPr/>
          <p:nvPr/>
        </p:nvSpPr>
        <p:spPr>
          <a:xfrm>
            <a:off x="2129708" y="4050728"/>
            <a:ext cx="42788" cy="0"/>
          </a:xfrm>
          <a:custGeom>
            <a:avLst/>
            <a:gdLst/>
            <a:ahLst/>
            <a:cxnLst/>
            <a:rect l="l" t="t" r="r" b="b"/>
            <a:pathLst>
              <a:path w="73025">
                <a:moveTo>
                  <a:pt x="72884" y="0"/>
                </a:moveTo>
                <a:lnTo>
                  <a:pt x="0" y="0"/>
                </a:lnTo>
              </a:path>
            </a:pathLst>
          </a:custGeom>
          <a:ln w="11721">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70" name="object 170"/>
          <p:cNvSpPr/>
          <p:nvPr/>
        </p:nvSpPr>
        <p:spPr>
          <a:xfrm>
            <a:off x="4286361" y="5251397"/>
            <a:ext cx="81258" cy="133943"/>
          </a:xfrm>
          <a:prstGeom prst="rect">
            <a:avLst/>
          </a:prstGeom>
          <a:blipFill>
            <a:blip r:embed="rId4"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71" name="object 171"/>
          <p:cNvSpPr txBox="1"/>
          <p:nvPr/>
        </p:nvSpPr>
        <p:spPr>
          <a:xfrm>
            <a:off x="4128770" y="5383442"/>
            <a:ext cx="435694" cy="104034"/>
          </a:xfrm>
          <a:prstGeom prst="rect">
            <a:avLst/>
          </a:prstGeom>
        </p:spPr>
        <p:txBody>
          <a:bodyPr vert="horz" wrap="square" lIns="0" tIns="9302" rIns="0" bIns="0" rtlCol="0">
            <a:spAutoFit/>
          </a:bodyPr>
          <a:lstStyle/>
          <a:p>
            <a:pPr marL="7441" defTabSz="535747" fontAlgn="auto">
              <a:spcBef>
                <a:spcPts val="73"/>
              </a:spcBef>
              <a:spcAft>
                <a:spcPts val="0"/>
              </a:spcAft>
              <a:tabLst>
                <a:tab pos="227692" algn="l"/>
              </a:tabLst>
            </a:pPr>
            <a:r>
              <a:rPr sz="615" spc="6" dirty="0">
                <a:solidFill>
                  <a:srgbClr val="231F20"/>
                </a:solidFill>
                <a:latin typeface="Arial"/>
                <a:ea typeface="+mn-ea"/>
                <a:cs typeface="Arial"/>
              </a:rPr>
              <a:t>600	1,000</a:t>
            </a:r>
            <a:endParaRPr sz="615">
              <a:solidFill>
                <a:prstClr val="black"/>
              </a:solidFill>
              <a:latin typeface="Arial"/>
              <a:ea typeface="+mn-ea"/>
              <a:cs typeface="Arial"/>
            </a:endParaRPr>
          </a:p>
        </p:txBody>
      </p:sp>
      <p:sp>
        <p:nvSpPr>
          <p:cNvPr id="172" name="object 172"/>
          <p:cNvSpPr/>
          <p:nvPr/>
        </p:nvSpPr>
        <p:spPr>
          <a:xfrm>
            <a:off x="4178538" y="602723"/>
            <a:ext cx="106412" cy="0"/>
          </a:xfrm>
          <a:custGeom>
            <a:avLst/>
            <a:gdLst/>
            <a:ahLst/>
            <a:cxnLst/>
            <a:rect l="l" t="t" r="r" b="b"/>
            <a:pathLst>
              <a:path w="181610">
                <a:moveTo>
                  <a:pt x="0" y="0"/>
                </a:moveTo>
                <a:lnTo>
                  <a:pt x="181222" y="0"/>
                </a:lnTo>
              </a:path>
            </a:pathLst>
          </a:custGeom>
          <a:ln w="5920">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73" name="object 173"/>
          <p:cNvSpPr/>
          <p:nvPr/>
        </p:nvSpPr>
        <p:spPr>
          <a:xfrm>
            <a:off x="4284723" y="593221"/>
            <a:ext cx="0" cy="19348"/>
          </a:xfrm>
          <a:custGeom>
            <a:avLst/>
            <a:gdLst/>
            <a:ahLst/>
            <a:cxnLst/>
            <a:rect l="l" t="t" r="r" b="b"/>
            <a:pathLst>
              <a:path h="33019">
                <a:moveTo>
                  <a:pt x="0" y="32432"/>
                </a:moveTo>
                <a:lnTo>
                  <a:pt x="0" y="0"/>
                </a:lnTo>
              </a:path>
            </a:pathLst>
          </a:custGeom>
          <a:ln w="5912">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74" name="object 174"/>
          <p:cNvSpPr/>
          <p:nvPr/>
        </p:nvSpPr>
        <p:spPr>
          <a:xfrm>
            <a:off x="4840465" y="294108"/>
            <a:ext cx="409649" cy="0"/>
          </a:xfrm>
          <a:custGeom>
            <a:avLst/>
            <a:gdLst/>
            <a:ahLst/>
            <a:cxnLst/>
            <a:rect l="l" t="t" r="r" b="b"/>
            <a:pathLst>
              <a:path w="699134">
                <a:moveTo>
                  <a:pt x="0" y="0"/>
                </a:moveTo>
                <a:lnTo>
                  <a:pt x="698669" y="0"/>
                </a:lnTo>
              </a:path>
            </a:pathLst>
          </a:custGeom>
          <a:ln w="5920">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75" name="object 175"/>
          <p:cNvSpPr/>
          <p:nvPr/>
        </p:nvSpPr>
        <p:spPr>
          <a:xfrm>
            <a:off x="5249840" y="284617"/>
            <a:ext cx="0" cy="19348"/>
          </a:xfrm>
          <a:custGeom>
            <a:avLst/>
            <a:gdLst/>
            <a:ahLst/>
            <a:cxnLst/>
            <a:rect l="l" t="t" r="r" b="b"/>
            <a:pathLst>
              <a:path h="33020">
                <a:moveTo>
                  <a:pt x="0" y="32412"/>
                </a:moveTo>
                <a:lnTo>
                  <a:pt x="0" y="0"/>
                </a:lnTo>
              </a:path>
            </a:pathLst>
          </a:custGeom>
          <a:ln w="5912">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76" name="object 176"/>
          <p:cNvSpPr/>
          <p:nvPr/>
        </p:nvSpPr>
        <p:spPr>
          <a:xfrm>
            <a:off x="4622672" y="397003"/>
            <a:ext cx="52462" cy="0"/>
          </a:xfrm>
          <a:custGeom>
            <a:avLst/>
            <a:gdLst/>
            <a:ahLst/>
            <a:cxnLst/>
            <a:rect l="l" t="t" r="r" b="b"/>
            <a:pathLst>
              <a:path w="89534">
                <a:moveTo>
                  <a:pt x="0" y="0"/>
                </a:moveTo>
                <a:lnTo>
                  <a:pt x="89335" y="0"/>
                </a:lnTo>
              </a:path>
            </a:pathLst>
          </a:custGeom>
          <a:ln w="5920">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77" name="object 177"/>
          <p:cNvSpPr/>
          <p:nvPr/>
        </p:nvSpPr>
        <p:spPr>
          <a:xfrm>
            <a:off x="4675017" y="387512"/>
            <a:ext cx="0" cy="19348"/>
          </a:xfrm>
          <a:custGeom>
            <a:avLst/>
            <a:gdLst/>
            <a:ahLst/>
            <a:cxnLst/>
            <a:rect l="l" t="t" r="r" b="b"/>
            <a:pathLst>
              <a:path h="33020">
                <a:moveTo>
                  <a:pt x="0" y="32432"/>
                </a:moveTo>
                <a:lnTo>
                  <a:pt x="0" y="0"/>
                </a:lnTo>
              </a:path>
            </a:pathLst>
          </a:custGeom>
          <a:ln w="5912">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78" name="object 178"/>
          <p:cNvSpPr/>
          <p:nvPr/>
        </p:nvSpPr>
        <p:spPr>
          <a:xfrm>
            <a:off x="4523231" y="499921"/>
            <a:ext cx="23440" cy="0"/>
          </a:xfrm>
          <a:custGeom>
            <a:avLst/>
            <a:gdLst/>
            <a:ahLst/>
            <a:cxnLst/>
            <a:rect l="l" t="t" r="r" b="b"/>
            <a:pathLst>
              <a:path w="40004">
                <a:moveTo>
                  <a:pt x="0" y="0"/>
                </a:moveTo>
                <a:lnTo>
                  <a:pt x="39724" y="0"/>
                </a:lnTo>
              </a:path>
            </a:pathLst>
          </a:custGeom>
          <a:ln w="5920">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79" name="object 179"/>
          <p:cNvSpPr/>
          <p:nvPr/>
        </p:nvSpPr>
        <p:spPr>
          <a:xfrm>
            <a:off x="4546518" y="490419"/>
            <a:ext cx="0" cy="19348"/>
          </a:xfrm>
          <a:custGeom>
            <a:avLst/>
            <a:gdLst/>
            <a:ahLst/>
            <a:cxnLst/>
            <a:rect l="l" t="t" r="r" b="b"/>
            <a:pathLst>
              <a:path h="33019">
                <a:moveTo>
                  <a:pt x="0" y="32432"/>
                </a:moveTo>
                <a:lnTo>
                  <a:pt x="0" y="0"/>
                </a:lnTo>
              </a:path>
            </a:pathLst>
          </a:custGeom>
          <a:ln w="5912">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80" name="object 180"/>
          <p:cNvSpPr/>
          <p:nvPr/>
        </p:nvSpPr>
        <p:spPr>
          <a:xfrm>
            <a:off x="3880027" y="705722"/>
            <a:ext cx="159246" cy="0"/>
          </a:xfrm>
          <a:custGeom>
            <a:avLst/>
            <a:gdLst/>
            <a:ahLst/>
            <a:cxnLst/>
            <a:rect l="l" t="t" r="r" b="b"/>
            <a:pathLst>
              <a:path w="271779">
                <a:moveTo>
                  <a:pt x="0" y="0"/>
                </a:moveTo>
                <a:lnTo>
                  <a:pt x="271586" y="0"/>
                </a:lnTo>
              </a:path>
            </a:pathLst>
          </a:custGeom>
          <a:ln w="5920">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81" name="object 181"/>
          <p:cNvSpPr/>
          <p:nvPr/>
        </p:nvSpPr>
        <p:spPr>
          <a:xfrm>
            <a:off x="4039160" y="696232"/>
            <a:ext cx="0" cy="19348"/>
          </a:xfrm>
          <a:custGeom>
            <a:avLst/>
            <a:gdLst/>
            <a:ahLst/>
            <a:cxnLst/>
            <a:rect l="l" t="t" r="r" b="b"/>
            <a:pathLst>
              <a:path h="33019">
                <a:moveTo>
                  <a:pt x="0" y="32412"/>
                </a:moveTo>
                <a:lnTo>
                  <a:pt x="0" y="0"/>
                </a:lnTo>
              </a:path>
            </a:pathLst>
          </a:custGeom>
          <a:ln w="5912">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82" name="object 182"/>
          <p:cNvSpPr/>
          <p:nvPr/>
        </p:nvSpPr>
        <p:spPr>
          <a:xfrm>
            <a:off x="3688234" y="808756"/>
            <a:ext cx="474762" cy="0"/>
          </a:xfrm>
          <a:custGeom>
            <a:avLst/>
            <a:gdLst/>
            <a:ahLst/>
            <a:cxnLst/>
            <a:rect l="l" t="t" r="r" b="b"/>
            <a:pathLst>
              <a:path w="810260">
                <a:moveTo>
                  <a:pt x="0" y="0"/>
                </a:moveTo>
                <a:lnTo>
                  <a:pt x="809854" y="0"/>
                </a:lnTo>
              </a:path>
            </a:pathLst>
          </a:custGeom>
          <a:ln w="5920">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83" name="object 183"/>
          <p:cNvSpPr/>
          <p:nvPr/>
        </p:nvSpPr>
        <p:spPr>
          <a:xfrm>
            <a:off x="4162769" y="799254"/>
            <a:ext cx="0" cy="19348"/>
          </a:xfrm>
          <a:custGeom>
            <a:avLst/>
            <a:gdLst/>
            <a:ahLst/>
            <a:cxnLst/>
            <a:rect l="l" t="t" r="r" b="b"/>
            <a:pathLst>
              <a:path h="33019">
                <a:moveTo>
                  <a:pt x="0" y="32432"/>
                </a:moveTo>
                <a:lnTo>
                  <a:pt x="0" y="0"/>
                </a:lnTo>
              </a:path>
            </a:pathLst>
          </a:custGeom>
          <a:ln w="5912">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84" name="object 184"/>
          <p:cNvSpPr/>
          <p:nvPr/>
        </p:nvSpPr>
        <p:spPr>
          <a:xfrm>
            <a:off x="3584308" y="911570"/>
            <a:ext cx="305842" cy="0"/>
          </a:xfrm>
          <a:custGeom>
            <a:avLst/>
            <a:gdLst/>
            <a:ahLst/>
            <a:cxnLst/>
            <a:rect l="l" t="t" r="r" b="b"/>
            <a:pathLst>
              <a:path w="521970">
                <a:moveTo>
                  <a:pt x="0" y="0"/>
                </a:moveTo>
                <a:lnTo>
                  <a:pt x="521461" y="0"/>
                </a:lnTo>
              </a:path>
            </a:pathLst>
          </a:custGeom>
          <a:ln w="5920">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85" name="object 185"/>
          <p:cNvSpPr/>
          <p:nvPr/>
        </p:nvSpPr>
        <p:spPr>
          <a:xfrm>
            <a:off x="3889851" y="902068"/>
            <a:ext cx="0" cy="19348"/>
          </a:xfrm>
          <a:custGeom>
            <a:avLst/>
            <a:gdLst/>
            <a:ahLst/>
            <a:cxnLst/>
            <a:rect l="l" t="t" r="r" b="b"/>
            <a:pathLst>
              <a:path h="33019">
                <a:moveTo>
                  <a:pt x="0" y="32412"/>
                </a:moveTo>
                <a:lnTo>
                  <a:pt x="0" y="0"/>
                </a:lnTo>
              </a:path>
            </a:pathLst>
          </a:custGeom>
          <a:ln w="5912">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86" name="object 186"/>
          <p:cNvSpPr/>
          <p:nvPr/>
        </p:nvSpPr>
        <p:spPr>
          <a:xfrm>
            <a:off x="3521628" y="1014523"/>
            <a:ext cx="524247" cy="0"/>
          </a:xfrm>
          <a:custGeom>
            <a:avLst/>
            <a:gdLst/>
            <a:ahLst/>
            <a:cxnLst/>
            <a:rect l="l" t="t" r="r" b="b"/>
            <a:pathLst>
              <a:path w="894714">
                <a:moveTo>
                  <a:pt x="0" y="0"/>
                </a:moveTo>
                <a:lnTo>
                  <a:pt x="894602" y="0"/>
                </a:lnTo>
              </a:path>
            </a:pathLst>
          </a:custGeom>
          <a:ln w="5920">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87" name="object 187"/>
          <p:cNvSpPr/>
          <p:nvPr/>
        </p:nvSpPr>
        <p:spPr>
          <a:xfrm>
            <a:off x="4045798" y="1005021"/>
            <a:ext cx="0" cy="19348"/>
          </a:xfrm>
          <a:custGeom>
            <a:avLst/>
            <a:gdLst/>
            <a:ahLst/>
            <a:cxnLst/>
            <a:rect l="l" t="t" r="r" b="b"/>
            <a:pathLst>
              <a:path h="33019">
                <a:moveTo>
                  <a:pt x="0" y="32432"/>
                </a:moveTo>
                <a:lnTo>
                  <a:pt x="0" y="0"/>
                </a:lnTo>
              </a:path>
            </a:pathLst>
          </a:custGeom>
          <a:ln w="5912">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88" name="object 188"/>
          <p:cNvSpPr/>
          <p:nvPr/>
        </p:nvSpPr>
        <p:spPr>
          <a:xfrm>
            <a:off x="3169811" y="1118044"/>
            <a:ext cx="245566" cy="0"/>
          </a:xfrm>
          <a:custGeom>
            <a:avLst/>
            <a:gdLst/>
            <a:ahLst/>
            <a:cxnLst/>
            <a:rect l="l" t="t" r="r" b="b"/>
            <a:pathLst>
              <a:path w="419100">
                <a:moveTo>
                  <a:pt x="0" y="0"/>
                </a:moveTo>
                <a:lnTo>
                  <a:pt x="418936" y="0"/>
                </a:lnTo>
              </a:path>
            </a:pathLst>
          </a:custGeom>
          <a:ln w="5920">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89" name="object 189"/>
          <p:cNvSpPr/>
          <p:nvPr/>
        </p:nvSpPr>
        <p:spPr>
          <a:xfrm>
            <a:off x="3415281" y="1108543"/>
            <a:ext cx="0" cy="19348"/>
          </a:xfrm>
          <a:custGeom>
            <a:avLst/>
            <a:gdLst/>
            <a:ahLst/>
            <a:cxnLst/>
            <a:rect l="l" t="t" r="r" b="b"/>
            <a:pathLst>
              <a:path h="33019">
                <a:moveTo>
                  <a:pt x="0" y="32432"/>
                </a:moveTo>
                <a:lnTo>
                  <a:pt x="0" y="0"/>
                </a:lnTo>
              </a:path>
            </a:pathLst>
          </a:custGeom>
          <a:ln w="5912">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90" name="object 190"/>
          <p:cNvSpPr/>
          <p:nvPr/>
        </p:nvSpPr>
        <p:spPr>
          <a:xfrm>
            <a:off x="3116688" y="1220428"/>
            <a:ext cx="99715" cy="0"/>
          </a:xfrm>
          <a:custGeom>
            <a:avLst/>
            <a:gdLst/>
            <a:ahLst/>
            <a:cxnLst/>
            <a:rect l="l" t="t" r="r" b="b"/>
            <a:pathLst>
              <a:path w="170179">
                <a:moveTo>
                  <a:pt x="0" y="0"/>
                </a:moveTo>
                <a:lnTo>
                  <a:pt x="169793" y="0"/>
                </a:lnTo>
              </a:path>
            </a:pathLst>
          </a:custGeom>
          <a:ln w="5920">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91" name="object 191"/>
          <p:cNvSpPr/>
          <p:nvPr/>
        </p:nvSpPr>
        <p:spPr>
          <a:xfrm>
            <a:off x="3216177" y="1210938"/>
            <a:ext cx="0" cy="19348"/>
          </a:xfrm>
          <a:custGeom>
            <a:avLst/>
            <a:gdLst/>
            <a:ahLst/>
            <a:cxnLst/>
            <a:rect l="l" t="t" r="r" b="b"/>
            <a:pathLst>
              <a:path h="33019">
                <a:moveTo>
                  <a:pt x="0" y="32412"/>
                </a:moveTo>
                <a:lnTo>
                  <a:pt x="0" y="0"/>
                </a:lnTo>
              </a:path>
            </a:pathLst>
          </a:custGeom>
          <a:ln w="5912">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92" name="object 192"/>
          <p:cNvSpPr/>
          <p:nvPr/>
        </p:nvSpPr>
        <p:spPr>
          <a:xfrm>
            <a:off x="3113178" y="1322929"/>
            <a:ext cx="428253" cy="0"/>
          </a:xfrm>
          <a:custGeom>
            <a:avLst/>
            <a:gdLst/>
            <a:ahLst/>
            <a:cxnLst/>
            <a:rect l="l" t="t" r="r" b="b"/>
            <a:pathLst>
              <a:path w="730885">
                <a:moveTo>
                  <a:pt x="0" y="0"/>
                </a:moveTo>
                <a:lnTo>
                  <a:pt x="730781" y="0"/>
                </a:lnTo>
              </a:path>
            </a:pathLst>
          </a:custGeom>
          <a:ln w="5920">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93" name="object 193"/>
          <p:cNvSpPr/>
          <p:nvPr/>
        </p:nvSpPr>
        <p:spPr>
          <a:xfrm>
            <a:off x="3541359" y="1313427"/>
            <a:ext cx="0" cy="19348"/>
          </a:xfrm>
          <a:custGeom>
            <a:avLst/>
            <a:gdLst/>
            <a:ahLst/>
            <a:cxnLst/>
            <a:rect l="l" t="t" r="r" b="b"/>
            <a:pathLst>
              <a:path h="33019">
                <a:moveTo>
                  <a:pt x="0" y="32432"/>
                </a:moveTo>
                <a:lnTo>
                  <a:pt x="0" y="0"/>
                </a:lnTo>
              </a:path>
            </a:pathLst>
          </a:custGeom>
          <a:ln w="5912">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94" name="object 194"/>
          <p:cNvSpPr/>
          <p:nvPr/>
        </p:nvSpPr>
        <p:spPr>
          <a:xfrm>
            <a:off x="3010562" y="1426114"/>
            <a:ext cx="199058" cy="0"/>
          </a:xfrm>
          <a:custGeom>
            <a:avLst/>
            <a:gdLst/>
            <a:ahLst/>
            <a:cxnLst/>
            <a:rect l="l" t="t" r="r" b="b"/>
            <a:pathLst>
              <a:path w="339725">
                <a:moveTo>
                  <a:pt x="0" y="0"/>
                </a:moveTo>
                <a:lnTo>
                  <a:pt x="339586" y="0"/>
                </a:lnTo>
              </a:path>
            </a:pathLst>
          </a:custGeom>
          <a:ln w="5920">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95" name="object 195"/>
          <p:cNvSpPr/>
          <p:nvPr/>
        </p:nvSpPr>
        <p:spPr>
          <a:xfrm>
            <a:off x="3209539" y="1416624"/>
            <a:ext cx="0" cy="19348"/>
          </a:xfrm>
          <a:custGeom>
            <a:avLst/>
            <a:gdLst/>
            <a:ahLst/>
            <a:cxnLst/>
            <a:rect l="l" t="t" r="r" b="b"/>
            <a:pathLst>
              <a:path h="33019">
                <a:moveTo>
                  <a:pt x="0" y="32412"/>
                </a:moveTo>
                <a:lnTo>
                  <a:pt x="0" y="0"/>
                </a:lnTo>
              </a:path>
            </a:pathLst>
          </a:custGeom>
          <a:ln w="5912">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96" name="object 196"/>
          <p:cNvSpPr/>
          <p:nvPr/>
        </p:nvSpPr>
        <p:spPr>
          <a:xfrm>
            <a:off x="2964137" y="1528939"/>
            <a:ext cx="179338" cy="0"/>
          </a:xfrm>
          <a:custGeom>
            <a:avLst/>
            <a:gdLst/>
            <a:ahLst/>
            <a:cxnLst/>
            <a:rect l="l" t="t" r="r" b="b"/>
            <a:pathLst>
              <a:path w="306070">
                <a:moveTo>
                  <a:pt x="0" y="0"/>
                </a:moveTo>
                <a:lnTo>
                  <a:pt x="305556" y="0"/>
                </a:lnTo>
              </a:path>
            </a:pathLst>
          </a:custGeom>
          <a:ln w="5920">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97" name="object 197"/>
          <p:cNvSpPr/>
          <p:nvPr/>
        </p:nvSpPr>
        <p:spPr>
          <a:xfrm>
            <a:off x="3143174" y="1519438"/>
            <a:ext cx="0" cy="19348"/>
          </a:xfrm>
          <a:custGeom>
            <a:avLst/>
            <a:gdLst/>
            <a:ahLst/>
            <a:cxnLst/>
            <a:rect l="l" t="t" r="r" b="b"/>
            <a:pathLst>
              <a:path h="33019">
                <a:moveTo>
                  <a:pt x="0" y="32432"/>
                </a:moveTo>
                <a:lnTo>
                  <a:pt x="0" y="0"/>
                </a:lnTo>
              </a:path>
            </a:pathLst>
          </a:custGeom>
          <a:ln w="5912">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98" name="object 198"/>
          <p:cNvSpPr/>
          <p:nvPr/>
        </p:nvSpPr>
        <p:spPr>
          <a:xfrm>
            <a:off x="2679425" y="1734706"/>
            <a:ext cx="152921" cy="0"/>
          </a:xfrm>
          <a:custGeom>
            <a:avLst/>
            <a:gdLst/>
            <a:ahLst/>
            <a:cxnLst/>
            <a:rect l="l" t="t" r="r" b="b"/>
            <a:pathLst>
              <a:path w="260985">
                <a:moveTo>
                  <a:pt x="0" y="0"/>
                </a:moveTo>
                <a:lnTo>
                  <a:pt x="260493" y="0"/>
                </a:lnTo>
              </a:path>
            </a:pathLst>
          </a:custGeom>
          <a:ln w="5920">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199" name="object 199"/>
          <p:cNvSpPr/>
          <p:nvPr/>
        </p:nvSpPr>
        <p:spPr>
          <a:xfrm>
            <a:off x="2832057" y="1725204"/>
            <a:ext cx="0" cy="19348"/>
          </a:xfrm>
          <a:custGeom>
            <a:avLst/>
            <a:gdLst/>
            <a:ahLst/>
            <a:cxnLst/>
            <a:rect l="l" t="t" r="r" b="b"/>
            <a:pathLst>
              <a:path h="33019">
                <a:moveTo>
                  <a:pt x="0" y="32432"/>
                </a:moveTo>
                <a:lnTo>
                  <a:pt x="0" y="0"/>
                </a:lnTo>
              </a:path>
            </a:pathLst>
          </a:custGeom>
          <a:ln w="5912">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00" name="object 200"/>
          <p:cNvSpPr/>
          <p:nvPr/>
        </p:nvSpPr>
        <p:spPr>
          <a:xfrm>
            <a:off x="2937513" y="1631880"/>
            <a:ext cx="328538" cy="0"/>
          </a:xfrm>
          <a:custGeom>
            <a:avLst/>
            <a:gdLst/>
            <a:ahLst/>
            <a:cxnLst/>
            <a:rect l="l" t="t" r="r" b="b"/>
            <a:pathLst>
              <a:path w="560704">
                <a:moveTo>
                  <a:pt x="0" y="0"/>
                </a:moveTo>
                <a:lnTo>
                  <a:pt x="560572" y="0"/>
                </a:lnTo>
              </a:path>
            </a:pathLst>
          </a:custGeom>
          <a:ln w="5920">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01" name="object 201"/>
          <p:cNvSpPr/>
          <p:nvPr/>
        </p:nvSpPr>
        <p:spPr>
          <a:xfrm>
            <a:off x="3265973" y="1622378"/>
            <a:ext cx="0" cy="19348"/>
          </a:xfrm>
          <a:custGeom>
            <a:avLst/>
            <a:gdLst/>
            <a:ahLst/>
            <a:cxnLst/>
            <a:rect l="l" t="t" r="r" b="b"/>
            <a:pathLst>
              <a:path h="33019">
                <a:moveTo>
                  <a:pt x="0" y="32432"/>
                </a:moveTo>
                <a:lnTo>
                  <a:pt x="0" y="0"/>
                </a:lnTo>
              </a:path>
            </a:pathLst>
          </a:custGeom>
          <a:ln w="5912">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02" name="object 202"/>
          <p:cNvSpPr/>
          <p:nvPr/>
        </p:nvSpPr>
        <p:spPr>
          <a:xfrm>
            <a:off x="2595554" y="2043715"/>
            <a:ext cx="196081" cy="0"/>
          </a:xfrm>
          <a:custGeom>
            <a:avLst/>
            <a:gdLst/>
            <a:ahLst/>
            <a:cxnLst/>
            <a:rect l="l" t="t" r="r" b="b"/>
            <a:pathLst>
              <a:path w="334645">
                <a:moveTo>
                  <a:pt x="0" y="0"/>
                </a:moveTo>
                <a:lnTo>
                  <a:pt x="334267" y="0"/>
                </a:lnTo>
              </a:path>
            </a:pathLst>
          </a:custGeom>
          <a:ln w="5920">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03" name="object 203"/>
          <p:cNvSpPr/>
          <p:nvPr/>
        </p:nvSpPr>
        <p:spPr>
          <a:xfrm>
            <a:off x="2791414" y="2034225"/>
            <a:ext cx="0" cy="19348"/>
          </a:xfrm>
          <a:custGeom>
            <a:avLst/>
            <a:gdLst/>
            <a:ahLst/>
            <a:cxnLst/>
            <a:rect l="l" t="t" r="r" b="b"/>
            <a:pathLst>
              <a:path h="33020">
                <a:moveTo>
                  <a:pt x="0" y="32432"/>
                </a:moveTo>
                <a:lnTo>
                  <a:pt x="0" y="0"/>
                </a:lnTo>
              </a:path>
            </a:pathLst>
          </a:custGeom>
          <a:ln w="5912">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04" name="object 204"/>
          <p:cNvSpPr/>
          <p:nvPr/>
        </p:nvSpPr>
        <p:spPr>
          <a:xfrm>
            <a:off x="2588603" y="2146378"/>
            <a:ext cx="96738" cy="0"/>
          </a:xfrm>
          <a:custGeom>
            <a:avLst/>
            <a:gdLst/>
            <a:ahLst/>
            <a:cxnLst/>
            <a:rect l="l" t="t" r="r" b="b"/>
            <a:pathLst>
              <a:path w="165100">
                <a:moveTo>
                  <a:pt x="0" y="0"/>
                </a:moveTo>
                <a:lnTo>
                  <a:pt x="164909" y="0"/>
                </a:lnTo>
              </a:path>
            </a:pathLst>
          </a:custGeom>
          <a:ln w="5920">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05" name="object 205"/>
          <p:cNvSpPr/>
          <p:nvPr/>
        </p:nvSpPr>
        <p:spPr>
          <a:xfrm>
            <a:off x="2685229" y="2136865"/>
            <a:ext cx="0" cy="19348"/>
          </a:xfrm>
          <a:custGeom>
            <a:avLst/>
            <a:gdLst/>
            <a:ahLst/>
            <a:cxnLst/>
            <a:rect l="l" t="t" r="r" b="b"/>
            <a:pathLst>
              <a:path h="33020">
                <a:moveTo>
                  <a:pt x="0" y="32432"/>
                </a:moveTo>
                <a:lnTo>
                  <a:pt x="0" y="0"/>
                </a:lnTo>
              </a:path>
            </a:pathLst>
          </a:custGeom>
          <a:ln w="5912">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06" name="object 206"/>
          <p:cNvSpPr/>
          <p:nvPr/>
        </p:nvSpPr>
        <p:spPr>
          <a:xfrm>
            <a:off x="2565617" y="2249552"/>
            <a:ext cx="86692" cy="0"/>
          </a:xfrm>
          <a:custGeom>
            <a:avLst/>
            <a:gdLst/>
            <a:ahLst/>
            <a:cxnLst/>
            <a:rect l="l" t="t" r="r" b="b"/>
            <a:pathLst>
              <a:path w="147955">
                <a:moveTo>
                  <a:pt x="0" y="0"/>
                </a:moveTo>
                <a:lnTo>
                  <a:pt x="147528" y="0"/>
                </a:lnTo>
              </a:path>
            </a:pathLst>
          </a:custGeom>
          <a:ln w="5920">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07" name="object 207"/>
          <p:cNvSpPr/>
          <p:nvPr/>
        </p:nvSpPr>
        <p:spPr>
          <a:xfrm>
            <a:off x="2652047" y="2240049"/>
            <a:ext cx="0" cy="19348"/>
          </a:xfrm>
          <a:custGeom>
            <a:avLst/>
            <a:gdLst/>
            <a:ahLst/>
            <a:cxnLst/>
            <a:rect l="l" t="t" r="r" b="b"/>
            <a:pathLst>
              <a:path h="33020">
                <a:moveTo>
                  <a:pt x="0" y="32432"/>
                </a:moveTo>
                <a:lnTo>
                  <a:pt x="0" y="0"/>
                </a:lnTo>
              </a:path>
            </a:pathLst>
          </a:custGeom>
          <a:ln w="5912">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08" name="object 208"/>
          <p:cNvSpPr/>
          <p:nvPr/>
        </p:nvSpPr>
        <p:spPr>
          <a:xfrm>
            <a:off x="2532516" y="2352098"/>
            <a:ext cx="86692" cy="0"/>
          </a:xfrm>
          <a:custGeom>
            <a:avLst/>
            <a:gdLst/>
            <a:ahLst/>
            <a:cxnLst/>
            <a:rect l="l" t="t" r="r" b="b"/>
            <a:pathLst>
              <a:path w="147955">
                <a:moveTo>
                  <a:pt x="0" y="0"/>
                </a:moveTo>
                <a:lnTo>
                  <a:pt x="147350" y="0"/>
                </a:lnTo>
              </a:path>
            </a:pathLst>
          </a:custGeom>
          <a:ln w="5920">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09" name="object 209"/>
          <p:cNvSpPr/>
          <p:nvPr/>
        </p:nvSpPr>
        <p:spPr>
          <a:xfrm>
            <a:off x="2618854" y="2342608"/>
            <a:ext cx="0" cy="19348"/>
          </a:xfrm>
          <a:custGeom>
            <a:avLst/>
            <a:gdLst/>
            <a:ahLst/>
            <a:cxnLst/>
            <a:rect l="l" t="t" r="r" b="b"/>
            <a:pathLst>
              <a:path h="33020">
                <a:moveTo>
                  <a:pt x="0" y="32432"/>
                </a:moveTo>
                <a:lnTo>
                  <a:pt x="0" y="0"/>
                </a:lnTo>
              </a:path>
            </a:pathLst>
          </a:custGeom>
          <a:ln w="5912">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10" name="object 210"/>
          <p:cNvSpPr/>
          <p:nvPr/>
        </p:nvSpPr>
        <p:spPr>
          <a:xfrm>
            <a:off x="2525876" y="2557911"/>
            <a:ext cx="222498" cy="0"/>
          </a:xfrm>
          <a:custGeom>
            <a:avLst/>
            <a:gdLst/>
            <a:ahLst/>
            <a:cxnLst/>
            <a:rect l="l" t="t" r="r" b="b"/>
            <a:pathLst>
              <a:path w="379729">
                <a:moveTo>
                  <a:pt x="0" y="0"/>
                </a:moveTo>
                <a:lnTo>
                  <a:pt x="379568" y="0"/>
                </a:lnTo>
              </a:path>
            </a:pathLst>
          </a:custGeom>
          <a:ln w="5920">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11" name="object 211"/>
          <p:cNvSpPr/>
          <p:nvPr/>
        </p:nvSpPr>
        <p:spPr>
          <a:xfrm>
            <a:off x="2748280" y="2548410"/>
            <a:ext cx="0" cy="19348"/>
          </a:xfrm>
          <a:custGeom>
            <a:avLst/>
            <a:gdLst/>
            <a:ahLst/>
            <a:cxnLst/>
            <a:rect l="l" t="t" r="r" b="b"/>
            <a:pathLst>
              <a:path h="33020">
                <a:moveTo>
                  <a:pt x="0" y="32412"/>
                </a:moveTo>
                <a:lnTo>
                  <a:pt x="0" y="0"/>
                </a:lnTo>
              </a:path>
            </a:pathLst>
          </a:custGeom>
          <a:ln w="5912">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12" name="object 212"/>
          <p:cNvSpPr/>
          <p:nvPr/>
        </p:nvSpPr>
        <p:spPr>
          <a:xfrm>
            <a:off x="2515983" y="2660806"/>
            <a:ext cx="23440" cy="0"/>
          </a:xfrm>
          <a:custGeom>
            <a:avLst/>
            <a:gdLst/>
            <a:ahLst/>
            <a:cxnLst/>
            <a:rect l="l" t="t" r="r" b="b"/>
            <a:pathLst>
              <a:path w="40005">
                <a:moveTo>
                  <a:pt x="0" y="0"/>
                </a:moveTo>
                <a:lnTo>
                  <a:pt x="39645" y="0"/>
                </a:lnTo>
              </a:path>
            </a:pathLst>
          </a:custGeom>
          <a:ln w="5920">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13" name="object 213"/>
          <p:cNvSpPr/>
          <p:nvPr/>
        </p:nvSpPr>
        <p:spPr>
          <a:xfrm>
            <a:off x="2539212" y="2651304"/>
            <a:ext cx="0" cy="19348"/>
          </a:xfrm>
          <a:custGeom>
            <a:avLst/>
            <a:gdLst/>
            <a:ahLst/>
            <a:cxnLst/>
            <a:rect l="l" t="t" r="r" b="b"/>
            <a:pathLst>
              <a:path h="33020">
                <a:moveTo>
                  <a:pt x="0" y="32432"/>
                </a:moveTo>
                <a:lnTo>
                  <a:pt x="0" y="0"/>
                </a:lnTo>
              </a:path>
            </a:pathLst>
          </a:custGeom>
          <a:ln w="5912">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14" name="object 214"/>
          <p:cNvSpPr/>
          <p:nvPr/>
        </p:nvSpPr>
        <p:spPr>
          <a:xfrm>
            <a:off x="2502717" y="2763701"/>
            <a:ext cx="63252" cy="0"/>
          </a:xfrm>
          <a:custGeom>
            <a:avLst/>
            <a:gdLst/>
            <a:ahLst/>
            <a:cxnLst/>
            <a:rect l="l" t="t" r="r" b="b"/>
            <a:pathLst>
              <a:path w="107950">
                <a:moveTo>
                  <a:pt x="0" y="0"/>
                </a:moveTo>
                <a:lnTo>
                  <a:pt x="107606" y="0"/>
                </a:lnTo>
              </a:path>
            </a:pathLst>
          </a:custGeom>
          <a:ln w="5920">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15" name="object 215"/>
          <p:cNvSpPr/>
          <p:nvPr/>
        </p:nvSpPr>
        <p:spPr>
          <a:xfrm>
            <a:off x="2565779" y="2754199"/>
            <a:ext cx="0" cy="19348"/>
          </a:xfrm>
          <a:custGeom>
            <a:avLst/>
            <a:gdLst/>
            <a:ahLst/>
            <a:cxnLst/>
            <a:rect l="l" t="t" r="r" b="b"/>
            <a:pathLst>
              <a:path h="33020">
                <a:moveTo>
                  <a:pt x="0" y="32432"/>
                </a:moveTo>
                <a:lnTo>
                  <a:pt x="0" y="0"/>
                </a:lnTo>
              </a:path>
            </a:pathLst>
          </a:custGeom>
          <a:ln w="5912">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16" name="object 216"/>
          <p:cNvSpPr/>
          <p:nvPr/>
        </p:nvSpPr>
        <p:spPr>
          <a:xfrm>
            <a:off x="2499403" y="2866607"/>
            <a:ext cx="119435" cy="0"/>
          </a:xfrm>
          <a:custGeom>
            <a:avLst/>
            <a:gdLst/>
            <a:ahLst/>
            <a:cxnLst/>
            <a:rect l="l" t="t" r="r" b="b"/>
            <a:pathLst>
              <a:path w="203835">
                <a:moveTo>
                  <a:pt x="0" y="0"/>
                </a:moveTo>
                <a:lnTo>
                  <a:pt x="203605" y="0"/>
                </a:lnTo>
              </a:path>
            </a:pathLst>
          </a:custGeom>
          <a:ln w="5920">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17" name="object 217"/>
          <p:cNvSpPr/>
          <p:nvPr/>
        </p:nvSpPr>
        <p:spPr>
          <a:xfrm>
            <a:off x="2618679" y="2857105"/>
            <a:ext cx="0" cy="19348"/>
          </a:xfrm>
          <a:custGeom>
            <a:avLst/>
            <a:gdLst/>
            <a:ahLst/>
            <a:cxnLst/>
            <a:rect l="l" t="t" r="r" b="b"/>
            <a:pathLst>
              <a:path h="33020">
                <a:moveTo>
                  <a:pt x="0" y="32432"/>
                </a:moveTo>
                <a:lnTo>
                  <a:pt x="0" y="0"/>
                </a:lnTo>
              </a:path>
            </a:pathLst>
          </a:custGeom>
          <a:ln w="5912">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18" name="object 218"/>
          <p:cNvSpPr/>
          <p:nvPr/>
        </p:nvSpPr>
        <p:spPr>
          <a:xfrm>
            <a:off x="2456454" y="2969514"/>
            <a:ext cx="66229" cy="0"/>
          </a:xfrm>
          <a:custGeom>
            <a:avLst/>
            <a:gdLst/>
            <a:ahLst/>
            <a:cxnLst/>
            <a:rect l="l" t="t" r="r" b="b"/>
            <a:pathLst>
              <a:path w="113030">
                <a:moveTo>
                  <a:pt x="0" y="0"/>
                </a:moveTo>
                <a:lnTo>
                  <a:pt x="112925" y="0"/>
                </a:lnTo>
              </a:path>
            </a:pathLst>
          </a:custGeom>
          <a:ln w="5920">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19" name="object 219"/>
          <p:cNvSpPr/>
          <p:nvPr/>
        </p:nvSpPr>
        <p:spPr>
          <a:xfrm>
            <a:off x="2522597" y="2960012"/>
            <a:ext cx="0" cy="19348"/>
          </a:xfrm>
          <a:custGeom>
            <a:avLst/>
            <a:gdLst/>
            <a:ahLst/>
            <a:cxnLst/>
            <a:rect l="l" t="t" r="r" b="b"/>
            <a:pathLst>
              <a:path h="33020">
                <a:moveTo>
                  <a:pt x="0" y="32432"/>
                </a:moveTo>
                <a:lnTo>
                  <a:pt x="0" y="0"/>
                </a:lnTo>
              </a:path>
            </a:pathLst>
          </a:custGeom>
          <a:ln w="5912">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20" name="object 220"/>
          <p:cNvSpPr/>
          <p:nvPr/>
        </p:nvSpPr>
        <p:spPr>
          <a:xfrm>
            <a:off x="2453268" y="3072409"/>
            <a:ext cx="79623" cy="0"/>
          </a:xfrm>
          <a:custGeom>
            <a:avLst/>
            <a:gdLst/>
            <a:ahLst/>
            <a:cxnLst/>
            <a:rect l="l" t="t" r="r" b="b"/>
            <a:pathLst>
              <a:path w="135889">
                <a:moveTo>
                  <a:pt x="0" y="0"/>
                </a:moveTo>
                <a:lnTo>
                  <a:pt x="135348" y="0"/>
                </a:lnTo>
              </a:path>
            </a:pathLst>
          </a:custGeom>
          <a:ln w="5920">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21" name="object 221"/>
          <p:cNvSpPr/>
          <p:nvPr/>
        </p:nvSpPr>
        <p:spPr>
          <a:xfrm>
            <a:off x="2532573" y="3062907"/>
            <a:ext cx="0" cy="19348"/>
          </a:xfrm>
          <a:custGeom>
            <a:avLst/>
            <a:gdLst/>
            <a:ahLst/>
            <a:cxnLst/>
            <a:rect l="l" t="t" r="r" b="b"/>
            <a:pathLst>
              <a:path h="33020">
                <a:moveTo>
                  <a:pt x="0" y="32412"/>
                </a:moveTo>
                <a:lnTo>
                  <a:pt x="0" y="0"/>
                </a:lnTo>
              </a:path>
            </a:pathLst>
          </a:custGeom>
          <a:ln w="5912">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22" name="object 222"/>
          <p:cNvSpPr/>
          <p:nvPr/>
        </p:nvSpPr>
        <p:spPr>
          <a:xfrm>
            <a:off x="2423063" y="3278210"/>
            <a:ext cx="69949" cy="0"/>
          </a:xfrm>
          <a:custGeom>
            <a:avLst/>
            <a:gdLst/>
            <a:ahLst/>
            <a:cxnLst/>
            <a:rect l="l" t="t" r="r" b="b"/>
            <a:pathLst>
              <a:path w="119380">
                <a:moveTo>
                  <a:pt x="0" y="0"/>
                </a:moveTo>
                <a:lnTo>
                  <a:pt x="118956" y="0"/>
                </a:lnTo>
              </a:path>
            </a:pathLst>
          </a:custGeom>
          <a:ln w="5920">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23" name="object 223"/>
          <p:cNvSpPr/>
          <p:nvPr/>
        </p:nvSpPr>
        <p:spPr>
          <a:xfrm>
            <a:off x="2492764" y="3268708"/>
            <a:ext cx="0" cy="19348"/>
          </a:xfrm>
          <a:custGeom>
            <a:avLst/>
            <a:gdLst/>
            <a:ahLst/>
            <a:cxnLst/>
            <a:rect l="l" t="t" r="r" b="b"/>
            <a:pathLst>
              <a:path h="33020">
                <a:moveTo>
                  <a:pt x="0" y="32432"/>
                </a:moveTo>
                <a:lnTo>
                  <a:pt x="0" y="0"/>
                </a:lnTo>
              </a:path>
            </a:pathLst>
          </a:custGeom>
          <a:ln w="5912">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24" name="object 224"/>
          <p:cNvSpPr/>
          <p:nvPr/>
        </p:nvSpPr>
        <p:spPr>
          <a:xfrm>
            <a:off x="2416425" y="3381094"/>
            <a:ext cx="69949" cy="0"/>
          </a:xfrm>
          <a:custGeom>
            <a:avLst/>
            <a:gdLst/>
            <a:ahLst/>
            <a:cxnLst/>
            <a:rect l="l" t="t" r="r" b="b"/>
            <a:pathLst>
              <a:path w="119380">
                <a:moveTo>
                  <a:pt x="0" y="0"/>
                </a:moveTo>
                <a:lnTo>
                  <a:pt x="118956" y="0"/>
                </a:lnTo>
              </a:path>
            </a:pathLst>
          </a:custGeom>
          <a:ln w="5920">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25" name="object 225"/>
          <p:cNvSpPr/>
          <p:nvPr/>
        </p:nvSpPr>
        <p:spPr>
          <a:xfrm>
            <a:off x="2486125" y="3371604"/>
            <a:ext cx="0" cy="19348"/>
          </a:xfrm>
          <a:custGeom>
            <a:avLst/>
            <a:gdLst/>
            <a:ahLst/>
            <a:cxnLst/>
            <a:rect l="l" t="t" r="r" b="b"/>
            <a:pathLst>
              <a:path h="33020">
                <a:moveTo>
                  <a:pt x="0" y="32432"/>
                </a:moveTo>
                <a:lnTo>
                  <a:pt x="0" y="0"/>
                </a:lnTo>
              </a:path>
            </a:pathLst>
          </a:custGeom>
          <a:ln w="5912">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26" name="object 226"/>
          <p:cNvSpPr/>
          <p:nvPr/>
        </p:nvSpPr>
        <p:spPr>
          <a:xfrm>
            <a:off x="2416425" y="3484012"/>
            <a:ext cx="159618" cy="0"/>
          </a:xfrm>
          <a:custGeom>
            <a:avLst/>
            <a:gdLst/>
            <a:ahLst/>
            <a:cxnLst/>
            <a:rect l="l" t="t" r="r" b="b"/>
            <a:pathLst>
              <a:path w="272414">
                <a:moveTo>
                  <a:pt x="0" y="0"/>
                </a:moveTo>
                <a:lnTo>
                  <a:pt x="271843" y="0"/>
                </a:lnTo>
              </a:path>
            </a:pathLst>
          </a:custGeom>
          <a:ln w="5920">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27" name="object 227"/>
          <p:cNvSpPr/>
          <p:nvPr/>
        </p:nvSpPr>
        <p:spPr>
          <a:xfrm>
            <a:off x="2575719" y="3474522"/>
            <a:ext cx="0" cy="19348"/>
          </a:xfrm>
          <a:custGeom>
            <a:avLst/>
            <a:gdLst/>
            <a:ahLst/>
            <a:cxnLst/>
            <a:rect l="l" t="t" r="r" b="b"/>
            <a:pathLst>
              <a:path h="33020">
                <a:moveTo>
                  <a:pt x="0" y="32412"/>
                </a:moveTo>
                <a:lnTo>
                  <a:pt x="0" y="0"/>
                </a:lnTo>
              </a:path>
            </a:pathLst>
          </a:custGeom>
          <a:ln w="5912">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28" name="object 228"/>
          <p:cNvSpPr/>
          <p:nvPr/>
        </p:nvSpPr>
        <p:spPr>
          <a:xfrm>
            <a:off x="2406496" y="3587800"/>
            <a:ext cx="106412" cy="0"/>
          </a:xfrm>
          <a:custGeom>
            <a:avLst/>
            <a:gdLst/>
            <a:ahLst/>
            <a:cxnLst/>
            <a:rect l="l" t="t" r="r" b="b"/>
            <a:pathLst>
              <a:path w="181610">
                <a:moveTo>
                  <a:pt x="0" y="0"/>
                </a:moveTo>
                <a:lnTo>
                  <a:pt x="181222" y="0"/>
                </a:lnTo>
              </a:path>
            </a:pathLst>
          </a:custGeom>
          <a:ln w="5920">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29" name="object 229"/>
          <p:cNvSpPr/>
          <p:nvPr/>
        </p:nvSpPr>
        <p:spPr>
          <a:xfrm>
            <a:off x="2512669" y="3578310"/>
            <a:ext cx="0" cy="19348"/>
          </a:xfrm>
          <a:custGeom>
            <a:avLst/>
            <a:gdLst/>
            <a:ahLst/>
            <a:cxnLst/>
            <a:rect l="l" t="t" r="r" b="b"/>
            <a:pathLst>
              <a:path h="33020">
                <a:moveTo>
                  <a:pt x="0" y="32393"/>
                </a:moveTo>
                <a:lnTo>
                  <a:pt x="0" y="0"/>
                </a:lnTo>
              </a:path>
            </a:pathLst>
          </a:custGeom>
          <a:ln w="5912">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30" name="object 230"/>
          <p:cNvSpPr/>
          <p:nvPr/>
        </p:nvSpPr>
        <p:spPr>
          <a:xfrm>
            <a:off x="2399695" y="3689813"/>
            <a:ext cx="176361" cy="0"/>
          </a:xfrm>
          <a:custGeom>
            <a:avLst/>
            <a:gdLst/>
            <a:ahLst/>
            <a:cxnLst/>
            <a:rect l="l" t="t" r="r" b="b"/>
            <a:pathLst>
              <a:path w="300989">
                <a:moveTo>
                  <a:pt x="0" y="0"/>
                </a:moveTo>
                <a:lnTo>
                  <a:pt x="300395" y="0"/>
                </a:lnTo>
              </a:path>
            </a:pathLst>
          </a:custGeom>
          <a:ln w="5920">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31" name="object 231"/>
          <p:cNvSpPr/>
          <p:nvPr/>
        </p:nvSpPr>
        <p:spPr>
          <a:xfrm>
            <a:off x="2575719" y="3680311"/>
            <a:ext cx="0" cy="19348"/>
          </a:xfrm>
          <a:custGeom>
            <a:avLst/>
            <a:gdLst/>
            <a:ahLst/>
            <a:cxnLst/>
            <a:rect l="l" t="t" r="r" b="b"/>
            <a:pathLst>
              <a:path h="33020">
                <a:moveTo>
                  <a:pt x="0" y="32412"/>
                </a:moveTo>
                <a:lnTo>
                  <a:pt x="0" y="0"/>
                </a:lnTo>
              </a:path>
            </a:pathLst>
          </a:custGeom>
          <a:ln w="5912">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32" name="object 232"/>
          <p:cNvSpPr/>
          <p:nvPr/>
        </p:nvSpPr>
        <p:spPr>
          <a:xfrm>
            <a:off x="2383451" y="3792708"/>
            <a:ext cx="29766" cy="0"/>
          </a:xfrm>
          <a:custGeom>
            <a:avLst/>
            <a:gdLst/>
            <a:ahLst/>
            <a:cxnLst/>
            <a:rect l="l" t="t" r="r" b="b"/>
            <a:pathLst>
              <a:path w="50800">
                <a:moveTo>
                  <a:pt x="0" y="0"/>
                </a:moveTo>
                <a:lnTo>
                  <a:pt x="50639" y="0"/>
                </a:lnTo>
              </a:path>
            </a:pathLst>
          </a:custGeom>
          <a:ln w="5920">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33" name="object 233"/>
          <p:cNvSpPr/>
          <p:nvPr/>
        </p:nvSpPr>
        <p:spPr>
          <a:xfrm>
            <a:off x="2413123" y="3783206"/>
            <a:ext cx="0" cy="19348"/>
          </a:xfrm>
          <a:custGeom>
            <a:avLst/>
            <a:gdLst/>
            <a:ahLst/>
            <a:cxnLst/>
            <a:rect l="l" t="t" r="r" b="b"/>
            <a:pathLst>
              <a:path h="33020">
                <a:moveTo>
                  <a:pt x="0" y="32452"/>
                </a:moveTo>
                <a:lnTo>
                  <a:pt x="0" y="0"/>
                </a:lnTo>
              </a:path>
            </a:pathLst>
          </a:custGeom>
          <a:ln w="5912">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34" name="object 234"/>
          <p:cNvSpPr/>
          <p:nvPr/>
        </p:nvSpPr>
        <p:spPr>
          <a:xfrm>
            <a:off x="2383092" y="3895591"/>
            <a:ext cx="26789" cy="0"/>
          </a:xfrm>
          <a:custGeom>
            <a:avLst/>
            <a:gdLst/>
            <a:ahLst/>
            <a:cxnLst/>
            <a:rect l="l" t="t" r="r" b="b"/>
            <a:pathLst>
              <a:path w="45719">
                <a:moveTo>
                  <a:pt x="0" y="0"/>
                </a:moveTo>
                <a:lnTo>
                  <a:pt x="45577" y="0"/>
                </a:lnTo>
              </a:path>
            </a:pathLst>
          </a:custGeom>
          <a:ln w="5920">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35" name="object 235"/>
          <p:cNvSpPr/>
          <p:nvPr/>
        </p:nvSpPr>
        <p:spPr>
          <a:xfrm>
            <a:off x="2409797" y="3886113"/>
            <a:ext cx="0" cy="19348"/>
          </a:xfrm>
          <a:custGeom>
            <a:avLst/>
            <a:gdLst/>
            <a:ahLst/>
            <a:cxnLst/>
            <a:rect l="l" t="t" r="r" b="b"/>
            <a:pathLst>
              <a:path h="33020">
                <a:moveTo>
                  <a:pt x="0" y="32432"/>
                </a:moveTo>
                <a:lnTo>
                  <a:pt x="0" y="0"/>
                </a:lnTo>
              </a:path>
            </a:pathLst>
          </a:custGeom>
          <a:ln w="5912">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36" name="object 236"/>
          <p:cNvSpPr/>
          <p:nvPr/>
        </p:nvSpPr>
        <p:spPr>
          <a:xfrm>
            <a:off x="2336807" y="4101265"/>
            <a:ext cx="59903" cy="0"/>
          </a:xfrm>
          <a:custGeom>
            <a:avLst/>
            <a:gdLst/>
            <a:ahLst/>
            <a:cxnLst/>
            <a:rect l="l" t="t" r="r" b="b"/>
            <a:pathLst>
              <a:path w="102235">
                <a:moveTo>
                  <a:pt x="0" y="0"/>
                </a:moveTo>
                <a:lnTo>
                  <a:pt x="101931" y="0"/>
                </a:lnTo>
              </a:path>
            </a:pathLst>
          </a:custGeom>
          <a:ln w="5920">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37" name="object 237"/>
          <p:cNvSpPr/>
          <p:nvPr/>
        </p:nvSpPr>
        <p:spPr>
          <a:xfrm>
            <a:off x="2396531" y="4091751"/>
            <a:ext cx="0" cy="19348"/>
          </a:xfrm>
          <a:custGeom>
            <a:avLst/>
            <a:gdLst/>
            <a:ahLst/>
            <a:cxnLst/>
            <a:rect l="l" t="t" r="r" b="b"/>
            <a:pathLst>
              <a:path h="33020">
                <a:moveTo>
                  <a:pt x="0" y="32432"/>
                </a:moveTo>
                <a:lnTo>
                  <a:pt x="0" y="0"/>
                </a:lnTo>
              </a:path>
            </a:pathLst>
          </a:custGeom>
          <a:ln w="5912">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38" name="object 238"/>
          <p:cNvSpPr/>
          <p:nvPr/>
        </p:nvSpPr>
        <p:spPr>
          <a:xfrm>
            <a:off x="2333574" y="4204160"/>
            <a:ext cx="53206" cy="0"/>
          </a:xfrm>
          <a:custGeom>
            <a:avLst/>
            <a:gdLst/>
            <a:ahLst/>
            <a:cxnLst/>
            <a:rect l="l" t="t" r="r" b="b"/>
            <a:pathLst>
              <a:path w="90805">
                <a:moveTo>
                  <a:pt x="0" y="0"/>
                </a:moveTo>
                <a:lnTo>
                  <a:pt x="90443" y="0"/>
                </a:lnTo>
              </a:path>
            </a:pathLst>
          </a:custGeom>
          <a:ln w="5920">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39" name="object 239"/>
          <p:cNvSpPr/>
          <p:nvPr/>
        </p:nvSpPr>
        <p:spPr>
          <a:xfrm>
            <a:off x="2386567" y="4194658"/>
            <a:ext cx="0" cy="19348"/>
          </a:xfrm>
          <a:custGeom>
            <a:avLst/>
            <a:gdLst/>
            <a:ahLst/>
            <a:cxnLst/>
            <a:rect l="l" t="t" r="r" b="b"/>
            <a:pathLst>
              <a:path h="33020">
                <a:moveTo>
                  <a:pt x="0" y="32412"/>
                </a:moveTo>
                <a:lnTo>
                  <a:pt x="0" y="0"/>
                </a:lnTo>
              </a:path>
            </a:pathLst>
          </a:custGeom>
          <a:ln w="5912">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40" name="object 240"/>
          <p:cNvSpPr/>
          <p:nvPr/>
        </p:nvSpPr>
        <p:spPr>
          <a:xfrm>
            <a:off x="2300218" y="4307055"/>
            <a:ext cx="66600" cy="0"/>
          </a:xfrm>
          <a:custGeom>
            <a:avLst/>
            <a:gdLst/>
            <a:ahLst/>
            <a:cxnLst/>
            <a:rect l="l" t="t" r="r" b="b"/>
            <a:pathLst>
              <a:path w="113664">
                <a:moveTo>
                  <a:pt x="0" y="0"/>
                </a:moveTo>
                <a:lnTo>
                  <a:pt x="113399" y="0"/>
                </a:lnTo>
              </a:path>
            </a:pathLst>
          </a:custGeom>
          <a:ln w="5920">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41" name="object 241"/>
          <p:cNvSpPr/>
          <p:nvPr/>
        </p:nvSpPr>
        <p:spPr>
          <a:xfrm>
            <a:off x="2366663" y="4297553"/>
            <a:ext cx="0" cy="19348"/>
          </a:xfrm>
          <a:custGeom>
            <a:avLst/>
            <a:gdLst/>
            <a:ahLst/>
            <a:cxnLst/>
            <a:rect l="l" t="t" r="r" b="b"/>
            <a:pathLst>
              <a:path h="33020">
                <a:moveTo>
                  <a:pt x="0" y="32432"/>
                </a:moveTo>
                <a:lnTo>
                  <a:pt x="0" y="0"/>
                </a:lnTo>
              </a:path>
            </a:pathLst>
          </a:custGeom>
          <a:ln w="5912">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42" name="object 242"/>
          <p:cNvSpPr/>
          <p:nvPr/>
        </p:nvSpPr>
        <p:spPr>
          <a:xfrm>
            <a:off x="2277069" y="4409950"/>
            <a:ext cx="20092" cy="0"/>
          </a:xfrm>
          <a:custGeom>
            <a:avLst/>
            <a:gdLst/>
            <a:ahLst/>
            <a:cxnLst/>
            <a:rect l="l" t="t" r="r" b="b"/>
            <a:pathLst>
              <a:path w="34289">
                <a:moveTo>
                  <a:pt x="0" y="0"/>
                </a:moveTo>
                <a:lnTo>
                  <a:pt x="33990" y="0"/>
                </a:lnTo>
              </a:path>
            </a:pathLst>
          </a:custGeom>
          <a:ln w="5920">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43" name="object 243"/>
          <p:cNvSpPr/>
          <p:nvPr/>
        </p:nvSpPr>
        <p:spPr>
          <a:xfrm>
            <a:off x="2296986" y="4400459"/>
            <a:ext cx="0" cy="19348"/>
          </a:xfrm>
          <a:custGeom>
            <a:avLst/>
            <a:gdLst/>
            <a:ahLst/>
            <a:cxnLst/>
            <a:rect l="l" t="t" r="r" b="b"/>
            <a:pathLst>
              <a:path h="33020">
                <a:moveTo>
                  <a:pt x="0" y="32432"/>
                </a:moveTo>
                <a:lnTo>
                  <a:pt x="0" y="0"/>
                </a:lnTo>
              </a:path>
            </a:pathLst>
          </a:custGeom>
          <a:ln w="5912">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44" name="object 244"/>
          <p:cNvSpPr/>
          <p:nvPr/>
        </p:nvSpPr>
        <p:spPr>
          <a:xfrm>
            <a:off x="2307077" y="4512856"/>
            <a:ext cx="222498" cy="0"/>
          </a:xfrm>
          <a:custGeom>
            <a:avLst/>
            <a:gdLst/>
            <a:ahLst/>
            <a:cxnLst/>
            <a:rect l="l" t="t" r="r" b="b"/>
            <a:pathLst>
              <a:path w="379730">
                <a:moveTo>
                  <a:pt x="0" y="0"/>
                </a:moveTo>
                <a:lnTo>
                  <a:pt x="379192" y="0"/>
                </a:lnTo>
              </a:path>
            </a:pathLst>
          </a:custGeom>
          <a:ln w="5920">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45" name="object 245"/>
          <p:cNvSpPr/>
          <p:nvPr/>
        </p:nvSpPr>
        <p:spPr>
          <a:xfrm>
            <a:off x="2529283" y="4503354"/>
            <a:ext cx="0" cy="19348"/>
          </a:xfrm>
          <a:custGeom>
            <a:avLst/>
            <a:gdLst/>
            <a:ahLst/>
            <a:cxnLst/>
            <a:rect l="l" t="t" r="r" b="b"/>
            <a:pathLst>
              <a:path h="33020">
                <a:moveTo>
                  <a:pt x="0" y="32432"/>
                </a:moveTo>
                <a:lnTo>
                  <a:pt x="0" y="0"/>
                </a:lnTo>
              </a:path>
            </a:pathLst>
          </a:custGeom>
          <a:ln w="5912">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46" name="object 246"/>
          <p:cNvSpPr/>
          <p:nvPr/>
        </p:nvSpPr>
        <p:spPr>
          <a:xfrm>
            <a:off x="2240562" y="4615763"/>
            <a:ext cx="20092" cy="0"/>
          </a:xfrm>
          <a:custGeom>
            <a:avLst/>
            <a:gdLst/>
            <a:ahLst/>
            <a:cxnLst/>
            <a:rect l="l" t="t" r="r" b="b"/>
            <a:pathLst>
              <a:path w="34289">
                <a:moveTo>
                  <a:pt x="0" y="0"/>
                </a:moveTo>
                <a:lnTo>
                  <a:pt x="34010" y="0"/>
                </a:lnTo>
              </a:path>
            </a:pathLst>
          </a:custGeom>
          <a:ln w="5920">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47" name="object 247"/>
          <p:cNvSpPr/>
          <p:nvPr/>
        </p:nvSpPr>
        <p:spPr>
          <a:xfrm>
            <a:off x="2260490" y="4606260"/>
            <a:ext cx="0" cy="19348"/>
          </a:xfrm>
          <a:custGeom>
            <a:avLst/>
            <a:gdLst/>
            <a:ahLst/>
            <a:cxnLst/>
            <a:rect l="l" t="t" r="r" b="b"/>
            <a:pathLst>
              <a:path h="33020">
                <a:moveTo>
                  <a:pt x="0" y="32412"/>
                </a:moveTo>
                <a:lnTo>
                  <a:pt x="0" y="0"/>
                </a:lnTo>
              </a:path>
            </a:pathLst>
          </a:custGeom>
          <a:ln w="5912">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48" name="object 248"/>
          <p:cNvSpPr/>
          <p:nvPr/>
        </p:nvSpPr>
        <p:spPr>
          <a:xfrm>
            <a:off x="2214030" y="4924459"/>
            <a:ext cx="16743" cy="0"/>
          </a:xfrm>
          <a:custGeom>
            <a:avLst/>
            <a:gdLst/>
            <a:ahLst/>
            <a:cxnLst/>
            <a:rect l="l" t="t" r="r" b="b"/>
            <a:pathLst>
              <a:path w="28575">
                <a:moveTo>
                  <a:pt x="0" y="0"/>
                </a:moveTo>
                <a:lnTo>
                  <a:pt x="28315" y="0"/>
                </a:lnTo>
              </a:path>
            </a:pathLst>
          </a:custGeom>
          <a:ln w="5920">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49" name="object 249"/>
          <p:cNvSpPr/>
          <p:nvPr/>
        </p:nvSpPr>
        <p:spPr>
          <a:xfrm>
            <a:off x="2230598" y="4914957"/>
            <a:ext cx="0" cy="19348"/>
          </a:xfrm>
          <a:custGeom>
            <a:avLst/>
            <a:gdLst/>
            <a:ahLst/>
            <a:cxnLst/>
            <a:rect l="l" t="t" r="r" b="b"/>
            <a:pathLst>
              <a:path h="33020">
                <a:moveTo>
                  <a:pt x="0" y="32452"/>
                </a:moveTo>
                <a:lnTo>
                  <a:pt x="0" y="0"/>
                </a:lnTo>
              </a:path>
            </a:pathLst>
          </a:custGeom>
          <a:ln w="5912">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50" name="object 250"/>
          <p:cNvSpPr/>
          <p:nvPr/>
        </p:nvSpPr>
        <p:spPr>
          <a:xfrm>
            <a:off x="2210705" y="5027354"/>
            <a:ext cx="26789" cy="0"/>
          </a:xfrm>
          <a:custGeom>
            <a:avLst/>
            <a:gdLst/>
            <a:ahLst/>
            <a:cxnLst/>
            <a:rect l="l" t="t" r="r" b="b"/>
            <a:pathLst>
              <a:path w="45719">
                <a:moveTo>
                  <a:pt x="0" y="0"/>
                </a:moveTo>
                <a:lnTo>
                  <a:pt x="45261" y="0"/>
                </a:lnTo>
              </a:path>
            </a:pathLst>
          </a:custGeom>
          <a:ln w="5920">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51" name="object 251"/>
          <p:cNvSpPr/>
          <p:nvPr/>
        </p:nvSpPr>
        <p:spPr>
          <a:xfrm>
            <a:off x="2237214" y="5017852"/>
            <a:ext cx="0" cy="19348"/>
          </a:xfrm>
          <a:custGeom>
            <a:avLst/>
            <a:gdLst/>
            <a:ahLst/>
            <a:cxnLst/>
            <a:rect l="l" t="t" r="r" b="b"/>
            <a:pathLst>
              <a:path h="33020">
                <a:moveTo>
                  <a:pt x="0" y="32432"/>
                </a:moveTo>
                <a:lnTo>
                  <a:pt x="0" y="0"/>
                </a:lnTo>
              </a:path>
            </a:pathLst>
          </a:custGeom>
          <a:ln w="5912">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52" name="object 252"/>
          <p:cNvSpPr/>
          <p:nvPr/>
        </p:nvSpPr>
        <p:spPr>
          <a:xfrm>
            <a:off x="2200765" y="5130272"/>
            <a:ext cx="23440" cy="0"/>
          </a:xfrm>
          <a:custGeom>
            <a:avLst/>
            <a:gdLst/>
            <a:ahLst/>
            <a:cxnLst/>
            <a:rect l="l" t="t" r="r" b="b"/>
            <a:pathLst>
              <a:path w="40005">
                <a:moveTo>
                  <a:pt x="0" y="0"/>
                </a:moveTo>
                <a:lnTo>
                  <a:pt x="39625" y="0"/>
                </a:lnTo>
              </a:path>
            </a:pathLst>
          </a:custGeom>
          <a:ln w="5920">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53" name="object 253"/>
          <p:cNvSpPr/>
          <p:nvPr/>
        </p:nvSpPr>
        <p:spPr>
          <a:xfrm>
            <a:off x="2223982" y="5120758"/>
            <a:ext cx="0" cy="19348"/>
          </a:xfrm>
          <a:custGeom>
            <a:avLst/>
            <a:gdLst/>
            <a:ahLst/>
            <a:cxnLst/>
            <a:rect l="l" t="t" r="r" b="b"/>
            <a:pathLst>
              <a:path h="33020">
                <a:moveTo>
                  <a:pt x="0" y="32412"/>
                </a:moveTo>
                <a:lnTo>
                  <a:pt x="0" y="0"/>
                </a:lnTo>
              </a:path>
            </a:pathLst>
          </a:custGeom>
          <a:ln w="5912">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54" name="object 254"/>
          <p:cNvSpPr/>
          <p:nvPr/>
        </p:nvSpPr>
        <p:spPr>
          <a:xfrm>
            <a:off x="2632165" y="1940507"/>
            <a:ext cx="13395" cy="0"/>
          </a:xfrm>
          <a:custGeom>
            <a:avLst/>
            <a:gdLst/>
            <a:ahLst/>
            <a:cxnLst/>
            <a:rect l="l" t="t" r="r" b="b"/>
            <a:pathLst>
              <a:path w="22860">
                <a:moveTo>
                  <a:pt x="0" y="0"/>
                </a:moveTo>
                <a:lnTo>
                  <a:pt x="22640" y="0"/>
                </a:lnTo>
              </a:path>
            </a:pathLst>
          </a:custGeom>
          <a:ln w="5920">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55" name="object 255"/>
          <p:cNvSpPr/>
          <p:nvPr/>
        </p:nvSpPr>
        <p:spPr>
          <a:xfrm>
            <a:off x="2645432" y="1931017"/>
            <a:ext cx="0" cy="19348"/>
          </a:xfrm>
          <a:custGeom>
            <a:avLst/>
            <a:gdLst/>
            <a:ahLst/>
            <a:cxnLst/>
            <a:rect l="l" t="t" r="r" b="b"/>
            <a:pathLst>
              <a:path h="33020">
                <a:moveTo>
                  <a:pt x="0" y="32432"/>
                </a:moveTo>
                <a:lnTo>
                  <a:pt x="0" y="0"/>
                </a:lnTo>
              </a:path>
            </a:pathLst>
          </a:custGeom>
          <a:ln w="5912">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56" name="object 256"/>
          <p:cNvSpPr/>
          <p:nvPr/>
        </p:nvSpPr>
        <p:spPr>
          <a:xfrm>
            <a:off x="2539235" y="2445527"/>
            <a:ext cx="0" cy="19348"/>
          </a:xfrm>
          <a:custGeom>
            <a:avLst/>
            <a:gdLst/>
            <a:ahLst/>
            <a:cxnLst/>
            <a:rect l="l" t="t" r="r" b="b"/>
            <a:pathLst>
              <a:path h="33020">
                <a:moveTo>
                  <a:pt x="0" y="32412"/>
                </a:moveTo>
                <a:lnTo>
                  <a:pt x="0" y="0"/>
                </a:lnTo>
              </a:path>
            </a:pathLst>
          </a:custGeom>
          <a:ln w="5912">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57" name="object 257"/>
          <p:cNvSpPr/>
          <p:nvPr/>
        </p:nvSpPr>
        <p:spPr>
          <a:xfrm>
            <a:off x="2452225" y="3165825"/>
            <a:ext cx="0" cy="19348"/>
          </a:xfrm>
          <a:custGeom>
            <a:avLst/>
            <a:gdLst/>
            <a:ahLst/>
            <a:cxnLst/>
            <a:rect l="l" t="t" r="r" b="b"/>
            <a:pathLst>
              <a:path h="33020">
                <a:moveTo>
                  <a:pt x="0" y="32412"/>
                </a:moveTo>
                <a:lnTo>
                  <a:pt x="0" y="0"/>
                </a:lnTo>
              </a:path>
            </a:pathLst>
          </a:custGeom>
          <a:ln w="5912">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58" name="object 258"/>
          <p:cNvSpPr/>
          <p:nvPr/>
        </p:nvSpPr>
        <p:spPr>
          <a:xfrm>
            <a:off x="2247224" y="4709167"/>
            <a:ext cx="0" cy="19348"/>
          </a:xfrm>
          <a:custGeom>
            <a:avLst/>
            <a:gdLst/>
            <a:ahLst/>
            <a:cxnLst/>
            <a:rect l="l" t="t" r="r" b="b"/>
            <a:pathLst>
              <a:path h="33020">
                <a:moveTo>
                  <a:pt x="0" y="32412"/>
                </a:moveTo>
                <a:lnTo>
                  <a:pt x="0" y="0"/>
                </a:lnTo>
              </a:path>
            </a:pathLst>
          </a:custGeom>
          <a:ln w="5912">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59" name="object 259"/>
          <p:cNvSpPr/>
          <p:nvPr/>
        </p:nvSpPr>
        <p:spPr>
          <a:xfrm>
            <a:off x="2217344" y="4821553"/>
            <a:ext cx="13395" cy="0"/>
          </a:xfrm>
          <a:custGeom>
            <a:avLst/>
            <a:gdLst/>
            <a:ahLst/>
            <a:cxnLst/>
            <a:rect l="l" t="t" r="r" b="b"/>
            <a:pathLst>
              <a:path w="22860">
                <a:moveTo>
                  <a:pt x="0" y="0"/>
                </a:moveTo>
                <a:lnTo>
                  <a:pt x="22640" y="0"/>
                </a:lnTo>
              </a:path>
            </a:pathLst>
          </a:custGeom>
          <a:ln w="5920">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60" name="object 260"/>
          <p:cNvSpPr/>
          <p:nvPr/>
        </p:nvSpPr>
        <p:spPr>
          <a:xfrm>
            <a:off x="2230610" y="4812063"/>
            <a:ext cx="0" cy="19348"/>
          </a:xfrm>
          <a:custGeom>
            <a:avLst/>
            <a:gdLst/>
            <a:ahLst/>
            <a:cxnLst/>
            <a:rect l="l" t="t" r="r" b="b"/>
            <a:pathLst>
              <a:path h="33020">
                <a:moveTo>
                  <a:pt x="0" y="32412"/>
                </a:moveTo>
                <a:lnTo>
                  <a:pt x="0" y="0"/>
                </a:lnTo>
              </a:path>
            </a:pathLst>
          </a:custGeom>
          <a:ln w="5912">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61" name="object 261"/>
          <p:cNvSpPr/>
          <p:nvPr/>
        </p:nvSpPr>
        <p:spPr>
          <a:xfrm>
            <a:off x="2227272" y="3851923"/>
            <a:ext cx="156270" cy="87437"/>
          </a:xfrm>
          <a:custGeom>
            <a:avLst/>
            <a:gdLst/>
            <a:ahLst/>
            <a:cxnLst/>
            <a:rect l="l" t="t" r="r" b="b"/>
            <a:pathLst>
              <a:path w="266700" h="149225">
                <a:moveTo>
                  <a:pt x="0" y="149075"/>
                </a:moveTo>
                <a:lnTo>
                  <a:pt x="266208" y="149075"/>
                </a:lnTo>
                <a:lnTo>
                  <a:pt x="266208" y="0"/>
                </a:lnTo>
                <a:lnTo>
                  <a:pt x="0" y="0"/>
                </a:lnTo>
                <a:lnTo>
                  <a:pt x="0" y="149075"/>
                </a:lnTo>
                <a:close/>
              </a:path>
            </a:pathLst>
          </a:custGeom>
          <a:solidFill>
            <a:srgbClr val="1AAFDC"/>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62" name="object 262"/>
          <p:cNvSpPr/>
          <p:nvPr/>
        </p:nvSpPr>
        <p:spPr>
          <a:xfrm>
            <a:off x="2210687" y="3851923"/>
            <a:ext cx="0" cy="87437"/>
          </a:xfrm>
          <a:custGeom>
            <a:avLst/>
            <a:gdLst/>
            <a:ahLst/>
            <a:cxnLst/>
            <a:rect l="l" t="t" r="r" b="b"/>
            <a:pathLst>
              <a:path h="149225">
                <a:moveTo>
                  <a:pt x="0" y="0"/>
                </a:moveTo>
                <a:lnTo>
                  <a:pt x="0" y="149075"/>
                </a:lnTo>
              </a:path>
            </a:pathLst>
          </a:custGeom>
          <a:ln w="56610">
            <a:solidFill>
              <a:srgbClr val="B1B2B5"/>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63" name="object 263"/>
          <p:cNvSpPr/>
          <p:nvPr/>
        </p:nvSpPr>
        <p:spPr>
          <a:xfrm>
            <a:off x="2383092" y="3895580"/>
            <a:ext cx="26789" cy="0"/>
          </a:xfrm>
          <a:custGeom>
            <a:avLst/>
            <a:gdLst/>
            <a:ahLst/>
            <a:cxnLst/>
            <a:rect l="l" t="t" r="r" b="b"/>
            <a:pathLst>
              <a:path w="45719">
                <a:moveTo>
                  <a:pt x="0" y="0"/>
                </a:moveTo>
                <a:lnTo>
                  <a:pt x="45577" y="0"/>
                </a:lnTo>
              </a:path>
            </a:pathLst>
          </a:custGeom>
          <a:ln w="5920">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64" name="object 264"/>
          <p:cNvSpPr/>
          <p:nvPr/>
        </p:nvSpPr>
        <p:spPr>
          <a:xfrm>
            <a:off x="2409797" y="3886101"/>
            <a:ext cx="0" cy="19348"/>
          </a:xfrm>
          <a:custGeom>
            <a:avLst/>
            <a:gdLst/>
            <a:ahLst/>
            <a:cxnLst/>
            <a:rect l="l" t="t" r="r" b="b"/>
            <a:pathLst>
              <a:path h="33020">
                <a:moveTo>
                  <a:pt x="0" y="32432"/>
                </a:moveTo>
                <a:lnTo>
                  <a:pt x="0" y="0"/>
                </a:lnTo>
              </a:path>
            </a:pathLst>
          </a:custGeom>
          <a:ln w="5912">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65" name="object 265"/>
          <p:cNvSpPr/>
          <p:nvPr/>
        </p:nvSpPr>
        <p:spPr>
          <a:xfrm>
            <a:off x="2310656" y="3955236"/>
            <a:ext cx="66600" cy="87437"/>
          </a:xfrm>
          <a:custGeom>
            <a:avLst/>
            <a:gdLst/>
            <a:ahLst/>
            <a:cxnLst/>
            <a:rect l="l" t="t" r="r" b="b"/>
            <a:pathLst>
              <a:path w="113664" h="149225">
                <a:moveTo>
                  <a:pt x="0" y="149055"/>
                </a:moveTo>
                <a:lnTo>
                  <a:pt x="113380" y="149055"/>
                </a:lnTo>
                <a:lnTo>
                  <a:pt x="113380" y="0"/>
                </a:lnTo>
                <a:lnTo>
                  <a:pt x="0" y="0"/>
                </a:lnTo>
                <a:lnTo>
                  <a:pt x="0" y="149055"/>
                </a:lnTo>
                <a:close/>
              </a:path>
            </a:pathLst>
          </a:custGeom>
          <a:solidFill>
            <a:srgbClr val="1AAFDC"/>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66" name="object 266"/>
          <p:cNvSpPr/>
          <p:nvPr/>
        </p:nvSpPr>
        <p:spPr>
          <a:xfrm>
            <a:off x="2193384" y="3955236"/>
            <a:ext cx="117574" cy="87437"/>
          </a:xfrm>
          <a:custGeom>
            <a:avLst/>
            <a:gdLst/>
            <a:ahLst/>
            <a:cxnLst/>
            <a:rect l="l" t="t" r="r" b="b"/>
            <a:pathLst>
              <a:path w="200660" h="149225">
                <a:moveTo>
                  <a:pt x="0" y="149055"/>
                </a:moveTo>
                <a:lnTo>
                  <a:pt x="200145" y="149055"/>
                </a:lnTo>
                <a:lnTo>
                  <a:pt x="200145" y="0"/>
                </a:lnTo>
                <a:lnTo>
                  <a:pt x="0" y="0"/>
                </a:lnTo>
                <a:lnTo>
                  <a:pt x="0" y="149055"/>
                </a:lnTo>
                <a:close/>
              </a:path>
            </a:pathLst>
          </a:custGeom>
          <a:solidFill>
            <a:srgbClr val="B1B2B5"/>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67" name="object 267"/>
          <p:cNvSpPr/>
          <p:nvPr/>
        </p:nvSpPr>
        <p:spPr>
          <a:xfrm>
            <a:off x="2377102" y="3996584"/>
            <a:ext cx="45021" cy="0"/>
          </a:xfrm>
          <a:custGeom>
            <a:avLst/>
            <a:gdLst/>
            <a:ahLst/>
            <a:cxnLst/>
            <a:rect l="l" t="t" r="r" b="b"/>
            <a:pathLst>
              <a:path w="76835">
                <a:moveTo>
                  <a:pt x="0" y="0"/>
                </a:moveTo>
                <a:lnTo>
                  <a:pt x="76562" y="0"/>
                </a:lnTo>
              </a:path>
            </a:pathLst>
          </a:custGeom>
          <a:ln w="5920">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68" name="object 268"/>
          <p:cNvSpPr/>
          <p:nvPr/>
        </p:nvSpPr>
        <p:spPr>
          <a:xfrm>
            <a:off x="2421963" y="3987081"/>
            <a:ext cx="0" cy="19348"/>
          </a:xfrm>
          <a:custGeom>
            <a:avLst/>
            <a:gdLst/>
            <a:ahLst/>
            <a:cxnLst/>
            <a:rect l="l" t="t" r="r" b="b"/>
            <a:pathLst>
              <a:path h="33020">
                <a:moveTo>
                  <a:pt x="0" y="32412"/>
                </a:moveTo>
                <a:lnTo>
                  <a:pt x="0" y="0"/>
                </a:lnTo>
              </a:path>
            </a:pathLst>
          </a:custGeom>
          <a:ln w="5912">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69" name="object 269"/>
          <p:cNvSpPr/>
          <p:nvPr/>
        </p:nvSpPr>
        <p:spPr>
          <a:xfrm>
            <a:off x="2377102" y="3996584"/>
            <a:ext cx="45021" cy="0"/>
          </a:xfrm>
          <a:custGeom>
            <a:avLst/>
            <a:gdLst/>
            <a:ahLst/>
            <a:cxnLst/>
            <a:rect l="l" t="t" r="r" b="b"/>
            <a:pathLst>
              <a:path w="76835">
                <a:moveTo>
                  <a:pt x="0" y="0"/>
                </a:moveTo>
                <a:lnTo>
                  <a:pt x="76562" y="0"/>
                </a:lnTo>
              </a:path>
            </a:pathLst>
          </a:custGeom>
          <a:ln w="5920">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70" name="object 270"/>
          <p:cNvSpPr/>
          <p:nvPr/>
        </p:nvSpPr>
        <p:spPr>
          <a:xfrm>
            <a:off x="2421963" y="3987081"/>
            <a:ext cx="0" cy="19348"/>
          </a:xfrm>
          <a:custGeom>
            <a:avLst/>
            <a:gdLst/>
            <a:ahLst/>
            <a:cxnLst/>
            <a:rect l="l" t="t" r="r" b="b"/>
            <a:pathLst>
              <a:path h="33020">
                <a:moveTo>
                  <a:pt x="0" y="32412"/>
                </a:moveTo>
                <a:lnTo>
                  <a:pt x="0" y="0"/>
                </a:lnTo>
              </a:path>
            </a:pathLst>
          </a:custGeom>
          <a:ln w="5912">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71" name="object 271"/>
          <p:cNvSpPr/>
          <p:nvPr/>
        </p:nvSpPr>
        <p:spPr>
          <a:xfrm>
            <a:off x="2672716" y="1837380"/>
            <a:ext cx="42044" cy="0"/>
          </a:xfrm>
          <a:custGeom>
            <a:avLst/>
            <a:gdLst/>
            <a:ahLst/>
            <a:cxnLst/>
            <a:rect l="l" t="t" r="r" b="b"/>
            <a:pathLst>
              <a:path w="71754">
                <a:moveTo>
                  <a:pt x="0" y="0"/>
                </a:moveTo>
                <a:lnTo>
                  <a:pt x="71342" y="0"/>
                </a:lnTo>
              </a:path>
            </a:pathLst>
          </a:custGeom>
          <a:ln w="5920">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72" name="object 272"/>
          <p:cNvSpPr/>
          <p:nvPr/>
        </p:nvSpPr>
        <p:spPr>
          <a:xfrm>
            <a:off x="2714518" y="1827879"/>
            <a:ext cx="0" cy="19348"/>
          </a:xfrm>
          <a:custGeom>
            <a:avLst/>
            <a:gdLst/>
            <a:ahLst/>
            <a:cxnLst/>
            <a:rect l="l" t="t" r="r" b="b"/>
            <a:pathLst>
              <a:path h="33019">
                <a:moveTo>
                  <a:pt x="0" y="32432"/>
                </a:moveTo>
                <a:lnTo>
                  <a:pt x="0" y="0"/>
                </a:lnTo>
              </a:path>
            </a:pathLst>
          </a:custGeom>
          <a:ln w="5912">
            <a:solidFill>
              <a:srgbClr val="231F20"/>
            </a:solidFill>
          </a:ln>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73" name="object 273"/>
          <p:cNvSpPr txBox="1"/>
          <p:nvPr/>
        </p:nvSpPr>
        <p:spPr>
          <a:xfrm>
            <a:off x="4545069" y="5127754"/>
            <a:ext cx="698748" cy="106664"/>
          </a:xfrm>
          <a:prstGeom prst="rect">
            <a:avLst/>
          </a:prstGeom>
          <a:solidFill>
            <a:srgbClr val="8A8C8E"/>
          </a:solidFill>
        </p:spPr>
        <p:txBody>
          <a:bodyPr vert="horz" wrap="square" lIns="0" tIns="11906" rIns="0" bIns="0" rtlCol="0">
            <a:spAutoFit/>
          </a:bodyPr>
          <a:lstStyle/>
          <a:p>
            <a:pPr marL="36461" defTabSz="535747" fontAlgn="auto">
              <a:spcBef>
                <a:spcPts val="94"/>
              </a:spcBef>
              <a:spcAft>
                <a:spcPts val="0"/>
              </a:spcAft>
            </a:pPr>
            <a:r>
              <a:rPr sz="615" spc="12" dirty="0">
                <a:solidFill>
                  <a:srgbClr val="FFFFFF"/>
                </a:solidFill>
                <a:latin typeface="Arial"/>
                <a:ea typeface="+mn-ea"/>
                <a:cs typeface="Arial"/>
              </a:rPr>
              <a:t>Best </a:t>
            </a:r>
            <a:r>
              <a:rPr sz="615" dirty="0">
                <a:solidFill>
                  <a:srgbClr val="FFFFFF"/>
                </a:solidFill>
                <a:latin typeface="Arial"/>
                <a:ea typeface="+mn-ea"/>
                <a:cs typeface="Arial"/>
              </a:rPr>
              <a:t>linear</a:t>
            </a:r>
            <a:r>
              <a:rPr sz="615" spc="-26" dirty="0">
                <a:solidFill>
                  <a:srgbClr val="FFFFFF"/>
                </a:solidFill>
                <a:latin typeface="Arial"/>
                <a:ea typeface="+mn-ea"/>
                <a:cs typeface="Arial"/>
              </a:rPr>
              <a:t> </a:t>
            </a:r>
            <a:r>
              <a:rPr sz="615" dirty="0">
                <a:solidFill>
                  <a:srgbClr val="FFFFFF"/>
                </a:solidFill>
                <a:latin typeface="Arial"/>
                <a:ea typeface="+mn-ea"/>
                <a:cs typeface="Arial"/>
              </a:rPr>
              <a:t>learner</a:t>
            </a:r>
            <a:endParaRPr sz="615">
              <a:solidFill>
                <a:prstClr val="black"/>
              </a:solidFill>
              <a:latin typeface="Arial"/>
              <a:ea typeface="+mn-ea"/>
              <a:cs typeface="Arial"/>
            </a:endParaRPr>
          </a:p>
        </p:txBody>
      </p:sp>
      <p:sp>
        <p:nvSpPr>
          <p:cNvPr id="274" name="object 274"/>
          <p:cNvSpPr txBox="1"/>
          <p:nvPr/>
        </p:nvSpPr>
        <p:spPr>
          <a:xfrm>
            <a:off x="4545069" y="4961329"/>
            <a:ext cx="698748" cy="112299"/>
          </a:xfrm>
          <a:prstGeom prst="rect">
            <a:avLst/>
          </a:prstGeom>
          <a:solidFill>
            <a:srgbClr val="1AAFDC"/>
          </a:solidFill>
        </p:spPr>
        <p:txBody>
          <a:bodyPr vert="horz" wrap="square" lIns="0" tIns="17487" rIns="0" bIns="0" rtlCol="0">
            <a:spAutoFit/>
          </a:bodyPr>
          <a:lstStyle/>
          <a:p>
            <a:pPr marL="5209" algn="ctr" defTabSz="535747" fontAlgn="auto">
              <a:spcBef>
                <a:spcPts val="138"/>
              </a:spcBef>
              <a:spcAft>
                <a:spcPts val="0"/>
              </a:spcAft>
            </a:pPr>
            <a:r>
              <a:rPr sz="615" spc="3" dirty="0">
                <a:solidFill>
                  <a:srgbClr val="FFFFFF"/>
                </a:solidFill>
                <a:latin typeface="Arial"/>
                <a:ea typeface="+mn-ea"/>
                <a:cs typeface="Arial"/>
              </a:rPr>
              <a:t>DQN</a:t>
            </a:r>
            <a:endParaRPr sz="615">
              <a:solidFill>
                <a:prstClr val="black"/>
              </a:solidFill>
              <a:latin typeface="Arial"/>
              <a:ea typeface="+mn-ea"/>
              <a:cs typeface="Arial"/>
            </a:endParaRPr>
          </a:p>
        </p:txBody>
      </p:sp>
      <p:sp>
        <p:nvSpPr>
          <p:cNvPr id="275" name="object 275"/>
          <p:cNvSpPr/>
          <p:nvPr/>
        </p:nvSpPr>
        <p:spPr>
          <a:xfrm>
            <a:off x="2204611" y="273991"/>
            <a:ext cx="175005" cy="43575"/>
          </a:xfrm>
          <a:prstGeom prst="rect">
            <a:avLst/>
          </a:prstGeom>
          <a:blipFill>
            <a:blip r:embed="rId5"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76" name="object 276"/>
          <p:cNvSpPr/>
          <p:nvPr/>
        </p:nvSpPr>
        <p:spPr>
          <a:xfrm>
            <a:off x="2207740" y="379728"/>
            <a:ext cx="18231" cy="41672"/>
          </a:xfrm>
          <a:custGeom>
            <a:avLst/>
            <a:gdLst/>
            <a:ahLst/>
            <a:cxnLst/>
            <a:rect l="l" t="t" r="r" b="b"/>
            <a:pathLst>
              <a:path w="31114" h="71120">
                <a:moveTo>
                  <a:pt x="30866" y="19839"/>
                </a:moveTo>
                <a:lnTo>
                  <a:pt x="17400" y="19839"/>
                </a:lnTo>
                <a:lnTo>
                  <a:pt x="17400" y="70646"/>
                </a:lnTo>
                <a:lnTo>
                  <a:pt x="30866" y="70646"/>
                </a:lnTo>
                <a:lnTo>
                  <a:pt x="30866" y="19839"/>
                </a:lnTo>
                <a:close/>
              </a:path>
              <a:path w="31114" h="71120">
                <a:moveTo>
                  <a:pt x="30866" y="0"/>
                </a:moveTo>
                <a:lnTo>
                  <a:pt x="19911" y="0"/>
                </a:lnTo>
                <a:lnTo>
                  <a:pt x="18428" y="4276"/>
                </a:lnTo>
                <a:lnTo>
                  <a:pt x="15600" y="8018"/>
                </a:lnTo>
                <a:lnTo>
                  <a:pt x="7335" y="14472"/>
                </a:lnTo>
                <a:lnTo>
                  <a:pt x="3519" y="16631"/>
                </a:lnTo>
                <a:lnTo>
                  <a:pt x="0" y="17819"/>
                </a:lnTo>
                <a:lnTo>
                  <a:pt x="0" y="30036"/>
                </a:lnTo>
                <a:lnTo>
                  <a:pt x="6663" y="27858"/>
                </a:lnTo>
                <a:lnTo>
                  <a:pt x="12437" y="24413"/>
                </a:lnTo>
                <a:lnTo>
                  <a:pt x="17400" y="19839"/>
                </a:lnTo>
                <a:lnTo>
                  <a:pt x="30866" y="19839"/>
                </a:lnTo>
                <a:lnTo>
                  <a:pt x="30866"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77" name="object 277"/>
          <p:cNvSpPr/>
          <p:nvPr/>
        </p:nvSpPr>
        <p:spPr>
          <a:xfrm>
            <a:off x="2237619" y="379194"/>
            <a:ext cx="141997" cy="43610"/>
          </a:xfrm>
          <a:prstGeom prst="rect">
            <a:avLst/>
          </a:prstGeom>
          <a:blipFill>
            <a:blip r:embed="rId6"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78" name="object 278"/>
          <p:cNvSpPr/>
          <p:nvPr/>
        </p:nvSpPr>
        <p:spPr>
          <a:xfrm>
            <a:off x="2205746" y="689792"/>
            <a:ext cx="141870" cy="43587"/>
          </a:xfrm>
          <a:prstGeom prst="rect">
            <a:avLst/>
          </a:prstGeom>
          <a:blipFill>
            <a:blip r:embed="rId7"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79" name="object 279"/>
          <p:cNvSpPr/>
          <p:nvPr/>
        </p:nvSpPr>
        <p:spPr>
          <a:xfrm>
            <a:off x="2204263" y="893216"/>
            <a:ext cx="53562" cy="41394"/>
          </a:xfrm>
          <a:prstGeom prst="rect">
            <a:avLst/>
          </a:prstGeom>
          <a:blipFill>
            <a:blip r:embed="rId8"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80" name="object 280"/>
          <p:cNvSpPr/>
          <p:nvPr/>
        </p:nvSpPr>
        <p:spPr>
          <a:xfrm>
            <a:off x="2269005" y="892683"/>
            <a:ext cx="78611" cy="43598"/>
          </a:xfrm>
          <a:prstGeom prst="rect">
            <a:avLst/>
          </a:prstGeom>
          <a:blipFill>
            <a:blip r:embed="rId9"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81" name="object 281"/>
          <p:cNvSpPr/>
          <p:nvPr/>
        </p:nvSpPr>
        <p:spPr>
          <a:xfrm>
            <a:off x="2204264" y="995380"/>
            <a:ext cx="143353" cy="43587"/>
          </a:xfrm>
          <a:prstGeom prst="rect">
            <a:avLst/>
          </a:prstGeom>
          <a:blipFill>
            <a:blip r:embed="rId10"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82" name="object 282"/>
          <p:cNvSpPr/>
          <p:nvPr/>
        </p:nvSpPr>
        <p:spPr>
          <a:xfrm>
            <a:off x="2204611" y="1100596"/>
            <a:ext cx="143005" cy="43575"/>
          </a:xfrm>
          <a:prstGeom prst="rect">
            <a:avLst/>
          </a:prstGeom>
          <a:blipFill>
            <a:blip r:embed="rId11"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83" name="object 283"/>
          <p:cNvSpPr/>
          <p:nvPr/>
        </p:nvSpPr>
        <p:spPr>
          <a:xfrm>
            <a:off x="2204611" y="1203281"/>
            <a:ext cx="143005" cy="43576"/>
          </a:xfrm>
          <a:prstGeom prst="rect">
            <a:avLst/>
          </a:prstGeom>
          <a:blipFill>
            <a:blip r:embed="rId12"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84" name="object 284"/>
          <p:cNvSpPr/>
          <p:nvPr/>
        </p:nvSpPr>
        <p:spPr>
          <a:xfrm>
            <a:off x="2204611" y="1305979"/>
            <a:ext cx="143005" cy="43587"/>
          </a:xfrm>
          <a:prstGeom prst="rect">
            <a:avLst/>
          </a:prstGeom>
          <a:blipFill>
            <a:blip r:embed="rId13"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85" name="object 285"/>
          <p:cNvSpPr/>
          <p:nvPr/>
        </p:nvSpPr>
        <p:spPr>
          <a:xfrm>
            <a:off x="2204611" y="1408676"/>
            <a:ext cx="143005" cy="43576"/>
          </a:xfrm>
          <a:prstGeom prst="rect">
            <a:avLst/>
          </a:prstGeom>
          <a:blipFill>
            <a:blip r:embed="rId14"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86" name="object 286"/>
          <p:cNvSpPr/>
          <p:nvPr/>
        </p:nvSpPr>
        <p:spPr>
          <a:xfrm>
            <a:off x="2204611" y="1511375"/>
            <a:ext cx="143005" cy="43575"/>
          </a:xfrm>
          <a:prstGeom prst="rect">
            <a:avLst/>
          </a:prstGeom>
          <a:blipFill>
            <a:blip r:embed="rId15"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87" name="object 287"/>
          <p:cNvSpPr/>
          <p:nvPr/>
        </p:nvSpPr>
        <p:spPr>
          <a:xfrm>
            <a:off x="2204611" y="1614072"/>
            <a:ext cx="143005" cy="43610"/>
          </a:xfrm>
          <a:prstGeom prst="rect">
            <a:avLst/>
          </a:prstGeom>
          <a:blipFill>
            <a:blip r:embed="rId16"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88" name="object 288"/>
          <p:cNvSpPr/>
          <p:nvPr/>
        </p:nvSpPr>
        <p:spPr>
          <a:xfrm>
            <a:off x="2207739" y="1716572"/>
            <a:ext cx="139877" cy="43587"/>
          </a:xfrm>
          <a:prstGeom prst="rect">
            <a:avLst/>
          </a:prstGeom>
          <a:blipFill>
            <a:blip r:embed="rId17"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89" name="object 289"/>
          <p:cNvSpPr/>
          <p:nvPr/>
        </p:nvSpPr>
        <p:spPr>
          <a:xfrm>
            <a:off x="2207740" y="1922698"/>
            <a:ext cx="18231" cy="41672"/>
          </a:xfrm>
          <a:custGeom>
            <a:avLst/>
            <a:gdLst/>
            <a:ahLst/>
            <a:cxnLst/>
            <a:rect l="l" t="t" r="r" b="b"/>
            <a:pathLst>
              <a:path w="31114" h="71120">
                <a:moveTo>
                  <a:pt x="30866" y="19820"/>
                </a:moveTo>
                <a:lnTo>
                  <a:pt x="17400" y="19820"/>
                </a:lnTo>
                <a:lnTo>
                  <a:pt x="17400" y="70647"/>
                </a:lnTo>
                <a:lnTo>
                  <a:pt x="30866" y="70647"/>
                </a:lnTo>
                <a:lnTo>
                  <a:pt x="30866" y="19820"/>
                </a:lnTo>
                <a:close/>
              </a:path>
              <a:path w="31114" h="71120">
                <a:moveTo>
                  <a:pt x="30866" y="0"/>
                </a:moveTo>
                <a:lnTo>
                  <a:pt x="19911" y="0"/>
                </a:lnTo>
                <a:lnTo>
                  <a:pt x="18428" y="4277"/>
                </a:lnTo>
                <a:lnTo>
                  <a:pt x="15600" y="8020"/>
                </a:lnTo>
                <a:lnTo>
                  <a:pt x="11449" y="11226"/>
                </a:lnTo>
                <a:lnTo>
                  <a:pt x="7335" y="14455"/>
                </a:lnTo>
                <a:lnTo>
                  <a:pt x="3519" y="16633"/>
                </a:lnTo>
                <a:lnTo>
                  <a:pt x="0" y="17800"/>
                </a:lnTo>
                <a:lnTo>
                  <a:pt x="0" y="30017"/>
                </a:lnTo>
                <a:lnTo>
                  <a:pt x="6663" y="27819"/>
                </a:lnTo>
                <a:lnTo>
                  <a:pt x="12437" y="24433"/>
                </a:lnTo>
                <a:lnTo>
                  <a:pt x="17400" y="19820"/>
                </a:lnTo>
                <a:lnTo>
                  <a:pt x="30866" y="19820"/>
                </a:lnTo>
                <a:lnTo>
                  <a:pt x="30866"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90" name="object 290"/>
          <p:cNvSpPr/>
          <p:nvPr/>
        </p:nvSpPr>
        <p:spPr>
          <a:xfrm>
            <a:off x="2237353" y="1922165"/>
            <a:ext cx="110263" cy="43587"/>
          </a:xfrm>
          <a:prstGeom prst="rect">
            <a:avLst/>
          </a:prstGeom>
          <a:blipFill>
            <a:blip r:embed="rId18"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91" name="object 291"/>
          <p:cNvSpPr/>
          <p:nvPr/>
        </p:nvSpPr>
        <p:spPr>
          <a:xfrm>
            <a:off x="2207740" y="2025384"/>
            <a:ext cx="82074" cy="41406"/>
          </a:xfrm>
          <a:prstGeom prst="rect">
            <a:avLst/>
          </a:prstGeom>
          <a:blipFill>
            <a:blip r:embed="rId19"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92" name="object 292"/>
          <p:cNvSpPr/>
          <p:nvPr/>
        </p:nvSpPr>
        <p:spPr>
          <a:xfrm>
            <a:off x="2301655" y="2024863"/>
            <a:ext cx="45962" cy="43598"/>
          </a:xfrm>
          <a:prstGeom prst="rect">
            <a:avLst/>
          </a:prstGeom>
          <a:blipFill>
            <a:blip r:embed="rId20"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93" name="object 293"/>
          <p:cNvSpPr/>
          <p:nvPr/>
        </p:nvSpPr>
        <p:spPr>
          <a:xfrm>
            <a:off x="2207740" y="2125577"/>
            <a:ext cx="46899" cy="41406"/>
          </a:xfrm>
          <a:prstGeom prst="rect">
            <a:avLst/>
          </a:prstGeom>
          <a:blipFill>
            <a:blip r:embed="rId21"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94" name="object 294"/>
          <p:cNvSpPr/>
          <p:nvPr/>
        </p:nvSpPr>
        <p:spPr>
          <a:xfrm>
            <a:off x="2265830" y="2125054"/>
            <a:ext cx="78611" cy="43588"/>
          </a:xfrm>
          <a:prstGeom prst="rect">
            <a:avLst/>
          </a:prstGeom>
          <a:blipFill>
            <a:blip r:embed="rId22"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95" name="object 295"/>
          <p:cNvSpPr/>
          <p:nvPr/>
        </p:nvSpPr>
        <p:spPr>
          <a:xfrm>
            <a:off x="2207740" y="2227752"/>
            <a:ext cx="136702" cy="43587"/>
          </a:xfrm>
          <a:prstGeom prst="rect">
            <a:avLst/>
          </a:prstGeom>
          <a:blipFill>
            <a:blip r:embed="rId23"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96" name="object 296"/>
          <p:cNvSpPr/>
          <p:nvPr/>
        </p:nvSpPr>
        <p:spPr>
          <a:xfrm>
            <a:off x="2207740" y="2333489"/>
            <a:ext cx="18231" cy="41672"/>
          </a:xfrm>
          <a:custGeom>
            <a:avLst/>
            <a:gdLst/>
            <a:ahLst/>
            <a:cxnLst/>
            <a:rect l="l" t="t" r="r" b="b"/>
            <a:pathLst>
              <a:path w="31114" h="71120">
                <a:moveTo>
                  <a:pt x="30866" y="19819"/>
                </a:moveTo>
                <a:lnTo>
                  <a:pt x="17400" y="19819"/>
                </a:lnTo>
                <a:lnTo>
                  <a:pt x="17400" y="70646"/>
                </a:lnTo>
                <a:lnTo>
                  <a:pt x="30866" y="70646"/>
                </a:lnTo>
                <a:lnTo>
                  <a:pt x="30866" y="19819"/>
                </a:lnTo>
                <a:close/>
              </a:path>
              <a:path w="31114" h="71120">
                <a:moveTo>
                  <a:pt x="30866" y="0"/>
                </a:moveTo>
                <a:lnTo>
                  <a:pt x="19911" y="0"/>
                </a:lnTo>
                <a:lnTo>
                  <a:pt x="18428" y="4277"/>
                </a:lnTo>
                <a:lnTo>
                  <a:pt x="15600" y="8018"/>
                </a:lnTo>
                <a:lnTo>
                  <a:pt x="11449" y="11226"/>
                </a:lnTo>
                <a:lnTo>
                  <a:pt x="7335" y="14453"/>
                </a:lnTo>
                <a:lnTo>
                  <a:pt x="3519" y="16631"/>
                </a:lnTo>
                <a:lnTo>
                  <a:pt x="0" y="17800"/>
                </a:lnTo>
                <a:lnTo>
                  <a:pt x="0" y="30016"/>
                </a:lnTo>
                <a:lnTo>
                  <a:pt x="6663" y="27838"/>
                </a:lnTo>
                <a:lnTo>
                  <a:pt x="12437" y="24394"/>
                </a:lnTo>
                <a:lnTo>
                  <a:pt x="17400" y="19819"/>
                </a:lnTo>
                <a:lnTo>
                  <a:pt x="30866" y="19819"/>
                </a:lnTo>
                <a:lnTo>
                  <a:pt x="30866"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97" name="object 297"/>
          <p:cNvSpPr/>
          <p:nvPr/>
        </p:nvSpPr>
        <p:spPr>
          <a:xfrm>
            <a:off x="2237611" y="2332956"/>
            <a:ext cx="110005" cy="43587"/>
          </a:xfrm>
          <a:prstGeom prst="rect">
            <a:avLst/>
          </a:prstGeom>
          <a:blipFill>
            <a:blip r:embed="rId24"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98" name="object 298"/>
          <p:cNvSpPr/>
          <p:nvPr/>
        </p:nvSpPr>
        <p:spPr>
          <a:xfrm>
            <a:off x="2207740" y="2436187"/>
            <a:ext cx="18231" cy="41672"/>
          </a:xfrm>
          <a:custGeom>
            <a:avLst/>
            <a:gdLst/>
            <a:ahLst/>
            <a:cxnLst/>
            <a:rect l="l" t="t" r="r" b="b"/>
            <a:pathLst>
              <a:path w="31114" h="71120">
                <a:moveTo>
                  <a:pt x="30866" y="19800"/>
                </a:moveTo>
                <a:lnTo>
                  <a:pt x="17400" y="19800"/>
                </a:lnTo>
                <a:lnTo>
                  <a:pt x="17400" y="70647"/>
                </a:lnTo>
                <a:lnTo>
                  <a:pt x="30866" y="70647"/>
                </a:lnTo>
                <a:lnTo>
                  <a:pt x="30866" y="19800"/>
                </a:lnTo>
                <a:close/>
              </a:path>
              <a:path w="31114" h="71120">
                <a:moveTo>
                  <a:pt x="30866" y="0"/>
                </a:moveTo>
                <a:lnTo>
                  <a:pt x="19911" y="0"/>
                </a:lnTo>
                <a:lnTo>
                  <a:pt x="18428" y="4277"/>
                </a:lnTo>
                <a:lnTo>
                  <a:pt x="15600" y="8020"/>
                </a:lnTo>
                <a:lnTo>
                  <a:pt x="11449" y="11226"/>
                </a:lnTo>
                <a:lnTo>
                  <a:pt x="7335" y="14474"/>
                </a:lnTo>
                <a:lnTo>
                  <a:pt x="3519" y="16633"/>
                </a:lnTo>
                <a:lnTo>
                  <a:pt x="0" y="17800"/>
                </a:lnTo>
                <a:lnTo>
                  <a:pt x="0" y="30017"/>
                </a:lnTo>
                <a:lnTo>
                  <a:pt x="6663" y="27839"/>
                </a:lnTo>
                <a:lnTo>
                  <a:pt x="12437" y="24394"/>
                </a:lnTo>
                <a:lnTo>
                  <a:pt x="17400" y="19800"/>
                </a:lnTo>
                <a:lnTo>
                  <a:pt x="30866" y="19800"/>
                </a:lnTo>
                <a:lnTo>
                  <a:pt x="30866"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299" name="object 299"/>
          <p:cNvSpPr/>
          <p:nvPr/>
        </p:nvSpPr>
        <p:spPr>
          <a:xfrm>
            <a:off x="2237611" y="2435653"/>
            <a:ext cx="110005" cy="43587"/>
          </a:xfrm>
          <a:prstGeom prst="rect">
            <a:avLst/>
          </a:prstGeom>
          <a:blipFill>
            <a:blip r:embed="rId25"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00" name="object 300"/>
          <p:cNvSpPr/>
          <p:nvPr/>
        </p:nvSpPr>
        <p:spPr>
          <a:xfrm>
            <a:off x="2207740" y="2538885"/>
            <a:ext cx="18231" cy="41672"/>
          </a:xfrm>
          <a:custGeom>
            <a:avLst/>
            <a:gdLst/>
            <a:ahLst/>
            <a:cxnLst/>
            <a:rect l="l" t="t" r="r" b="b"/>
            <a:pathLst>
              <a:path w="31114" h="71120">
                <a:moveTo>
                  <a:pt x="30866" y="19799"/>
                </a:moveTo>
                <a:lnTo>
                  <a:pt x="17400" y="19799"/>
                </a:lnTo>
                <a:lnTo>
                  <a:pt x="17400" y="70646"/>
                </a:lnTo>
                <a:lnTo>
                  <a:pt x="30866" y="70646"/>
                </a:lnTo>
                <a:lnTo>
                  <a:pt x="30866" y="19799"/>
                </a:lnTo>
                <a:close/>
              </a:path>
              <a:path w="31114" h="71120">
                <a:moveTo>
                  <a:pt x="30866" y="0"/>
                </a:moveTo>
                <a:lnTo>
                  <a:pt x="19911" y="0"/>
                </a:lnTo>
                <a:lnTo>
                  <a:pt x="18428" y="4276"/>
                </a:lnTo>
                <a:lnTo>
                  <a:pt x="15600" y="8018"/>
                </a:lnTo>
                <a:lnTo>
                  <a:pt x="11449" y="11226"/>
                </a:lnTo>
                <a:lnTo>
                  <a:pt x="7335" y="14453"/>
                </a:lnTo>
                <a:lnTo>
                  <a:pt x="3519" y="16631"/>
                </a:lnTo>
                <a:lnTo>
                  <a:pt x="0" y="17800"/>
                </a:lnTo>
                <a:lnTo>
                  <a:pt x="0" y="30016"/>
                </a:lnTo>
                <a:lnTo>
                  <a:pt x="6663" y="27838"/>
                </a:lnTo>
                <a:lnTo>
                  <a:pt x="12437" y="24394"/>
                </a:lnTo>
                <a:lnTo>
                  <a:pt x="17400" y="19799"/>
                </a:lnTo>
                <a:lnTo>
                  <a:pt x="30866" y="19799"/>
                </a:lnTo>
                <a:lnTo>
                  <a:pt x="30866"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01" name="object 301"/>
          <p:cNvSpPr/>
          <p:nvPr/>
        </p:nvSpPr>
        <p:spPr>
          <a:xfrm>
            <a:off x="2237611" y="2538351"/>
            <a:ext cx="110005" cy="43587"/>
          </a:xfrm>
          <a:prstGeom prst="rect">
            <a:avLst/>
          </a:prstGeom>
          <a:blipFill>
            <a:blip r:embed="rId26"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02" name="object 302"/>
          <p:cNvSpPr/>
          <p:nvPr/>
        </p:nvSpPr>
        <p:spPr>
          <a:xfrm>
            <a:off x="2205017" y="2641037"/>
            <a:ext cx="110610" cy="43599"/>
          </a:xfrm>
          <a:prstGeom prst="rect">
            <a:avLst/>
          </a:prstGeom>
          <a:blipFill>
            <a:blip r:embed="rId27"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03" name="object 303"/>
          <p:cNvSpPr/>
          <p:nvPr/>
        </p:nvSpPr>
        <p:spPr>
          <a:xfrm>
            <a:off x="2205017" y="2743735"/>
            <a:ext cx="110610" cy="43610"/>
          </a:xfrm>
          <a:prstGeom prst="rect">
            <a:avLst/>
          </a:prstGeom>
          <a:blipFill>
            <a:blip r:embed="rId28"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04" name="object 304"/>
          <p:cNvSpPr/>
          <p:nvPr/>
        </p:nvSpPr>
        <p:spPr>
          <a:xfrm>
            <a:off x="2205017" y="2846432"/>
            <a:ext cx="110610" cy="43611"/>
          </a:xfrm>
          <a:prstGeom prst="rect">
            <a:avLst/>
          </a:prstGeom>
          <a:blipFill>
            <a:blip r:embed="rId29"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05" name="object 305"/>
          <p:cNvSpPr/>
          <p:nvPr/>
        </p:nvSpPr>
        <p:spPr>
          <a:xfrm>
            <a:off x="2205631" y="2951647"/>
            <a:ext cx="109996" cy="43587"/>
          </a:xfrm>
          <a:prstGeom prst="rect">
            <a:avLst/>
          </a:prstGeom>
          <a:blipFill>
            <a:blip r:embed="rId30"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06" name="object 306"/>
          <p:cNvSpPr/>
          <p:nvPr/>
        </p:nvSpPr>
        <p:spPr>
          <a:xfrm>
            <a:off x="2205631" y="3051840"/>
            <a:ext cx="109996" cy="43598"/>
          </a:xfrm>
          <a:prstGeom prst="rect">
            <a:avLst/>
          </a:prstGeom>
          <a:blipFill>
            <a:blip r:embed="rId31"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07" name="object 307"/>
          <p:cNvSpPr/>
          <p:nvPr/>
        </p:nvSpPr>
        <p:spPr>
          <a:xfrm>
            <a:off x="2205631" y="3157043"/>
            <a:ext cx="109996" cy="43587"/>
          </a:xfrm>
          <a:prstGeom prst="rect">
            <a:avLst/>
          </a:prstGeom>
          <a:blipFill>
            <a:blip r:embed="rId32"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08" name="object 308"/>
          <p:cNvSpPr/>
          <p:nvPr/>
        </p:nvSpPr>
        <p:spPr>
          <a:xfrm>
            <a:off x="2205631" y="3257223"/>
            <a:ext cx="109996" cy="43610"/>
          </a:xfrm>
          <a:prstGeom prst="rect">
            <a:avLst/>
          </a:prstGeom>
          <a:blipFill>
            <a:blip r:embed="rId33"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09" name="object 309"/>
          <p:cNvSpPr/>
          <p:nvPr/>
        </p:nvSpPr>
        <p:spPr>
          <a:xfrm>
            <a:off x="2205674" y="3364956"/>
            <a:ext cx="109953" cy="43575"/>
          </a:xfrm>
          <a:prstGeom prst="rect">
            <a:avLst/>
          </a:prstGeom>
          <a:blipFill>
            <a:blip r:embed="rId34"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10" name="object 310"/>
          <p:cNvSpPr/>
          <p:nvPr/>
        </p:nvSpPr>
        <p:spPr>
          <a:xfrm>
            <a:off x="2205631" y="3465136"/>
            <a:ext cx="109996" cy="43599"/>
          </a:xfrm>
          <a:prstGeom prst="rect">
            <a:avLst/>
          </a:prstGeom>
          <a:blipFill>
            <a:blip r:embed="rId35"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11" name="object 311"/>
          <p:cNvSpPr/>
          <p:nvPr/>
        </p:nvSpPr>
        <p:spPr>
          <a:xfrm>
            <a:off x="2205674" y="3567834"/>
            <a:ext cx="109953" cy="43599"/>
          </a:xfrm>
          <a:prstGeom prst="rect">
            <a:avLst/>
          </a:prstGeom>
          <a:blipFill>
            <a:blip r:embed="rId36"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12" name="object 312"/>
          <p:cNvSpPr/>
          <p:nvPr/>
        </p:nvSpPr>
        <p:spPr>
          <a:xfrm>
            <a:off x="2205631" y="3670519"/>
            <a:ext cx="109996" cy="43610"/>
          </a:xfrm>
          <a:prstGeom prst="rect">
            <a:avLst/>
          </a:prstGeom>
          <a:blipFill>
            <a:blip r:embed="rId37"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13" name="object 313"/>
          <p:cNvSpPr/>
          <p:nvPr/>
        </p:nvSpPr>
        <p:spPr>
          <a:xfrm>
            <a:off x="2205747" y="3773229"/>
            <a:ext cx="109880" cy="43599"/>
          </a:xfrm>
          <a:prstGeom prst="rect">
            <a:avLst/>
          </a:prstGeom>
          <a:blipFill>
            <a:blip r:embed="rId38"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14" name="object 314"/>
          <p:cNvSpPr/>
          <p:nvPr/>
        </p:nvSpPr>
        <p:spPr>
          <a:xfrm>
            <a:off x="2205747" y="3875927"/>
            <a:ext cx="109880" cy="43598"/>
          </a:xfrm>
          <a:prstGeom prst="rect">
            <a:avLst/>
          </a:prstGeom>
          <a:blipFill>
            <a:blip r:embed="rId39"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15" name="object 315"/>
          <p:cNvSpPr/>
          <p:nvPr/>
        </p:nvSpPr>
        <p:spPr>
          <a:xfrm>
            <a:off x="2205747" y="3978624"/>
            <a:ext cx="109880" cy="43599"/>
          </a:xfrm>
          <a:prstGeom prst="rect">
            <a:avLst/>
          </a:prstGeom>
          <a:blipFill>
            <a:blip r:embed="rId40"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16" name="object 316"/>
          <p:cNvSpPr/>
          <p:nvPr/>
        </p:nvSpPr>
        <p:spPr>
          <a:xfrm>
            <a:off x="2204264" y="4081322"/>
            <a:ext cx="111363" cy="43587"/>
          </a:xfrm>
          <a:prstGeom prst="rect">
            <a:avLst/>
          </a:prstGeom>
          <a:blipFill>
            <a:blip r:embed="rId41"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17" name="object 317"/>
          <p:cNvSpPr/>
          <p:nvPr/>
        </p:nvSpPr>
        <p:spPr>
          <a:xfrm>
            <a:off x="2204264" y="4184007"/>
            <a:ext cx="111363" cy="43587"/>
          </a:xfrm>
          <a:prstGeom prst="rect">
            <a:avLst/>
          </a:prstGeom>
          <a:blipFill>
            <a:blip r:embed="rId42"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18" name="object 318"/>
          <p:cNvSpPr/>
          <p:nvPr/>
        </p:nvSpPr>
        <p:spPr>
          <a:xfrm>
            <a:off x="2197845" y="4287378"/>
            <a:ext cx="98376" cy="39863"/>
          </a:xfrm>
          <a:prstGeom prst="rect">
            <a:avLst/>
          </a:prstGeom>
          <a:blipFill>
            <a:blip r:embed="rId43"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19" name="object 319"/>
          <p:cNvSpPr/>
          <p:nvPr/>
        </p:nvSpPr>
        <p:spPr>
          <a:xfrm>
            <a:off x="2311468" y="4386909"/>
            <a:ext cx="111027" cy="43575"/>
          </a:xfrm>
          <a:prstGeom prst="rect">
            <a:avLst/>
          </a:prstGeom>
          <a:blipFill>
            <a:blip r:embed="rId44"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20" name="object 320"/>
          <p:cNvSpPr/>
          <p:nvPr/>
        </p:nvSpPr>
        <p:spPr>
          <a:xfrm>
            <a:off x="2200243" y="4495140"/>
            <a:ext cx="18231" cy="41672"/>
          </a:xfrm>
          <a:custGeom>
            <a:avLst/>
            <a:gdLst/>
            <a:ahLst/>
            <a:cxnLst/>
            <a:rect l="l" t="t" r="r" b="b"/>
            <a:pathLst>
              <a:path w="31114" h="71120">
                <a:moveTo>
                  <a:pt x="30847" y="19839"/>
                </a:moveTo>
                <a:lnTo>
                  <a:pt x="17400" y="19839"/>
                </a:lnTo>
                <a:lnTo>
                  <a:pt x="17400" y="70647"/>
                </a:lnTo>
                <a:lnTo>
                  <a:pt x="30847" y="70647"/>
                </a:lnTo>
                <a:lnTo>
                  <a:pt x="30847" y="19839"/>
                </a:lnTo>
                <a:close/>
              </a:path>
              <a:path w="31114" h="71120">
                <a:moveTo>
                  <a:pt x="30847" y="0"/>
                </a:moveTo>
                <a:lnTo>
                  <a:pt x="19931" y="0"/>
                </a:lnTo>
                <a:lnTo>
                  <a:pt x="18389" y="4277"/>
                </a:lnTo>
                <a:lnTo>
                  <a:pt x="15581" y="8039"/>
                </a:lnTo>
                <a:lnTo>
                  <a:pt x="11449" y="11226"/>
                </a:lnTo>
                <a:lnTo>
                  <a:pt x="7316" y="14474"/>
                </a:lnTo>
                <a:lnTo>
                  <a:pt x="3500" y="16631"/>
                </a:lnTo>
                <a:lnTo>
                  <a:pt x="0" y="17820"/>
                </a:lnTo>
                <a:lnTo>
                  <a:pt x="0" y="30017"/>
                </a:lnTo>
                <a:lnTo>
                  <a:pt x="6684" y="27839"/>
                </a:lnTo>
                <a:lnTo>
                  <a:pt x="12457" y="24433"/>
                </a:lnTo>
                <a:lnTo>
                  <a:pt x="17400" y="19839"/>
                </a:lnTo>
                <a:lnTo>
                  <a:pt x="30847" y="19839"/>
                </a:lnTo>
                <a:lnTo>
                  <a:pt x="30847"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21" name="object 321"/>
          <p:cNvSpPr/>
          <p:nvPr/>
        </p:nvSpPr>
        <p:spPr>
          <a:xfrm>
            <a:off x="2230123" y="4494619"/>
            <a:ext cx="77996" cy="43563"/>
          </a:xfrm>
          <a:prstGeom prst="rect">
            <a:avLst/>
          </a:prstGeom>
          <a:blipFill>
            <a:blip r:embed="rId45"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22" name="object 322"/>
          <p:cNvSpPr/>
          <p:nvPr/>
        </p:nvSpPr>
        <p:spPr>
          <a:xfrm>
            <a:off x="2277648" y="4592293"/>
            <a:ext cx="107865" cy="43576"/>
          </a:xfrm>
          <a:prstGeom prst="rect">
            <a:avLst/>
          </a:prstGeom>
          <a:blipFill>
            <a:blip r:embed="rId46"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23" name="object 323"/>
          <p:cNvSpPr/>
          <p:nvPr/>
        </p:nvSpPr>
        <p:spPr>
          <a:xfrm>
            <a:off x="2266654" y="4695524"/>
            <a:ext cx="18231" cy="41672"/>
          </a:xfrm>
          <a:custGeom>
            <a:avLst/>
            <a:gdLst/>
            <a:ahLst/>
            <a:cxnLst/>
            <a:rect l="l" t="t" r="r" b="b"/>
            <a:pathLst>
              <a:path w="31114" h="71120">
                <a:moveTo>
                  <a:pt x="30866" y="19819"/>
                </a:moveTo>
                <a:lnTo>
                  <a:pt x="17439" y="19819"/>
                </a:lnTo>
                <a:lnTo>
                  <a:pt x="17439" y="70666"/>
                </a:lnTo>
                <a:lnTo>
                  <a:pt x="30866" y="70666"/>
                </a:lnTo>
                <a:lnTo>
                  <a:pt x="30866" y="19819"/>
                </a:lnTo>
                <a:close/>
              </a:path>
              <a:path w="31114" h="71120">
                <a:moveTo>
                  <a:pt x="30866" y="0"/>
                </a:moveTo>
                <a:lnTo>
                  <a:pt x="19970" y="0"/>
                </a:lnTo>
                <a:lnTo>
                  <a:pt x="18428" y="4296"/>
                </a:lnTo>
                <a:lnTo>
                  <a:pt x="15600" y="8018"/>
                </a:lnTo>
                <a:lnTo>
                  <a:pt x="7335" y="14493"/>
                </a:lnTo>
                <a:lnTo>
                  <a:pt x="3519" y="16652"/>
                </a:lnTo>
                <a:lnTo>
                  <a:pt x="0" y="17819"/>
                </a:lnTo>
                <a:lnTo>
                  <a:pt x="0" y="30036"/>
                </a:lnTo>
                <a:lnTo>
                  <a:pt x="6722" y="27838"/>
                </a:lnTo>
                <a:lnTo>
                  <a:pt x="12476" y="24433"/>
                </a:lnTo>
                <a:lnTo>
                  <a:pt x="17439" y="19819"/>
                </a:lnTo>
                <a:lnTo>
                  <a:pt x="30866" y="19819"/>
                </a:lnTo>
                <a:lnTo>
                  <a:pt x="30866" y="0"/>
                </a:lnTo>
                <a:close/>
              </a:path>
            </a:pathLst>
          </a:custGeom>
          <a:solidFill>
            <a:srgbClr val="231F20"/>
          </a:solid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24" name="object 324"/>
          <p:cNvSpPr/>
          <p:nvPr/>
        </p:nvSpPr>
        <p:spPr>
          <a:xfrm>
            <a:off x="2296267" y="4695002"/>
            <a:ext cx="78274" cy="43576"/>
          </a:xfrm>
          <a:prstGeom prst="rect">
            <a:avLst/>
          </a:prstGeom>
          <a:blipFill>
            <a:blip r:embed="rId47"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25" name="object 325"/>
          <p:cNvSpPr/>
          <p:nvPr/>
        </p:nvSpPr>
        <p:spPr>
          <a:xfrm>
            <a:off x="2253573" y="4797700"/>
            <a:ext cx="78007" cy="43575"/>
          </a:xfrm>
          <a:prstGeom prst="rect">
            <a:avLst/>
          </a:prstGeom>
          <a:blipFill>
            <a:blip r:embed="rId48"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26" name="object 326"/>
          <p:cNvSpPr/>
          <p:nvPr/>
        </p:nvSpPr>
        <p:spPr>
          <a:xfrm>
            <a:off x="2253573" y="4900374"/>
            <a:ext cx="78007" cy="43599"/>
          </a:xfrm>
          <a:prstGeom prst="rect">
            <a:avLst/>
          </a:prstGeom>
          <a:blipFill>
            <a:blip r:embed="rId49"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27" name="object 327"/>
          <p:cNvSpPr/>
          <p:nvPr/>
        </p:nvSpPr>
        <p:spPr>
          <a:xfrm>
            <a:off x="2253689" y="5003083"/>
            <a:ext cx="77892" cy="43587"/>
          </a:xfrm>
          <a:prstGeom prst="rect">
            <a:avLst/>
          </a:prstGeom>
          <a:blipFill>
            <a:blip r:embed="rId50"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28" name="object 328"/>
          <p:cNvSpPr/>
          <p:nvPr/>
        </p:nvSpPr>
        <p:spPr>
          <a:xfrm>
            <a:off x="2236576" y="5105781"/>
            <a:ext cx="79028" cy="43598"/>
          </a:xfrm>
          <a:prstGeom prst="rect">
            <a:avLst/>
          </a:prstGeom>
          <a:blipFill>
            <a:blip r:embed="rId51"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29" name="object 329"/>
          <p:cNvSpPr/>
          <p:nvPr/>
        </p:nvSpPr>
        <p:spPr>
          <a:xfrm>
            <a:off x="2227565" y="5208479"/>
            <a:ext cx="78016" cy="43587"/>
          </a:xfrm>
          <a:prstGeom prst="rect">
            <a:avLst/>
          </a:prstGeom>
          <a:blipFill>
            <a:blip r:embed="rId52"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30" name="object 330"/>
          <p:cNvSpPr/>
          <p:nvPr/>
        </p:nvSpPr>
        <p:spPr>
          <a:xfrm>
            <a:off x="2207739" y="1819433"/>
            <a:ext cx="139877" cy="43599"/>
          </a:xfrm>
          <a:prstGeom prst="rect">
            <a:avLst/>
          </a:prstGeom>
          <a:blipFill>
            <a:blip r:embed="rId53"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31" name="object 331"/>
          <p:cNvSpPr/>
          <p:nvPr/>
        </p:nvSpPr>
        <p:spPr>
          <a:xfrm>
            <a:off x="2204264" y="789997"/>
            <a:ext cx="143353" cy="43587"/>
          </a:xfrm>
          <a:prstGeom prst="rect">
            <a:avLst/>
          </a:prstGeom>
          <a:blipFill>
            <a:blip r:embed="rId54"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332" name="object 332"/>
          <p:cNvSpPr txBox="1"/>
          <p:nvPr/>
        </p:nvSpPr>
        <p:spPr>
          <a:xfrm>
            <a:off x="5770066" y="1949648"/>
            <a:ext cx="1654969" cy="1811084"/>
          </a:xfrm>
          <a:prstGeom prst="rect">
            <a:avLst/>
          </a:prstGeom>
        </p:spPr>
        <p:txBody>
          <a:bodyPr vert="horz" wrap="square" lIns="0" tIns="7441" rIns="0" bIns="0" rtlCol="0">
            <a:spAutoFit/>
          </a:bodyPr>
          <a:lstStyle/>
          <a:p>
            <a:pPr marL="7441" marR="175234" defTabSz="535747" fontAlgn="auto">
              <a:spcBef>
                <a:spcPts val="59"/>
              </a:spcBef>
              <a:spcAft>
                <a:spcPts val="0"/>
              </a:spcAft>
            </a:pPr>
            <a:r>
              <a:rPr sz="2930" spc="-21" dirty="0">
                <a:solidFill>
                  <a:prstClr val="black"/>
                </a:solidFill>
                <a:latin typeface="Arial"/>
                <a:ea typeface="+mn-ea"/>
                <a:cs typeface="Arial"/>
              </a:rPr>
              <a:t>Results:  </a:t>
            </a:r>
            <a:r>
              <a:rPr lang="en-GB" sz="2930" spc="-3" dirty="0">
                <a:solidFill>
                  <a:prstClr val="black"/>
                </a:solidFill>
                <a:latin typeface="Arial"/>
                <a:ea typeface="+mn-ea"/>
                <a:cs typeface="Arial"/>
              </a:rPr>
              <a:t>not bad</a:t>
            </a:r>
            <a:r>
              <a:rPr sz="2930" spc="120" dirty="0">
                <a:solidFill>
                  <a:prstClr val="black"/>
                </a:solidFill>
                <a:latin typeface="Arial"/>
                <a:ea typeface="+mn-ea"/>
                <a:cs typeface="Arial"/>
              </a:rPr>
              <a:t>!</a:t>
            </a:r>
            <a:endParaRPr sz="2930" dirty="0">
              <a:solidFill>
                <a:prstClr val="black"/>
              </a:solidFill>
              <a:latin typeface="Arial"/>
              <a:ea typeface="+mn-ea"/>
              <a:cs typeface="Arial"/>
            </a:endParaRPr>
          </a:p>
          <a:p>
            <a:pPr marL="7441" marR="2976" defTabSz="535747" fontAlgn="auto">
              <a:spcBef>
                <a:spcPts val="0"/>
              </a:spcBef>
              <a:spcAft>
                <a:spcPts val="0"/>
              </a:spcAft>
            </a:pPr>
            <a:r>
              <a:rPr sz="2930" spc="38" dirty="0">
                <a:solidFill>
                  <a:prstClr val="black"/>
                </a:solidFill>
                <a:latin typeface="Arial"/>
                <a:ea typeface="+mn-ea"/>
                <a:cs typeface="Arial"/>
              </a:rPr>
              <a:t>…but</a:t>
            </a:r>
            <a:r>
              <a:rPr lang="en-GB" sz="2930" spc="38" dirty="0">
                <a:solidFill>
                  <a:prstClr val="black"/>
                </a:solidFill>
                <a:latin typeface="Arial"/>
                <a:ea typeface="+mn-ea"/>
                <a:cs typeface="Arial"/>
              </a:rPr>
              <a:t> not general</a:t>
            </a:r>
            <a:endParaRPr sz="2930" dirty="0">
              <a:solidFill>
                <a:prstClr val="black"/>
              </a:solidFill>
              <a:latin typeface="Arial"/>
              <a:ea typeface="+mn-ea"/>
              <a:cs typeface="Arial"/>
            </a:endParaRPr>
          </a:p>
        </p:txBody>
      </p:sp>
    </p:spTree>
    <p:extLst>
      <p:ext uri="{BB962C8B-B14F-4D97-AF65-F5344CB8AC3E}">
        <p14:creationId xmlns:p14="http://schemas.microsoft.com/office/powerpoint/2010/main" val="282770580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0882" y="1436"/>
            <a:ext cx="7622235" cy="5712128"/>
          </a:xfrm>
          <a:prstGeom prst="rect">
            <a:avLst/>
          </a:prstGeom>
        </p:spPr>
      </p:pic>
      <p:sp>
        <p:nvSpPr>
          <p:cNvPr id="3" name="Rectangle 2"/>
          <p:cNvSpPr/>
          <p:nvPr/>
        </p:nvSpPr>
        <p:spPr>
          <a:xfrm>
            <a:off x="27722" y="49188"/>
            <a:ext cx="4572000" cy="523220"/>
          </a:xfrm>
          <a:prstGeom prst="rect">
            <a:avLst/>
          </a:prstGeom>
        </p:spPr>
        <p:txBody>
          <a:bodyPr>
            <a:spAutoFit/>
          </a:bodyPr>
          <a:lstStyle/>
          <a:p>
            <a:r>
              <a:rPr lang="en-GB" sz="1400" dirty="0" err="1">
                <a:solidFill>
                  <a:srgbClr val="222222"/>
                </a:solidFill>
                <a:latin typeface="+mj-lt"/>
              </a:rPr>
              <a:t>Justesen</a:t>
            </a:r>
            <a:r>
              <a:rPr lang="en-GB" sz="1400" dirty="0">
                <a:solidFill>
                  <a:srgbClr val="222222"/>
                </a:solidFill>
                <a:latin typeface="+mj-lt"/>
              </a:rPr>
              <a:t> et al. (2017). Deep learning for video game playing. </a:t>
            </a:r>
            <a:r>
              <a:rPr lang="en-GB" sz="1400" i="1" dirty="0" err="1">
                <a:solidFill>
                  <a:srgbClr val="222222"/>
                </a:solidFill>
                <a:latin typeface="+mj-lt"/>
              </a:rPr>
              <a:t>arXiv</a:t>
            </a:r>
            <a:r>
              <a:rPr lang="en-GB" sz="1400" i="1" dirty="0">
                <a:solidFill>
                  <a:srgbClr val="222222"/>
                </a:solidFill>
                <a:latin typeface="+mj-lt"/>
              </a:rPr>
              <a:t> preprint arXiv:1708.07902</a:t>
            </a:r>
            <a:r>
              <a:rPr lang="en-GB" sz="1400" dirty="0">
                <a:solidFill>
                  <a:srgbClr val="222222"/>
                </a:solidFill>
                <a:latin typeface="+mj-lt"/>
              </a:rPr>
              <a:t>.</a:t>
            </a:r>
            <a:endParaRPr lang="en-GB" sz="1400" dirty="0">
              <a:latin typeface="+mj-lt"/>
            </a:endParaRPr>
          </a:p>
        </p:txBody>
      </p:sp>
    </p:spTree>
    <p:extLst>
      <p:ext uri="{BB962C8B-B14F-4D97-AF65-F5344CB8AC3E}">
        <p14:creationId xmlns:p14="http://schemas.microsoft.com/office/powerpoint/2010/main" val="122473125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47AFA7AC-101C-0A75-8E3D-1D07674E8865}"/>
              </a:ext>
            </a:extLst>
          </p:cNvPr>
          <p:cNvSpPr txBox="1">
            <a:spLocks/>
          </p:cNvSpPr>
          <p:nvPr/>
        </p:nvSpPr>
        <p:spPr bwMode="auto">
          <a:xfrm>
            <a:off x="3957" y="-22820"/>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000" cap="none" dirty="0"/>
              <a:t>Proximal Policy Optimization</a:t>
            </a:r>
            <a:endParaRPr lang="en-GB" sz="4000" b="1" cap="none" dirty="0">
              <a:solidFill>
                <a:srgbClr val="FFC000"/>
              </a:solidFill>
            </a:endParaRPr>
          </a:p>
        </p:txBody>
      </p:sp>
      <p:sp>
        <p:nvSpPr>
          <p:cNvPr id="3" name="object 5">
            <a:extLst>
              <a:ext uri="{FF2B5EF4-FFF2-40B4-BE49-F238E27FC236}">
                <a16:creationId xmlns:a16="http://schemas.microsoft.com/office/drawing/2014/main" id="{179717AF-2CC2-9068-9B51-49D3B85F1666}"/>
              </a:ext>
            </a:extLst>
          </p:cNvPr>
          <p:cNvSpPr txBox="1"/>
          <p:nvPr/>
        </p:nvSpPr>
        <p:spPr>
          <a:xfrm>
            <a:off x="379698" y="1345332"/>
            <a:ext cx="8384604" cy="4748776"/>
          </a:xfrm>
          <a:prstGeom prst="rect">
            <a:avLst/>
          </a:prstGeom>
        </p:spPr>
        <p:txBody>
          <a:bodyPr vert="horz" wrap="square" lIns="0" tIns="8930" rIns="0" bIns="0" rtlCol="0">
            <a:spAutoFit/>
          </a:bodyPr>
          <a:lstStyle/>
          <a:p>
            <a:pPr marL="7441" defTabSz="535747" fontAlgn="auto">
              <a:spcBef>
                <a:spcPts val="70"/>
              </a:spcBef>
              <a:spcAft>
                <a:spcPts val="0"/>
              </a:spcAft>
            </a:pPr>
            <a:r>
              <a:rPr lang="en-GB" sz="2800" spc="26" dirty="0">
                <a:solidFill>
                  <a:prstClr val="black"/>
                </a:solidFill>
                <a:latin typeface="+mn-lt"/>
                <a:ea typeface="+mn-ea"/>
                <a:cs typeface="Arial"/>
              </a:rPr>
              <a:t>Major step forward for RL in games</a:t>
            </a:r>
            <a:endParaRPr sz="2800" dirty="0">
              <a:solidFill>
                <a:prstClr val="black"/>
              </a:solidFill>
              <a:latin typeface="+mn-lt"/>
              <a:ea typeface="+mn-ea"/>
              <a:cs typeface="Arial"/>
            </a:endParaRPr>
          </a:p>
          <a:p>
            <a:pPr defTabSz="535747" fontAlgn="auto">
              <a:spcBef>
                <a:spcPts val="29"/>
              </a:spcBef>
              <a:spcAft>
                <a:spcPts val="0"/>
              </a:spcAft>
            </a:pPr>
            <a:endParaRPr sz="2800" dirty="0">
              <a:solidFill>
                <a:prstClr val="black"/>
              </a:solidFill>
              <a:latin typeface="+mn-lt"/>
              <a:ea typeface="+mn-ea"/>
              <a:cs typeface="Times New Roman"/>
            </a:endParaRPr>
          </a:p>
          <a:p>
            <a:pPr marL="267873" indent="-245551" defTabSz="535747" fontAlgn="auto">
              <a:spcBef>
                <a:spcPts val="0"/>
              </a:spcBef>
              <a:spcAft>
                <a:spcPts val="0"/>
              </a:spcAft>
              <a:buSzPct val="75000"/>
              <a:buFontTx/>
              <a:buChar char="•"/>
              <a:tabLst>
                <a:tab pos="267501" algn="l"/>
                <a:tab pos="267873" algn="l"/>
              </a:tabLst>
            </a:pPr>
            <a:r>
              <a:rPr lang="en-GB" sz="2800" dirty="0">
                <a:latin typeface="+mn-lt"/>
                <a:ea typeface="ＭＳ Ｐゴシック" charset="-128"/>
                <a:cs typeface="ＭＳ Ｐゴシック" charset="-128"/>
              </a:rPr>
              <a:t>Policy gradient method; limits the changes to the policy yielding a more stable RL method (i.e., less catastrophic forgetting) </a:t>
            </a:r>
            <a:endParaRPr sz="2800" dirty="0">
              <a:solidFill>
                <a:prstClr val="black"/>
              </a:solidFill>
              <a:latin typeface="+mn-lt"/>
              <a:ea typeface="+mn-ea"/>
              <a:cs typeface="Times New Roman"/>
            </a:endParaRPr>
          </a:p>
          <a:p>
            <a:pPr marL="267873" indent="-245551" defTabSz="535747" fontAlgn="auto">
              <a:spcBef>
                <a:spcPts val="0"/>
              </a:spcBef>
              <a:spcAft>
                <a:spcPts val="0"/>
              </a:spcAft>
              <a:buSzPct val="75000"/>
              <a:buFontTx/>
              <a:buChar char="•"/>
              <a:tabLst>
                <a:tab pos="267501" algn="l"/>
                <a:tab pos="267873" algn="l"/>
              </a:tabLst>
            </a:pPr>
            <a:r>
              <a:rPr lang="en-GB" sz="2800" spc="6" dirty="0">
                <a:solidFill>
                  <a:prstClr val="black"/>
                </a:solidFill>
                <a:latin typeface="+mn-lt"/>
                <a:ea typeface="+mn-ea"/>
                <a:cs typeface="Arial"/>
              </a:rPr>
              <a:t>Atari: great performance! </a:t>
            </a:r>
          </a:p>
          <a:p>
            <a:pPr marL="267873" indent="-245551" defTabSz="535747" fontAlgn="auto">
              <a:spcBef>
                <a:spcPts val="0"/>
              </a:spcBef>
              <a:spcAft>
                <a:spcPts val="0"/>
              </a:spcAft>
              <a:buSzPct val="75000"/>
              <a:buFontTx/>
              <a:buChar char="•"/>
              <a:tabLst>
                <a:tab pos="267501" algn="l"/>
                <a:tab pos="267873" algn="l"/>
              </a:tabLst>
            </a:pPr>
            <a:r>
              <a:rPr lang="en-GB" sz="2800" spc="6" dirty="0">
                <a:solidFill>
                  <a:prstClr val="black"/>
                </a:solidFill>
                <a:latin typeface="+mn-lt"/>
                <a:ea typeface="+mn-ea"/>
                <a:cs typeface="Arial"/>
              </a:rPr>
              <a:t>Dota 2: beating the world champion!</a:t>
            </a:r>
            <a:endParaRPr sz="2800" dirty="0">
              <a:solidFill>
                <a:prstClr val="black"/>
              </a:solidFill>
              <a:latin typeface="+mn-lt"/>
              <a:ea typeface="+mn-ea"/>
              <a:cs typeface="Arial"/>
            </a:endParaRPr>
          </a:p>
          <a:p>
            <a:pPr defTabSz="535747" fontAlgn="auto">
              <a:spcBef>
                <a:spcPts val="18"/>
              </a:spcBef>
              <a:spcAft>
                <a:spcPts val="0"/>
              </a:spcAft>
            </a:pPr>
            <a:endParaRPr sz="2800" dirty="0">
              <a:solidFill>
                <a:prstClr val="black"/>
              </a:solidFill>
              <a:latin typeface="+mn-lt"/>
              <a:ea typeface="+mn-ea"/>
              <a:cs typeface="Times New Roman"/>
            </a:endParaRPr>
          </a:p>
          <a:p>
            <a:r>
              <a:rPr lang="en-GB" sz="2800" dirty="0">
                <a:latin typeface="+mn-lt"/>
                <a:ea typeface="ＭＳ Ｐゴシック" charset="-128"/>
                <a:cs typeface="ＭＳ Ｐゴシック" charset="-128"/>
              </a:rPr>
              <a:t>Because of its simplicity, stability, and versatility, PPO is often used as a default RL algorithm in gameplaying</a:t>
            </a:r>
            <a:endParaRPr lang="en-MT" sz="2800" dirty="0">
              <a:latin typeface="+mn-lt"/>
            </a:endParaRPr>
          </a:p>
          <a:p>
            <a:pPr marL="7441" marR="2976" defTabSz="535747" fontAlgn="auto">
              <a:lnSpc>
                <a:spcPct val="100499"/>
              </a:lnSpc>
              <a:spcBef>
                <a:spcPts val="0"/>
              </a:spcBef>
              <a:spcAft>
                <a:spcPts val="0"/>
              </a:spcAft>
            </a:pPr>
            <a:endParaRPr sz="2800" dirty="0">
              <a:solidFill>
                <a:prstClr val="black"/>
              </a:solidFill>
              <a:latin typeface="+mn-lt"/>
              <a:ea typeface="+mn-ea"/>
              <a:cs typeface="Arial"/>
            </a:endParaRPr>
          </a:p>
        </p:txBody>
      </p:sp>
    </p:spTree>
    <p:extLst>
      <p:ext uri="{BB962C8B-B14F-4D97-AF65-F5344CB8AC3E}">
        <p14:creationId xmlns:p14="http://schemas.microsoft.com/office/powerpoint/2010/main" val="231255338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F85D3-02E8-BE36-1088-4D776E59FBAC}"/>
            </a:ext>
          </a:extLst>
        </p:cNvPr>
        <p:cNvGrpSpPr/>
        <p:nvPr/>
      </p:nvGrpSpPr>
      <p:grpSpPr>
        <a:xfrm>
          <a:off x="0" y="0"/>
          <a:ext cx="0" cy="0"/>
          <a:chOff x="0" y="0"/>
          <a:chExt cx="0" cy="0"/>
        </a:xfrm>
      </p:grpSpPr>
      <p:sp>
        <p:nvSpPr>
          <p:cNvPr id="4" name="Title 7">
            <a:extLst>
              <a:ext uri="{FF2B5EF4-FFF2-40B4-BE49-F238E27FC236}">
                <a16:creationId xmlns:a16="http://schemas.microsoft.com/office/drawing/2014/main" id="{E23568BE-D8E6-955B-1F92-A81499C07091}"/>
              </a:ext>
            </a:extLst>
          </p:cNvPr>
          <p:cNvSpPr txBox="1">
            <a:spLocks/>
          </p:cNvSpPr>
          <p:nvPr/>
        </p:nvSpPr>
        <p:spPr bwMode="auto">
          <a:xfrm>
            <a:off x="3957" y="4677991"/>
            <a:ext cx="9144001" cy="1080000"/>
          </a:xfrm>
          <a:prstGeom prst="rect">
            <a:avLst/>
          </a:prstGeom>
          <a:blipFill>
            <a:blip r:embed="rId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3800" cap="none" dirty="0"/>
              <a:t>Evolutionary RL</a:t>
            </a:r>
            <a:endParaRPr lang="en-GB" sz="3800" b="1" cap="none" dirty="0">
              <a:solidFill>
                <a:srgbClr val="FFC000"/>
              </a:solidFill>
            </a:endParaRPr>
          </a:p>
        </p:txBody>
      </p:sp>
    </p:spTree>
    <p:extLst>
      <p:ext uri="{BB962C8B-B14F-4D97-AF65-F5344CB8AC3E}">
        <p14:creationId xmlns:p14="http://schemas.microsoft.com/office/powerpoint/2010/main" val="218430343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610320" y="1934765"/>
            <a:ext cx="5863828" cy="2961680"/>
          </a:xfrm>
          <a:prstGeom prst="rect">
            <a:avLst/>
          </a:prstGeom>
          <a:blipFill>
            <a:blip r:embed="rId3" cstate="print"/>
            <a:stretch>
              <a:fillRect/>
            </a:stretch>
          </a:blipFill>
        </p:spPr>
        <p:txBody>
          <a:bodyPr wrap="square" lIns="0" tIns="0" rIns="0" bIns="0" rtlCol="0"/>
          <a:lstStyle/>
          <a:p>
            <a:endParaRPr sz="1406"/>
          </a:p>
        </p:txBody>
      </p:sp>
      <p:sp>
        <p:nvSpPr>
          <p:cNvPr id="6" name="Title 7"/>
          <p:cNvSpPr txBox="1">
            <a:spLocks/>
          </p:cNvSpPr>
          <p:nvPr/>
        </p:nvSpPr>
        <p:spPr bwMode="auto">
          <a:xfrm>
            <a:off x="3957" y="-49714"/>
            <a:ext cx="9144001" cy="1080000"/>
          </a:xfrm>
          <a:prstGeom prst="rect">
            <a:avLst/>
          </a:prstGeom>
          <a:blipFill>
            <a:blip r:embed="rId4"/>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000" cap="none" dirty="0"/>
              <a:t>(Neuro)Evolution as a RL Problem</a:t>
            </a:r>
            <a:endParaRPr lang="en-GB" sz="4000" b="1" cap="none" dirty="0">
              <a:solidFill>
                <a:srgbClr val="FFC000"/>
              </a:solidFill>
            </a:endParaRPr>
          </a:p>
        </p:txBody>
      </p:sp>
    </p:spTree>
    <p:extLst>
      <p:ext uri="{BB962C8B-B14F-4D97-AF65-F5344CB8AC3E}">
        <p14:creationId xmlns:p14="http://schemas.microsoft.com/office/powerpoint/2010/main" val="212081862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11561" y="1703338"/>
            <a:ext cx="7992887" cy="1938992"/>
          </a:xfrm>
          <a:prstGeom prst="rect">
            <a:avLst/>
          </a:prstGeom>
        </p:spPr>
        <p:txBody>
          <a:bodyPr wrap="square">
            <a:spAutoFit/>
          </a:bodyPr>
          <a:lstStyle/>
          <a:p>
            <a:pPr marL="457200" indent="-457200">
              <a:buFont typeface="Arial" panose="020B0604020202020204" pitchFamily="34" charset="0"/>
              <a:buChar char="•"/>
            </a:pPr>
            <a:r>
              <a:rPr lang="en-GB" sz="3000" dirty="0">
                <a:latin typeface="+mj-lt"/>
              </a:rPr>
              <a:t>Stochastic global optimization algorithms</a:t>
            </a:r>
          </a:p>
          <a:p>
            <a:pPr marL="457200" indent="-457200">
              <a:buFont typeface="Arial" panose="020B0604020202020204" pitchFamily="34" charset="0"/>
              <a:buChar char="•"/>
            </a:pPr>
            <a:r>
              <a:rPr lang="en-GB" sz="3000" dirty="0">
                <a:latin typeface="+mj-lt"/>
              </a:rPr>
              <a:t>Inspired by Darwinian natural evolution</a:t>
            </a:r>
          </a:p>
          <a:p>
            <a:pPr marL="457200" indent="-457200">
              <a:buFont typeface="Arial" panose="020B0604020202020204" pitchFamily="34" charset="0"/>
              <a:buChar char="•"/>
            </a:pPr>
            <a:r>
              <a:rPr lang="en-GB" sz="3000" dirty="0">
                <a:latin typeface="+mj-lt"/>
              </a:rPr>
              <a:t>Extremely domain-general, widely used in practice</a:t>
            </a:r>
          </a:p>
        </p:txBody>
      </p:sp>
      <p:sp>
        <p:nvSpPr>
          <p:cNvPr id="6" name="Title 7"/>
          <p:cNvSpPr txBox="1">
            <a:spLocks/>
          </p:cNvSpPr>
          <p:nvPr/>
        </p:nvSpPr>
        <p:spPr bwMode="auto">
          <a:xfrm>
            <a:off x="3957" y="-49714"/>
            <a:ext cx="9144001" cy="1080000"/>
          </a:xfrm>
          <a:prstGeom prst="rect">
            <a:avLst/>
          </a:prstGeom>
          <a:blipFill>
            <a:blip r:embed="rId2"/>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000" cap="none" dirty="0"/>
              <a:t>Evolutionary Algorithms</a:t>
            </a:r>
            <a:endParaRPr lang="en-GB" sz="4000" b="1" cap="none" dirty="0">
              <a:solidFill>
                <a:srgbClr val="FFC000"/>
              </a:solidFill>
            </a:endParaRPr>
          </a:p>
        </p:txBody>
      </p:sp>
    </p:spTree>
    <p:extLst>
      <p:ext uri="{BB962C8B-B14F-4D97-AF65-F5344CB8AC3E}">
        <p14:creationId xmlns:p14="http://schemas.microsoft.com/office/powerpoint/2010/main" val="360915396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11561" y="1149340"/>
            <a:ext cx="7488831" cy="2939266"/>
          </a:xfrm>
          <a:prstGeom prst="rect">
            <a:avLst/>
          </a:prstGeom>
        </p:spPr>
        <p:txBody>
          <a:bodyPr wrap="square">
            <a:spAutoFit/>
          </a:bodyPr>
          <a:lstStyle/>
          <a:p>
            <a:pPr marL="342900" indent="-342900">
              <a:buFont typeface="Arial" panose="020B0604020202020204" pitchFamily="34" charset="0"/>
              <a:buChar char="•"/>
            </a:pPr>
            <a:r>
              <a:rPr lang="en-GB" sz="3000" dirty="0">
                <a:latin typeface="+mj-lt"/>
              </a:rPr>
              <a:t>Create a population of </a:t>
            </a:r>
            <a:r>
              <a:rPr lang="en-GB" sz="3000" dirty="0" err="1">
                <a:latin typeface="+mj-lt"/>
              </a:rPr>
              <a:t>μ+λ</a:t>
            </a:r>
            <a:r>
              <a:rPr lang="en-GB" sz="3000" dirty="0">
                <a:latin typeface="+mj-lt"/>
              </a:rPr>
              <a:t> individuals</a:t>
            </a:r>
          </a:p>
          <a:p>
            <a:pPr marL="342900" indent="-342900">
              <a:buFont typeface="Arial" panose="020B0604020202020204" pitchFamily="34" charset="0"/>
              <a:buChar char="•"/>
            </a:pPr>
            <a:r>
              <a:rPr lang="en-GB" sz="3000" dirty="0">
                <a:latin typeface="+mj-lt"/>
              </a:rPr>
              <a:t>At each generation</a:t>
            </a:r>
          </a:p>
          <a:p>
            <a:pPr marL="800100" lvl="1" indent="-342900">
              <a:buFont typeface="Calibri" panose="020F0502020204030204" pitchFamily="34" charset="0"/>
              <a:buChar char="―"/>
            </a:pPr>
            <a:r>
              <a:rPr lang="en-GB" sz="2500" dirty="0">
                <a:latin typeface="+mj-lt"/>
              </a:rPr>
              <a:t>Evaluate all individuals in the population</a:t>
            </a:r>
          </a:p>
          <a:p>
            <a:pPr marL="800100" lvl="1" indent="-342900">
              <a:buFont typeface="Calibri" panose="020F0502020204030204" pitchFamily="34" charset="0"/>
              <a:buChar char="―"/>
            </a:pPr>
            <a:r>
              <a:rPr lang="en-GB" sz="2500" dirty="0">
                <a:latin typeface="+mj-lt"/>
              </a:rPr>
              <a:t>Sort by ﬁtness</a:t>
            </a:r>
          </a:p>
          <a:p>
            <a:pPr marL="800100" lvl="1" indent="-342900">
              <a:buFont typeface="Calibri" panose="020F0502020204030204" pitchFamily="34" charset="0"/>
              <a:buChar char="―"/>
            </a:pPr>
            <a:r>
              <a:rPr lang="en-GB" sz="2500" dirty="0">
                <a:latin typeface="+mj-lt"/>
              </a:rPr>
              <a:t>Remove the worst λ individuals</a:t>
            </a:r>
          </a:p>
          <a:p>
            <a:pPr marL="800100" lvl="1" indent="-342900">
              <a:buFont typeface="Calibri" panose="020F0502020204030204" pitchFamily="34" charset="0"/>
              <a:buChar char="―"/>
            </a:pPr>
            <a:r>
              <a:rPr lang="en-GB" sz="2500" dirty="0">
                <a:latin typeface="+mj-lt"/>
              </a:rPr>
              <a:t>Replace with mutated copies of the μ best individuals</a:t>
            </a:r>
          </a:p>
        </p:txBody>
      </p:sp>
      <p:sp>
        <p:nvSpPr>
          <p:cNvPr id="6" name="Title 7"/>
          <p:cNvSpPr txBox="1">
            <a:spLocks/>
          </p:cNvSpPr>
          <p:nvPr/>
        </p:nvSpPr>
        <p:spPr bwMode="auto">
          <a:xfrm>
            <a:off x="3957" y="-42991"/>
            <a:ext cx="9144001" cy="1080000"/>
          </a:xfrm>
          <a:prstGeom prst="rect">
            <a:avLst/>
          </a:prstGeom>
          <a:blipFill>
            <a:blip r:embed="rId2"/>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000" cap="none" dirty="0"/>
              <a:t>Simple </a:t>
            </a:r>
            <a:r>
              <a:rPr lang="el-GR" sz="4000" cap="none" dirty="0" err="1"/>
              <a:t>μ+λ</a:t>
            </a:r>
            <a:r>
              <a:rPr lang="en-GB" sz="4000" cap="none" dirty="0"/>
              <a:t> Evolutionary Strategy</a:t>
            </a:r>
            <a:endParaRPr lang="en-GB" sz="4000" b="1" cap="none" dirty="0">
              <a:solidFill>
                <a:srgbClr val="FFC000"/>
              </a:solidFill>
            </a:endParaRPr>
          </a:p>
        </p:txBody>
      </p:sp>
    </p:spTree>
    <p:extLst>
      <p:ext uri="{BB962C8B-B14F-4D97-AF65-F5344CB8AC3E}">
        <p14:creationId xmlns:p14="http://schemas.microsoft.com/office/powerpoint/2010/main" val="373404992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3" name="Group 292"/>
          <p:cNvGrpSpPr/>
          <p:nvPr/>
        </p:nvGrpSpPr>
        <p:grpSpPr>
          <a:xfrm>
            <a:off x="1907998" y="1074399"/>
            <a:ext cx="5596255" cy="4519405"/>
            <a:chOff x="1115616" y="366132"/>
            <a:chExt cx="6975087" cy="5823476"/>
          </a:xfrm>
        </p:grpSpPr>
        <p:sp>
          <p:nvSpPr>
            <p:cNvPr id="233" name="Rounded Rectangle 232"/>
            <p:cNvSpPr/>
            <p:nvPr/>
          </p:nvSpPr>
          <p:spPr>
            <a:xfrm rot="5400000">
              <a:off x="5826562" y="715499"/>
              <a:ext cx="2342642" cy="2160240"/>
            </a:xfrm>
            <a:prstGeom prst="roundRect">
              <a:avLst>
                <a:gd name="adj" fmla="val 6492"/>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761970"/>
              <a:endParaRPr lang="el-GR" sz="1500">
                <a:solidFill>
                  <a:prstClr val="black"/>
                </a:solidFill>
                <a:latin typeface="Calibri" panose="020F0502020204030204"/>
              </a:endParaRPr>
            </a:p>
          </p:txBody>
        </p:sp>
        <p:grpSp>
          <p:nvGrpSpPr>
            <p:cNvPr id="53" name="Group 52"/>
            <p:cNvGrpSpPr/>
            <p:nvPr/>
          </p:nvGrpSpPr>
          <p:grpSpPr>
            <a:xfrm rot="5400000">
              <a:off x="5552548" y="817446"/>
              <a:ext cx="2918851" cy="2016224"/>
              <a:chOff x="933069" y="404664"/>
              <a:chExt cx="4616754" cy="2894924"/>
            </a:xfrm>
          </p:grpSpPr>
          <p:sp>
            <p:nvSpPr>
              <p:cNvPr id="16" name="Oval 15"/>
              <p:cNvSpPr/>
              <p:nvPr/>
            </p:nvSpPr>
            <p:spPr>
              <a:xfrm>
                <a:off x="3031749" y="404664"/>
                <a:ext cx="360000" cy="36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761970"/>
                <a:endParaRPr lang="el-GR" sz="1500" dirty="0">
                  <a:solidFill>
                    <a:prstClr val="black"/>
                  </a:solidFill>
                  <a:latin typeface="Calibri" panose="020F0502020204030204"/>
                </a:endParaRPr>
              </a:p>
            </p:txBody>
          </p:sp>
          <p:sp>
            <p:nvSpPr>
              <p:cNvPr id="17" name="Rectangle 16"/>
              <p:cNvSpPr/>
              <p:nvPr/>
            </p:nvSpPr>
            <p:spPr>
              <a:xfrm>
                <a:off x="1566051" y="896955"/>
                <a:ext cx="377548" cy="38429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defTabSz="761970"/>
                <a:endParaRPr lang="el-GR" sz="1500" dirty="0">
                  <a:solidFill>
                    <a:prstClr val="black"/>
                  </a:solidFill>
                  <a:latin typeface="Calibri" panose="020F0502020204030204"/>
                </a:endParaRPr>
              </a:p>
            </p:txBody>
          </p:sp>
          <p:cxnSp>
            <p:nvCxnSpPr>
              <p:cNvPr id="18" name="Straight Arrow Connector 17"/>
              <p:cNvCxnSpPr>
                <a:endCxn id="17" idx="1"/>
              </p:cNvCxnSpPr>
              <p:nvPr/>
            </p:nvCxnSpPr>
            <p:spPr>
              <a:xfrm flipV="1">
                <a:off x="933069" y="1089100"/>
                <a:ext cx="632982" cy="610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7" idx="3"/>
                <a:endCxn id="16" idx="2"/>
              </p:cNvCxnSpPr>
              <p:nvPr/>
            </p:nvCxnSpPr>
            <p:spPr>
              <a:xfrm flipV="1">
                <a:off x="1943599" y="584664"/>
                <a:ext cx="1088150" cy="50443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568923" y="1647344"/>
                <a:ext cx="377548" cy="38429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defTabSz="761970"/>
                <a:endParaRPr lang="el-GR" sz="1500" dirty="0">
                  <a:solidFill>
                    <a:prstClr val="black"/>
                  </a:solidFill>
                  <a:latin typeface="Calibri" panose="020F0502020204030204"/>
                </a:endParaRPr>
              </a:p>
            </p:txBody>
          </p:sp>
          <p:cxnSp>
            <p:nvCxnSpPr>
              <p:cNvPr id="21" name="Straight Arrow Connector 20"/>
              <p:cNvCxnSpPr>
                <a:endCxn id="20" idx="1"/>
              </p:cNvCxnSpPr>
              <p:nvPr/>
            </p:nvCxnSpPr>
            <p:spPr>
              <a:xfrm flipV="1">
                <a:off x="935941" y="1839489"/>
                <a:ext cx="632982" cy="610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1568899" y="2402128"/>
                <a:ext cx="377548" cy="38429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defTabSz="761970"/>
                <a:endParaRPr lang="el-GR" sz="1500" dirty="0">
                  <a:solidFill>
                    <a:prstClr val="black"/>
                  </a:solidFill>
                  <a:latin typeface="Calibri" panose="020F0502020204030204"/>
                </a:endParaRPr>
              </a:p>
            </p:txBody>
          </p:sp>
          <p:cxnSp>
            <p:nvCxnSpPr>
              <p:cNvPr id="23" name="Straight Arrow Connector 22"/>
              <p:cNvCxnSpPr>
                <a:endCxn id="22" idx="1"/>
              </p:cNvCxnSpPr>
              <p:nvPr/>
            </p:nvCxnSpPr>
            <p:spPr>
              <a:xfrm flipV="1">
                <a:off x="935917" y="2594273"/>
                <a:ext cx="632982" cy="610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7" idx="3"/>
                <a:endCxn id="25" idx="1"/>
              </p:cNvCxnSpPr>
              <p:nvPr/>
            </p:nvCxnSpPr>
            <p:spPr>
              <a:xfrm>
                <a:off x="1943599" y="1089100"/>
                <a:ext cx="1146672" cy="21322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3037550" y="1249602"/>
                <a:ext cx="360000" cy="36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761970"/>
                <a:endParaRPr lang="el-GR" sz="1500" dirty="0">
                  <a:solidFill>
                    <a:prstClr val="black"/>
                  </a:solidFill>
                  <a:latin typeface="Calibri" panose="020F0502020204030204"/>
                </a:endParaRPr>
              </a:p>
            </p:txBody>
          </p:sp>
          <p:sp>
            <p:nvSpPr>
              <p:cNvPr id="26" name="Oval 25"/>
              <p:cNvSpPr/>
              <p:nvPr/>
            </p:nvSpPr>
            <p:spPr>
              <a:xfrm>
                <a:off x="3037550" y="2057860"/>
                <a:ext cx="360000" cy="36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761970"/>
                <a:endParaRPr lang="el-GR" sz="1500" dirty="0">
                  <a:solidFill>
                    <a:prstClr val="black"/>
                  </a:solidFill>
                  <a:latin typeface="Calibri" panose="020F0502020204030204"/>
                </a:endParaRPr>
              </a:p>
            </p:txBody>
          </p:sp>
          <p:sp>
            <p:nvSpPr>
              <p:cNvPr id="27" name="Oval 26"/>
              <p:cNvSpPr/>
              <p:nvPr/>
            </p:nvSpPr>
            <p:spPr>
              <a:xfrm>
                <a:off x="3043746" y="2939588"/>
                <a:ext cx="360000" cy="36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761970"/>
                <a:endParaRPr lang="el-GR" sz="1500" dirty="0">
                  <a:solidFill>
                    <a:prstClr val="black"/>
                  </a:solidFill>
                  <a:latin typeface="Calibri" panose="020F0502020204030204"/>
                </a:endParaRPr>
              </a:p>
            </p:txBody>
          </p:sp>
          <p:sp>
            <p:nvSpPr>
              <p:cNvPr id="28" name="Oval 27"/>
              <p:cNvSpPr/>
              <p:nvPr/>
            </p:nvSpPr>
            <p:spPr>
              <a:xfrm>
                <a:off x="4494033" y="2054362"/>
                <a:ext cx="360000" cy="36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761970"/>
                <a:endParaRPr lang="el-GR" sz="1500" dirty="0">
                  <a:solidFill>
                    <a:prstClr val="black"/>
                  </a:solidFill>
                  <a:latin typeface="Calibri" panose="020F0502020204030204"/>
                </a:endParaRPr>
              </a:p>
            </p:txBody>
          </p:sp>
          <p:sp>
            <p:nvSpPr>
              <p:cNvPr id="29" name="Oval 28"/>
              <p:cNvSpPr/>
              <p:nvPr/>
            </p:nvSpPr>
            <p:spPr>
              <a:xfrm>
                <a:off x="4488629" y="1281245"/>
                <a:ext cx="360000" cy="36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761970"/>
                <a:endParaRPr lang="el-GR" sz="1500" dirty="0">
                  <a:solidFill>
                    <a:prstClr val="black"/>
                  </a:solidFill>
                  <a:latin typeface="Calibri" panose="020F0502020204030204"/>
                </a:endParaRPr>
              </a:p>
            </p:txBody>
          </p:sp>
          <p:cxnSp>
            <p:nvCxnSpPr>
              <p:cNvPr id="30" name="Straight Arrow Connector 29"/>
              <p:cNvCxnSpPr>
                <a:stCxn id="17" idx="3"/>
                <a:endCxn id="26" idx="1"/>
              </p:cNvCxnSpPr>
              <p:nvPr/>
            </p:nvCxnSpPr>
            <p:spPr>
              <a:xfrm>
                <a:off x="1943599" y="1089100"/>
                <a:ext cx="1146672" cy="102148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7" idx="3"/>
                <a:endCxn id="27" idx="0"/>
              </p:cNvCxnSpPr>
              <p:nvPr/>
            </p:nvCxnSpPr>
            <p:spPr>
              <a:xfrm>
                <a:off x="1943599" y="1089100"/>
                <a:ext cx="1280147" cy="18504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20" idx="3"/>
                <a:endCxn id="16" idx="3"/>
              </p:cNvCxnSpPr>
              <p:nvPr/>
            </p:nvCxnSpPr>
            <p:spPr>
              <a:xfrm flipV="1">
                <a:off x="1946471" y="711943"/>
                <a:ext cx="1137999" cy="112754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20" idx="3"/>
                <a:endCxn id="25" idx="2"/>
              </p:cNvCxnSpPr>
              <p:nvPr/>
            </p:nvCxnSpPr>
            <p:spPr>
              <a:xfrm flipV="1">
                <a:off x="1946471" y="1429602"/>
                <a:ext cx="1091079" cy="40988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20" idx="3"/>
                <a:endCxn id="26" idx="2"/>
              </p:cNvCxnSpPr>
              <p:nvPr/>
            </p:nvCxnSpPr>
            <p:spPr>
              <a:xfrm>
                <a:off x="1946471" y="1839489"/>
                <a:ext cx="1091079" cy="39837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20" idx="3"/>
                <a:endCxn id="27" idx="1"/>
              </p:cNvCxnSpPr>
              <p:nvPr/>
            </p:nvCxnSpPr>
            <p:spPr>
              <a:xfrm>
                <a:off x="1946471" y="1839489"/>
                <a:ext cx="1149996" cy="115282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22" idx="3"/>
                <a:endCxn id="27" idx="2"/>
              </p:cNvCxnSpPr>
              <p:nvPr/>
            </p:nvCxnSpPr>
            <p:spPr>
              <a:xfrm>
                <a:off x="1946447" y="2594273"/>
                <a:ext cx="1097299" cy="52531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22" idx="3"/>
                <a:endCxn id="26" idx="3"/>
              </p:cNvCxnSpPr>
              <p:nvPr/>
            </p:nvCxnSpPr>
            <p:spPr>
              <a:xfrm flipV="1">
                <a:off x="1946447" y="2365139"/>
                <a:ext cx="1143824" cy="22913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22" idx="3"/>
                <a:endCxn id="25" idx="3"/>
              </p:cNvCxnSpPr>
              <p:nvPr/>
            </p:nvCxnSpPr>
            <p:spPr>
              <a:xfrm flipV="1">
                <a:off x="1946447" y="1556881"/>
                <a:ext cx="1143824" cy="103739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22" idx="3"/>
                <a:endCxn id="16" idx="4"/>
              </p:cNvCxnSpPr>
              <p:nvPr/>
            </p:nvCxnSpPr>
            <p:spPr>
              <a:xfrm flipV="1">
                <a:off x="1946447" y="764664"/>
                <a:ext cx="1265302" cy="182960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16" idx="6"/>
                <a:endCxn id="29" idx="1"/>
              </p:cNvCxnSpPr>
              <p:nvPr/>
            </p:nvCxnSpPr>
            <p:spPr>
              <a:xfrm>
                <a:off x="3391749" y="584664"/>
                <a:ext cx="1149601" cy="7493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16" idx="6"/>
                <a:endCxn id="28" idx="0"/>
              </p:cNvCxnSpPr>
              <p:nvPr/>
            </p:nvCxnSpPr>
            <p:spPr>
              <a:xfrm>
                <a:off x="3391749" y="584664"/>
                <a:ext cx="1282284" cy="146969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25" idx="6"/>
                <a:endCxn id="29" idx="2"/>
              </p:cNvCxnSpPr>
              <p:nvPr/>
            </p:nvCxnSpPr>
            <p:spPr>
              <a:xfrm>
                <a:off x="3397550" y="1429602"/>
                <a:ext cx="1091079" cy="3164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25" idx="6"/>
                <a:endCxn id="28" idx="1"/>
              </p:cNvCxnSpPr>
              <p:nvPr/>
            </p:nvCxnSpPr>
            <p:spPr>
              <a:xfrm>
                <a:off x="3397550" y="1429602"/>
                <a:ext cx="1149204" cy="67748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26" idx="6"/>
                <a:endCxn id="29" idx="3"/>
              </p:cNvCxnSpPr>
              <p:nvPr/>
            </p:nvCxnSpPr>
            <p:spPr>
              <a:xfrm flipV="1">
                <a:off x="3397550" y="1588524"/>
                <a:ext cx="1143800" cy="64933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26" idx="6"/>
                <a:endCxn id="28" idx="2"/>
              </p:cNvCxnSpPr>
              <p:nvPr/>
            </p:nvCxnSpPr>
            <p:spPr>
              <a:xfrm flipV="1">
                <a:off x="3397550" y="2234362"/>
                <a:ext cx="1096483" cy="349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27" idx="6"/>
                <a:endCxn id="28" idx="3"/>
              </p:cNvCxnSpPr>
              <p:nvPr/>
            </p:nvCxnSpPr>
            <p:spPr>
              <a:xfrm flipV="1">
                <a:off x="3403746" y="2361641"/>
                <a:ext cx="1143008" cy="75794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27" idx="6"/>
                <a:endCxn id="29" idx="4"/>
              </p:cNvCxnSpPr>
              <p:nvPr/>
            </p:nvCxnSpPr>
            <p:spPr>
              <a:xfrm flipV="1">
                <a:off x="3403746" y="1641245"/>
                <a:ext cx="1264883" cy="147834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29" idx="6"/>
              </p:cNvCxnSpPr>
              <p:nvPr/>
            </p:nvCxnSpPr>
            <p:spPr>
              <a:xfrm flipV="1">
                <a:off x="4848629" y="1458636"/>
                <a:ext cx="695790" cy="260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28" idx="6"/>
              </p:cNvCxnSpPr>
              <p:nvPr/>
            </p:nvCxnSpPr>
            <p:spPr>
              <a:xfrm flipV="1">
                <a:off x="4854033" y="2230595"/>
                <a:ext cx="695790" cy="376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40" name="Elbow Connector 239"/>
            <p:cNvCxnSpPr>
              <a:stCxn id="233" idx="0"/>
              <a:endCxn id="1026" idx="3"/>
            </p:cNvCxnSpPr>
            <p:nvPr/>
          </p:nvCxnSpPr>
          <p:spPr>
            <a:xfrm>
              <a:off x="8078003" y="1795619"/>
              <a:ext cx="12700" cy="3022389"/>
            </a:xfrm>
            <a:prstGeom prst="bentConnector3">
              <a:avLst>
                <a:gd name="adj1" fmla="val 2518118"/>
              </a:avLst>
            </a:prstGeom>
            <a:ln>
              <a:tailEnd type="arrow"/>
            </a:ln>
          </p:spPr>
          <p:style>
            <a:lnRef idx="3">
              <a:schemeClr val="dk1"/>
            </a:lnRef>
            <a:fillRef idx="0">
              <a:schemeClr val="dk1"/>
            </a:fillRef>
            <a:effectRef idx="2">
              <a:schemeClr val="dk1"/>
            </a:effectRef>
            <a:fontRef idx="minor">
              <a:schemeClr val="tx1"/>
            </a:fontRef>
          </p:style>
        </p:cxnSp>
        <p:pic>
          <p:nvPicPr>
            <p:cNvPr id="1026" name="Picture 2" descr="Αποτέλεσμα εικόνας για ms pac-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7763" y="3446407"/>
              <a:ext cx="2160240" cy="27432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cxnSp>
          <p:nvCxnSpPr>
            <p:cNvPr id="250" name="Elbow Connector 249"/>
            <p:cNvCxnSpPr>
              <a:stCxn id="1026" idx="1"/>
              <a:endCxn id="252" idx="3"/>
            </p:cNvCxnSpPr>
            <p:nvPr/>
          </p:nvCxnSpPr>
          <p:spPr>
            <a:xfrm rot="10800000">
              <a:off x="4103853" y="4818008"/>
              <a:ext cx="1813910" cy="1"/>
            </a:xfrm>
            <a:prstGeom prst="bentConnector3">
              <a:avLst>
                <a:gd name="adj1" fmla="val 50000"/>
              </a:avLst>
            </a:prstGeom>
            <a:ln>
              <a:tailEnd type="arrow"/>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252" name="TextBox 251"/>
                <p:cNvSpPr txBox="1"/>
                <p:nvPr/>
              </p:nvSpPr>
              <p:spPr>
                <a:xfrm>
                  <a:off x="2359874" y="4633341"/>
                  <a:ext cx="1845583" cy="387798"/>
                </a:xfrm>
                <a:prstGeom prst="rect">
                  <a:avLst/>
                </a:prstGeom>
                <a:noFill/>
              </p:spPr>
              <p:txBody>
                <a:bodyPr wrap="none" rtlCol="0">
                  <a:spAutoFit/>
                </a:bodyPr>
                <a:lstStyle/>
                <a:p>
                  <a:pPr algn="ctr" defTabSz="761970"/>
                  <a:r>
                    <a:rPr lang="en-GB" sz="1500" dirty="0">
                      <a:solidFill>
                        <a:prstClr val="black"/>
                      </a:solidFill>
                      <a:ea typeface="+mn-ea"/>
                    </a:rPr>
                    <a:t>Fitness value </a:t>
                  </a:r>
                  <a14:m>
                    <m:oMath xmlns:m="http://schemas.openxmlformats.org/officeDocument/2006/math">
                      <m:sSub>
                        <m:sSubPr>
                          <m:ctrlPr>
                            <a:rPr lang="en-GB" sz="1500" i="1">
                              <a:solidFill>
                                <a:prstClr val="black"/>
                              </a:solidFill>
                              <a:latin typeface="Cambria Math" panose="02040503050406030204" pitchFamily="18" charset="0"/>
                              <a:ea typeface="+mn-ea"/>
                            </a:rPr>
                          </m:ctrlPr>
                        </m:sSubPr>
                        <m:e>
                          <m:r>
                            <a:rPr lang="en-GB" sz="1500" i="1">
                              <a:solidFill>
                                <a:prstClr val="black"/>
                              </a:solidFill>
                              <a:latin typeface="Cambria Math" panose="02040503050406030204" pitchFamily="18" charset="0"/>
                              <a:ea typeface="+mn-ea"/>
                            </a:rPr>
                            <m:t>𝑓</m:t>
                          </m:r>
                        </m:e>
                        <m:sub>
                          <m:r>
                            <a:rPr lang="en-GB" sz="1500" i="1">
                              <a:solidFill>
                                <a:prstClr val="black"/>
                              </a:solidFill>
                              <a:latin typeface="Cambria Math" panose="02040503050406030204" pitchFamily="18" charset="0"/>
                              <a:ea typeface="+mn-ea"/>
                            </a:rPr>
                            <m:t>2</m:t>
                          </m:r>
                        </m:sub>
                      </m:sSub>
                    </m:oMath>
                  </a14:m>
                  <a:endParaRPr lang="el-GR" sz="1500" b="1" dirty="0">
                    <a:solidFill>
                      <a:prstClr val="black"/>
                    </a:solidFill>
                    <a:ea typeface="+mn-ea"/>
                  </a:endParaRPr>
                </a:p>
              </p:txBody>
            </p:sp>
          </mc:Choice>
          <mc:Fallback xmlns="">
            <p:sp>
              <p:nvSpPr>
                <p:cNvPr id="252" name="TextBox 251"/>
                <p:cNvSpPr txBox="1">
                  <a:spLocks noRot="1" noChangeAspect="1" noMove="1" noResize="1" noEditPoints="1" noAdjustHandles="1" noChangeArrowheads="1" noChangeShapeType="1" noTextEdit="1"/>
                </p:cNvSpPr>
                <p:nvPr/>
              </p:nvSpPr>
              <p:spPr>
                <a:xfrm>
                  <a:off x="2359874" y="4633341"/>
                  <a:ext cx="1845583" cy="387798"/>
                </a:xfrm>
                <a:prstGeom prst="rect">
                  <a:avLst/>
                </a:prstGeom>
                <a:blipFill>
                  <a:blip r:embed="rId4"/>
                  <a:stretch>
                    <a:fillRect l="-1190" t="-3774" b="-20755"/>
                  </a:stretch>
                </a:blipFill>
              </p:spPr>
              <p:txBody>
                <a:bodyPr/>
                <a:lstStyle/>
                <a:p>
                  <a:r>
                    <a:rPr lang="en-GB">
                      <a:noFill/>
                    </a:rPr>
                    <a:t> </a:t>
                  </a:r>
                </a:p>
              </p:txBody>
            </p:sp>
          </mc:Fallback>
        </mc:AlternateContent>
        <p:sp>
          <p:nvSpPr>
            <p:cNvPr id="232" name="Rounded Rectangle 231"/>
            <p:cNvSpPr/>
            <p:nvPr/>
          </p:nvSpPr>
          <p:spPr>
            <a:xfrm>
              <a:off x="1375198" y="2674723"/>
              <a:ext cx="3894479" cy="591268"/>
            </a:xfrm>
            <a:prstGeom prst="roundRect">
              <a:avLst>
                <a:gd name="adj" fmla="val 6492"/>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761970"/>
              <a:endParaRPr lang="el-GR" sz="1500">
                <a:solidFill>
                  <a:prstClr val="black"/>
                </a:solidFill>
                <a:latin typeface="Calibri" panose="020F0502020204030204"/>
              </a:endParaRPr>
            </a:p>
          </p:txBody>
        </p:sp>
        <p:sp>
          <p:nvSpPr>
            <p:cNvPr id="55" name="Rectangle 5"/>
            <p:cNvSpPr>
              <a:spLocks noChangeArrowheads="1"/>
            </p:cNvSpPr>
            <p:nvPr/>
          </p:nvSpPr>
          <p:spPr bwMode="auto">
            <a:xfrm>
              <a:off x="1723633" y="2166409"/>
              <a:ext cx="381000" cy="38100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pPr algn="ctr" defTabSz="761970"/>
              <a:r>
                <a:rPr lang="en-US" sz="1500">
                  <a:solidFill>
                    <a:prstClr val="white"/>
                  </a:solidFill>
                  <a:latin typeface="Calibri" panose="020F0502020204030204"/>
                </a:rPr>
                <a:t>0</a:t>
              </a:r>
              <a:endParaRPr lang="da-DK" sz="1500">
                <a:solidFill>
                  <a:prstClr val="white"/>
                </a:solidFill>
                <a:latin typeface="Calibri" panose="020F0502020204030204"/>
              </a:endParaRPr>
            </a:p>
          </p:txBody>
        </p:sp>
        <p:sp>
          <p:nvSpPr>
            <p:cNvPr id="56" name="Rectangle 6"/>
            <p:cNvSpPr>
              <a:spLocks noChangeArrowheads="1"/>
            </p:cNvSpPr>
            <p:nvPr/>
          </p:nvSpPr>
          <p:spPr bwMode="auto">
            <a:xfrm>
              <a:off x="2104633" y="2166409"/>
              <a:ext cx="381000" cy="38100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pPr algn="ctr" defTabSz="761970"/>
              <a:r>
                <a:rPr lang="en-US" sz="1500">
                  <a:solidFill>
                    <a:prstClr val="white"/>
                  </a:solidFill>
                  <a:latin typeface="Calibri" panose="020F0502020204030204"/>
                </a:rPr>
                <a:t>0</a:t>
              </a:r>
              <a:endParaRPr lang="da-DK" sz="1500">
                <a:solidFill>
                  <a:prstClr val="white"/>
                </a:solidFill>
                <a:latin typeface="Calibri" panose="020F0502020204030204"/>
              </a:endParaRPr>
            </a:p>
          </p:txBody>
        </p:sp>
        <p:sp>
          <p:nvSpPr>
            <p:cNvPr id="57" name="Rectangle 7"/>
            <p:cNvSpPr>
              <a:spLocks noChangeArrowheads="1"/>
            </p:cNvSpPr>
            <p:nvPr/>
          </p:nvSpPr>
          <p:spPr bwMode="auto">
            <a:xfrm>
              <a:off x="2485633" y="2166409"/>
              <a:ext cx="381000" cy="38100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pPr algn="ctr" defTabSz="761970"/>
              <a:r>
                <a:rPr lang="en-US" sz="1500">
                  <a:solidFill>
                    <a:prstClr val="white"/>
                  </a:solidFill>
                  <a:latin typeface="Calibri" panose="020F0502020204030204"/>
                </a:rPr>
                <a:t>1</a:t>
              </a:r>
              <a:endParaRPr lang="da-DK" sz="1500">
                <a:solidFill>
                  <a:prstClr val="white"/>
                </a:solidFill>
                <a:latin typeface="Calibri" panose="020F0502020204030204"/>
              </a:endParaRPr>
            </a:p>
          </p:txBody>
        </p:sp>
        <p:sp>
          <p:nvSpPr>
            <p:cNvPr id="58" name="Rectangle 8"/>
            <p:cNvSpPr>
              <a:spLocks noChangeArrowheads="1"/>
            </p:cNvSpPr>
            <p:nvPr/>
          </p:nvSpPr>
          <p:spPr bwMode="auto">
            <a:xfrm>
              <a:off x="2866633" y="2166409"/>
              <a:ext cx="381000" cy="38100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pPr algn="ctr" defTabSz="761970"/>
              <a:r>
                <a:rPr lang="en-US" sz="1500">
                  <a:solidFill>
                    <a:prstClr val="white"/>
                  </a:solidFill>
                  <a:latin typeface="Calibri" panose="020F0502020204030204"/>
                </a:rPr>
                <a:t>1</a:t>
              </a:r>
              <a:endParaRPr lang="da-DK" sz="1500">
                <a:solidFill>
                  <a:prstClr val="white"/>
                </a:solidFill>
                <a:latin typeface="Calibri" panose="020F0502020204030204"/>
              </a:endParaRPr>
            </a:p>
          </p:txBody>
        </p:sp>
        <p:sp>
          <p:nvSpPr>
            <p:cNvPr id="59" name="Rectangle 9"/>
            <p:cNvSpPr>
              <a:spLocks noChangeArrowheads="1"/>
            </p:cNvSpPr>
            <p:nvPr/>
          </p:nvSpPr>
          <p:spPr bwMode="auto">
            <a:xfrm>
              <a:off x="3247633" y="2166409"/>
              <a:ext cx="381000" cy="38100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pPr algn="ctr" defTabSz="761970"/>
              <a:r>
                <a:rPr lang="en-US" sz="1500">
                  <a:solidFill>
                    <a:prstClr val="white"/>
                  </a:solidFill>
                  <a:latin typeface="Calibri" panose="020F0502020204030204"/>
                </a:rPr>
                <a:t>1</a:t>
              </a:r>
              <a:endParaRPr lang="da-DK" sz="1500">
                <a:solidFill>
                  <a:prstClr val="white"/>
                </a:solidFill>
                <a:latin typeface="Calibri" panose="020F0502020204030204"/>
              </a:endParaRPr>
            </a:p>
          </p:txBody>
        </p:sp>
        <p:sp>
          <p:nvSpPr>
            <p:cNvPr id="63" name="Rectangle 13"/>
            <p:cNvSpPr>
              <a:spLocks noChangeArrowheads="1"/>
            </p:cNvSpPr>
            <p:nvPr/>
          </p:nvSpPr>
          <p:spPr bwMode="auto">
            <a:xfrm>
              <a:off x="4771633" y="2166409"/>
              <a:ext cx="381000" cy="38100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nchorCtr="0"/>
            <a:lstStyle/>
            <a:p>
              <a:pPr algn="ctr" defTabSz="761970"/>
              <a:r>
                <a:rPr lang="en-US" sz="1500">
                  <a:solidFill>
                    <a:prstClr val="white"/>
                  </a:solidFill>
                  <a:latin typeface="Calibri" panose="020F0502020204030204"/>
                </a:rPr>
                <a:t>0</a:t>
              </a:r>
              <a:endParaRPr lang="da-DK" sz="1500">
                <a:solidFill>
                  <a:prstClr val="white"/>
                </a:solidFill>
                <a:latin typeface="Calibri" panose="020F0502020204030204"/>
              </a:endParaRPr>
            </a:p>
          </p:txBody>
        </p:sp>
        <p:sp>
          <p:nvSpPr>
            <p:cNvPr id="88" name="Rectangle 53"/>
            <p:cNvSpPr>
              <a:spLocks noChangeArrowheads="1"/>
            </p:cNvSpPr>
            <p:nvPr/>
          </p:nvSpPr>
          <p:spPr bwMode="auto">
            <a:xfrm>
              <a:off x="1723633" y="2166409"/>
              <a:ext cx="381000" cy="38100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pPr algn="ctr" defTabSz="761970"/>
              <a:endParaRPr lang="da-DK" sz="1500" dirty="0">
                <a:solidFill>
                  <a:prstClr val="white"/>
                </a:solidFill>
                <a:latin typeface="Calibri" panose="020F0502020204030204"/>
              </a:endParaRPr>
            </a:p>
          </p:txBody>
        </p:sp>
        <p:sp>
          <p:nvSpPr>
            <p:cNvPr id="89" name="Rectangle 54"/>
            <p:cNvSpPr>
              <a:spLocks noChangeArrowheads="1"/>
            </p:cNvSpPr>
            <p:nvPr/>
          </p:nvSpPr>
          <p:spPr bwMode="auto">
            <a:xfrm>
              <a:off x="2104633" y="2166409"/>
              <a:ext cx="381000" cy="38100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pPr algn="ctr" defTabSz="761970"/>
              <a:endParaRPr lang="da-DK" sz="1500" dirty="0">
                <a:solidFill>
                  <a:prstClr val="white"/>
                </a:solidFill>
                <a:latin typeface="Calibri" panose="020F0502020204030204"/>
              </a:endParaRPr>
            </a:p>
          </p:txBody>
        </p:sp>
        <p:sp>
          <p:nvSpPr>
            <p:cNvPr id="90" name="Rectangle 55"/>
            <p:cNvSpPr>
              <a:spLocks noChangeArrowheads="1"/>
            </p:cNvSpPr>
            <p:nvPr/>
          </p:nvSpPr>
          <p:spPr bwMode="auto">
            <a:xfrm>
              <a:off x="2485633" y="2166409"/>
              <a:ext cx="381000" cy="38100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pPr algn="ctr" defTabSz="761970"/>
              <a:endParaRPr lang="da-DK" sz="1500" dirty="0">
                <a:solidFill>
                  <a:prstClr val="white"/>
                </a:solidFill>
                <a:latin typeface="Calibri" panose="020F0502020204030204"/>
              </a:endParaRPr>
            </a:p>
          </p:txBody>
        </p:sp>
        <p:sp>
          <p:nvSpPr>
            <p:cNvPr id="91" name="Rectangle 56"/>
            <p:cNvSpPr>
              <a:spLocks noChangeArrowheads="1"/>
            </p:cNvSpPr>
            <p:nvPr/>
          </p:nvSpPr>
          <p:spPr bwMode="auto">
            <a:xfrm>
              <a:off x="2866633" y="2166409"/>
              <a:ext cx="381000" cy="38100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pPr algn="ctr" defTabSz="761970"/>
              <a:endParaRPr lang="da-DK" sz="1500" dirty="0">
                <a:solidFill>
                  <a:prstClr val="white"/>
                </a:solidFill>
                <a:latin typeface="Calibri" panose="020F0502020204030204"/>
              </a:endParaRPr>
            </a:p>
          </p:txBody>
        </p:sp>
        <p:sp>
          <p:nvSpPr>
            <p:cNvPr id="92" name="Rectangle 57"/>
            <p:cNvSpPr>
              <a:spLocks noChangeArrowheads="1"/>
            </p:cNvSpPr>
            <p:nvPr/>
          </p:nvSpPr>
          <p:spPr bwMode="auto">
            <a:xfrm>
              <a:off x="3247633" y="2166409"/>
              <a:ext cx="381000" cy="38100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pPr algn="ctr" defTabSz="761970"/>
              <a:endParaRPr lang="da-DK" sz="1500" dirty="0">
                <a:solidFill>
                  <a:prstClr val="white"/>
                </a:solidFill>
                <a:latin typeface="Calibri" panose="020F0502020204030204"/>
              </a:endParaRPr>
            </a:p>
          </p:txBody>
        </p:sp>
        <p:sp>
          <p:nvSpPr>
            <p:cNvPr id="96" name="Rectangle 61"/>
            <p:cNvSpPr>
              <a:spLocks noChangeArrowheads="1"/>
            </p:cNvSpPr>
            <p:nvPr/>
          </p:nvSpPr>
          <p:spPr bwMode="auto">
            <a:xfrm>
              <a:off x="4771633" y="2166409"/>
              <a:ext cx="381000" cy="38100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nchorCtr="0"/>
            <a:lstStyle/>
            <a:p>
              <a:pPr algn="ctr" defTabSz="761970"/>
              <a:endParaRPr lang="da-DK" sz="1500" dirty="0">
                <a:solidFill>
                  <a:prstClr val="white"/>
                </a:solidFill>
                <a:latin typeface="Calibri" panose="020F0502020204030204"/>
              </a:endParaRPr>
            </a:p>
          </p:txBody>
        </p:sp>
        <p:sp>
          <p:nvSpPr>
            <p:cNvPr id="101" name="Oval 100"/>
            <p:cNvSpPr/>
            <p:nvPr/>
          </p:nvSpPr>
          <p:spPr>
            <a:xfrm>
              <a:off x="4205863" y="2370867"/>
              <a:ext cx="72008" cy="720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endParaRPr lang="el-GR" sz="1500">
                <a:solidFill>
                  <a:prstClr val="white"/>
                </a:solidFill>
                <a:latin typeface="Calibri" panose="020F0502020204030204"/>
              </a:endParaRPr>
            </a:p>
          </p:txBody>
        </p:sp>
        <p:sp>
          <p:nvSpPr>
            <p:cNvPr id="107" name="Oval 106"/>
            <p:cNvSpPr/>
            <p:nvPr/>
          </p:nvSpPr>
          <p:spPr>
            <a:xfrm>
              <a:off x="3824863" y="2370867"/>
              <a:ext cx="72008" cy="720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endParaRPr lang="el-GR" sz="1500">
                <a:solidFill>
                  <a:prstClr val="white"/>
                </a:solidFill>
                <a:latin typeface="Calibri" panose="020F0502020204030204"/>
              </a:endParaRPr>
            </a:p>
          </p:txBody>
        </p:sp>
        <p:sp>
          <p:nvSpPr>
            <p:cNvPr id="110" name="Oval 109"/>
            <p:cNvSpPr/>
            <p:nvPr/>
          </p:nvSpPr>
          <p:spPr>
            <a:xfrm>
              <a:off x="4516746" y="2365883"/>
              <a:ext cx="72008" cy="720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endParaRPr lang="el-GR" sz="15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143" name="TextBox 142"/>
                <p:cNvSpPr txBox="1"/>
                <p:nvPr/>
              </p:nvSpPr>
              <p:spPr>
                <a:xfrm>
                  <a:off x="1765100" y="2191551"/>
                  <a:ext cx="329321" cy="276998"/>
                </a:xfrm>
                <a:prstGeom prst="rect">
                  <a:avLst/>
                </a:prstGeom>
                <a:noFill/>
              </p:spPr>
              <p:txBody>
                <a:bodyPr wrap="none" lIns="0" tIns="0" rIns="0" bIns="0" rtlCol="0">
                  <a:spAutoFit/>
                </a:bodyPr>
                <a:lstStyle/>
                <a:p>
                  <a:pPr algn="ctr" defTabSz="761970"/>
                  <a14:m>
                    <m:oMathPara xmlns:m="http://schemas.openxmlformats.org/officeDocument/2006/math">
                      <m:oMathParaPr>
                        <m:jc m:val="centerGroup"/>
                      </m:oMathParaPr>
                      <m:oMath xmlns:m="http://schemas.openxmlformats.org/officeDocument/2006/math">
                        <m:sSub>
                          <m:sSubPr>
                            <m:ctrlPr>
                              <a:rPr lang="en-GB" sz="1500" i="1">
                                <a:solidFill>
                                  <a:prstClr val="white"/>
                                </a:solidFill>
                                <a:latin typeface="Cambria Math" panose="02040503050406030204" pitchFamily="18" charset="0"/>
                                <a:ea typeface="+mn-ea"/>
                              </a:rPr>
                            </m:ctrlPr>
                          </m:sSubPr>
                          <m:e>
                            <m:r>
                              <a:rPr lang="en-GB" sz="1500" i="1">
                                <a:solidFill>
                                  <a:prstClr val="white"/>
                                </a:solidFill>
                                <a:latin typeface="Cambria Math" panose="02040503050406030204" pitchFamily="18" charset="0"/>
                                <a:ea typeface="+mn-ea"/>
                              </a:rPr>
                              <m:t>𝑤</m:t>
                            </m:r>
                          </m:e>
                          <m:sub>
                            <m:r>
                              <a:rPr lang="en-GB" sz="1500" i="1">
                                <a:solidFill>
                                  <a:prstClr val="white"/>
                                </a:solidFill>
                                <a:latin typeface="Cambria Math" panose="02040503050406030204" pitchFamily="18" charset="0"/>
                                <a:ea typeface="+mn-ea"/>
                              </a:rPr>
                              <m:t>1</m:t>
                            </m:r>
                          </m:sub>
                        </m:sSub>
                      </m:oMath>
                    </m:oMathPara>
                  </a14:m>
                  <a:endParaRPr lang="el-GR" sz="1500" dirty="0">
                    <a:solidFill>
                      <a:prstClr val="white"/>
                    </a:solidFill>
                    <a:ea typeface="+mn-ea"/>
                  </a:endParaRPr>
                </a:p>
              </p:txBody>
            </p:sp>
          </mc:Choice>
          <mc:Fallback xmlns="">
            <p:sp>
              <p:nvSpPr>
                <p:cNvPr id="143" name="TextBox 142"/>
                <p:cNvSpPr txBox="1">
                  <a:spLocks noRot="1" noChangeAspect="1" noMove="1" noResize="1" noEditPoints="1" noAdjustHandles="1" noChangeArrowheads="1" noChangeShapeType="1" noTextEdit="1"/>
                </p:cNvSpPr>
                <p:nvPr/>
              </p:nvSpPr>
              <p:spPr>
                <a:xfrm>
                  <a:off x="1765100" y="2191551"/>
                  <a:ext cx="329321" cy="276998"/>
                </a:xfrm>
                <a:prstGeom prst="rect">
                  <a:avLst/>
                </a:prstGeom>
                <a:blipFill>
                  <a:blip r:embed="rId5"/>
                  <a:stretch>
                    <a:fillRect l="-17778" b="-1578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4" name="TextBox 143"/>
                <p:cNvSpPr txBox="1"/>
                <p:nvPr/>
              </p:nvSpPr>
              <p:spPr>
                <a:xfrm>
                  <a:off x="2136235" y="2198025"/>
                  <a:ext cx="334708" cy="276998"/>
                </a:xfrm>
                <a:prstGeom prst="rect">
                  <a:avLst/>
                </a:prstGeom>
                <a:noFill/>
              </p:spPr>
              <p:txBody>
                <a:bodyPr wrap="none" lIns="0" tIns="0" rIns="0" bIns="0" rtlCol="0">
                  <a:spAutoFit/>
                </a:bodyPr>
                <a:lstStyle/>
                <a:p>
                  <a:pPr algn="ctr" defTabSz="761970"/>
                  <a14:m>
                    <m:oMathPara xmlns:m="http://schemas.openxmlformats.org/officeDocument/2006/math">
                      <m:oMathParaPr>
                        <m:jc m:val="centerGroup"/>
                      </m:oMathParaPr>
                      <m:oMath xmlns:m="http://schemas.openxmlformats.org/officeDocument/2006/math">
                        <m:sSub>
                          <m:sSubPr>
                            <m:ctrlPr>
                              <a:rPr lang="en-GB" sz="1500" i="1">
                                <a:solidFill>
                                  <a:prstClr val="white"/>
                                </a:solidFill>
                                <a:latin typeface="Cambria Math" panose="02040503050406030204" pitchFamily="18" charset="0"/>
                                <a:ea typeface="+mn-ea"/>
                              </a:rPr>
                            </m:ctrlPr>
                          </m:sSubPr>
                          <m:e>
                            <m:r>
                              <a:rPr lang="en-GB" sz="1500" i="1">
                                <a:solidFill>
                                  <a:prstClr val="white"/>
                                </a:solidFill>
                                <a:latin typeface="Cambria Math" panose="02040503050406030204" pitchFamily="18" charset="0"/>
                                <a:ea typeface="+mn-ea"/>
                              </a:rPr>
                              <m:t>𝑤</m:t>
                            </m:r>
                          </m:e>
                          <m:sub>
                            <m:r>
                              <a:rPr lang="en-GB" sz="1500" i="1">
                                <a:solidFill>
                                  <a:prstClr val="white"/>
                                </a:solidFill>
                                <a:latin typeface="Cambria Math" panose="02040503050406030204" pitchFamily="18" charset="0"/>
                                <a:ea typeface="+mn-ea"/>
                              </a:rPr>
                              <m:t>2</m:t>
                            </m:r>
                          </m:sub>
                        </m:sSub>
                      </m:oMath>
                    </m:oMathPara>
                  </a14:m>
                  <a:endParaRPr lang="el-GR" sz="1500" dirty="0">
                    <a:solidFill>
                      <a:prstClr val="white"/>
                    </a:solidFill>
                    <a:ea typeface="+mn-ea"/>
                  </a:endParaRPr>
                </a:p>
              </p:txBody>
            </p:sp>
          </mc:Choice>
          <mc:Fallback xmlns="">
            <p:sp>
              <p:nvSpPr>
                <p:cNvPr id="144" name="TextBox 143"/>
                <p:cNvSpPr txBox="1">
                  <a:spLocks noRot="1" noChangeAspect="1" noMove="1" noResize="1" noEditPoints="1" noAdjustHandles="1" noChangeArrowheads="1" noChangeShapeType="1" noTextEdit="1"/>
                </p:cNvSpPr>
                <p:nvPr/>
              </p:nvSpPr>
              <p:spPr>
                <a:xfrm>
                  <a:off x="2136235" y="2198025"/>
                  <a:ext cx="334708" cy="276998"/>
                </a:xfrm>
                <a:prstGeom prst="rect">
                  <a:avLst/>
                </a:prstGeom>
                <a:blipFill>
                  <a:blip r:embed="rId6"/>
                  <a:stretch>
                    <a:fillRect l="-17391" b="-1578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5" name="TextBox 144"/>
                <p:cNvSpPr txBox="1"/>
                <p:nvPr/>
              </p:nvSpPr>
              <p:spPr>
                <a:xfrm>
                  <a:off x="2512118" y="2208111"/>
                  <a:ext cx="334708" cy="276998"/>
                </a:xfrm>
                <a:prstGeom prst="rect">
                  <a:avLst/>
                </a:prstGeom>
                <a:noFill/>
              </p:spPr>
              <p:txBody>
                <a:bodyPr wrap="none" lIns="0" tIns="0" rIns="0" bIns="0" rtlCol="0">
                  <a:spAutoFit/>
                </a:bodyPr>
                <a:lstStyle/>
                <a:p>
                  <a:pPr algn="ctr" defTabSz="761970"/>
                  <a14:m>
                    <m:oMathPara xmlns:m="http://schemas.openxmlformats.org/officeDocument/2006/math">
                      <m:oMathParaPr>
                        <m:jc m:val="centerGroup"/>
                      </m:oMathParaPr>
                      <m:oMath xmlns:m="http://schemas.openxmlformats.org/officeDocument/2006/math">
                        <m:sSub>
                          <m:sSubPr>
                            <m:ctrlPr>
                              <a:rPr lang="en-GB" sz="1500" i="1">
                                <a:solidFill>
                                  <a:prstClr val="white"/>
                                </a:solidFill>
                                <a:latin typeface="Cambria Math" panose="02040503050406030204" pitchFamily="18" charset="0"/>
                                <a:ea typeface="+mn-ea"/>
                              </a:rPr>
                            </m:ctrlPr>
                          </m:sSubPr>
                          <m:e>
                            <m:r>
                              <a:rPr lang="en-GB" sz="1500" i="1">
                                <a:solidFill>
                                  <a:prstClr val="white"/>
                                </a:solidFill>
                                <a:latin typeface="Cambria Math" panose="02040503050406030204" pitchFamily="18" charset="0"/>
                                <a:ea typeface="+mn-ea"/>
                              </a:rPr>
                              <m:t>𝑤</m:t>
                            </m:r>
                          </m:e>
                          <m:sub>
                            <m:r>
                              <a:rPr lang="en-GB" sz="1500" i="1">
                                <a:solidFill>
                                  <a:prstClr val="white"/>
                                </a:solidFill>
                                <a:latin typeface="Cambria Math" panose="02040503050406030204" pitchFamily="18" charset="0"/>
                                <a:ea typeface="+mn-ea"/>
                              </a:rPr>
                              <m:t>3</m:t>
                            </m:r>
                          </m:sub>
                        </m:sSub>
                      </m:oMath>
                    </m:oMathPara>
                  </a14:m>
                  <a:endParaRPr lang="el-GR" sz="1500" dirty="0">
                    <a:solidFill>
                      <a:prstClr val="white"/>
                    </a:solidFill>
                    <a:ea typeface="+mn-ea"/>
                  </a:endParaRPr>
                </a:p>
              </p:txBody>
            </p:sp>
          </mc:Choice>
          <mc:Fallback xmlns="">
            <p:sp>
              <p:nvSpPr>
                <p:cNvPr id="145" name="TextBox 144"/>
                <p:cNvSpPr txBox="1">
                  <a:spLocks noRot="1" noChangeAspect="1" noMove="1" noResize="1" noEditPoints="1" noAdjustHandles="1" noChangeArrowheads="1" noChangeShapeType="1" noTextEdit="1"/>
                </p:cNvSpPr>
                <p:nvPr/>
              </p:nvSpPr>
              <p:spPr>
                <a:xfrm>
                  <a:off x="2512118" y="2208111"/>
                  <a:ext cx="334708" cy="276998"/>
                </a:xfrm>
                <a:prstGeom prst="rect">
                  <a:avLst/>
                </a:prstGeom>
                <a:blipFill>
                  <a:blip r:embed="rId7"/>
                  <a:stretch>
                    <a:fillRect l="-17391" b="-1578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6" name="TextBox 145"/>
                <p:cNvSpPr txBox="1"/>
                <p:nvPr/>
              </p:nvSpPr>
              <p:spPr>
                <a:xfrm>
                  <a:off x="2902165" y="2218409"/>
                  <a:ext cx="327782" cy="276998"/>
                </a:xfrm>
                <a:prstGeom prst="rect">
                  <a:avLst/>
                </a:prstGeom>
                <a:noFill/>
              </p:spPr>
              <p:txBody>
                <a:bodyPr wrap="none" lIns="0" tIns="0" rIns="0" bIns="0" rtlCol="0">
                  <a:spAutoFit/>
                </a:bodyPr>
                <a:lstStyle/>
                <a:p>
                  <a:pPr algn="ctr" defTabSz="761970"/>
                  <a14:m>
                    <m:oMathPara xmlns:m="http://schemas.openxmlformats.org/officeDocument/2006/math">
                      <m:oMathParaPr>
                        <m:jc m:val="centerGroup"/>
                      </m:oMathParaPr>
                      <m:oMath xmlns:m="http://schemas.openxmlformats.org/officeDocument/2006/math">
                        <m:sSub>
                          <m:sSubPr>
                            <m:ctrlPr>
                              <a:rPr lang="en-GB" sz="1500" i="1">
                                <a:solidFill>
                                  <a:prstClr val="white"/>
                                </a:solidFill>
                                <a:latin typeface="Cambria Math" panose="02040503050406030204" pitchFamily="18" charset="0"/>
                                <a:ea typeface="+mn-ea"/>
                              </a:rPr>
                            </m:ctrlPr>
                          </m:sSubPr>
                          <m:e>
                            <m:r>
                              <a:rPr lang="en-GB" sz="1500" i="1">
                                <a:solidFill>
                                  <a:prstClr val="white"/>
                                </a:solidFill>
                                <a:latin typeface="Cambria Math" panose="02040503050406030204" pitchFamily="18" charset="0"/>
                                <a:ea typeface="+mn-ea"/>
                              </a:rPr>
                              <m:t>𝑤</m:t>
                            </m:r>
                          </m:e>
                          <m:sub>
                            <m:r>
                              <a:rPr lang="en-GB" sz="1500" i="1">
                                <a:solidFill>
                                  <a:prstClr val="white"/>
                                </a:solidFill>
                                <a:latin typeface="Cambria Math" panose="02040503050406030204" pitchFamily="18" charset="0"/>
                                <a:ea typeface="+mn-ea"/>
                              </a:rPr>
                              <m:t>4</m:t>
                            </m:r>
                          </m:sub>
                        </m:sSub>
                      </m:oMath>
                    </m:oMathPara>
                  </a14:m>
                  <a:endParaRPr lang="el-GR" sz="1500" dirty="0">
                    <a:solidFill>
                      <a:prstClr val="white"/>
                    </a:solidFill>
                    <a:ea typeface="+mn-ea"/>
                  </a:endParaRPr>
                </a:p>
              </p:txBody>
            </p:sp>
          </mc:Choice>
          <mc:Fallback xmlns="">
            <p:sp>
              <p:nvSpPr>
                <p:cNvPr id="146" name="TextBox 145"/>
                <p:cNvSpPr txBox="1">
                  <a:spLocks noRot="1" noChangeAspect="1" noMove="1" noResize="1" noEditPoints="1" noAdjustHandles="1" noChangeArrowheads="1" noChangeShapeType="1" noTextEdit="1"/>
                </p:cNvSpPr>
                <p:nvPr/>
              </p:nvSpPr>
              <p:spPr>
                <a:xfrm>
                  <a:off x="2902165" y="2218409"/>
                  <a:ext cx="327782" cy="276998"/>
                </a:xfrm>
                <a:prstGeom prst="rect">
                  <a:avLst/>
                </a:prstGeom>
                <a:blipFill>
                  <a:blip r:embed="rId8"/>
                  <a:stretch>
                    <a:fillRect l="-17778" b="-1578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7" name="TextBox 146"/>
                <p:cNvSpPr txBox="1"/>
                <p:nvPr/>
              </p:nvSpPr>
              <p:spPr>
                <a:xfrm>
                  <a:off x="3278024" y="2218407"/>
                  <a:ext cx="334708" cy="276998"/>
                </a:xfrm>
                <a:prstGeom prst="rect">
                  <a:avLst/>
                </a:prstGeom>
                <a:noFill/>
              </p:spPr>
              <p:txBody>
                <a:bodyPr wrap="none" lIns="0" tIns="0" rIns="0" bIns="0" rtlCol="0">
                  <a:spAutoFit/>
                </a:bodyPr>
                <a:lstStyle/>
                <a:p>
                  <a:pPr algn="ctr" defTabSz="761970"/>
                  <a14:m>
                    <m:oMathPara xmlns:m="http://schemas.openxmlformats.org/officeDocument/2006/math">
                      <m:oMathParaPr>
                        <m:jc m:val="centerGroup"/>
                      </m:oMathParaPr>
                      <m:oMath xmlns:m="http://schemas.openxmlformats.org/officeDocument/2006/math">
                        <m:sSub>
                          <m:sSubPr>
                            <m:ctrlPr>
                              <a:rPr lang="en-GB" sz="1500" i="1">
                                <a:solidFill>
                                  <a:prstClr val="white"/>
                                </a:solidFill>
                                <a:latin typeface="Cambria Math" panose="02040503050406030204" pitchFamily="18" charset="0"/>
                                <a:ea typeface="+mn-ea"/>
                              </a:rPr>
                            </m:ctrlPr>
                          </m:sSubPr>
                          <m:e>
                            <m:r>
                              <a:rPr lang="en-GB" sz="1500" i="1">
                                <a:solidFill>
                                  <a:prstClr val="white"/>
                                </a:solidFill>
                                <a:latin typeface="Cambria Math" panose="02040503050406030204" pitchFamily="18" charset="0"/>
                                <a:ea typeface="+mn-ea"/>
                              </a:rPr>
                              <m:t>𝑤</m:t>
                            </m:r>
                          </m:e>
                          <m:sub>
                            <m:r>
                              <a:rPr lang="en-GB" sz="1500" i="1">
                                <a:solidFill>
                                  <a:prstClr val="white"/>
                                </a:solidFill>
                                <a:latin typeface="Cambria Math" panose="02040503050406030204" pitchFamily="18" charset="0"/>
                                <a:ea typeface="+mn-ea"/>
                              </a:rPr>
                              <m:t>5</m:t>
                            </m:r>
                          </m:sub>
                        </m:sSub>
                      </m:oMath>
                    </m:oMathPara>
                  </a14:m>
                  <a:endParaRPr lang="el-GR" sz="1500" dirty="0">
                    <a:solidFill>
                      <a:prstClr val="white"/>
                    </a:solidFill>
                    <a:ea typeface="+mn-ea"/>
                  </a:endParaRPr>
                </a:p>
              </p:txBody>
            </p:sp>
          </mc:Choice>
          <mc:Fallback xmlns="">
            <p:sp>
              <p:nvSpPr>
                <p:cNvPr id="147" name="TextBox 146"/>
                <p:cNvSpPr txBox="1">
                  <a:spLocks noRot="1" noChangeAspect="1" noMove="1" noResize="1" noEditPoints="1" noAdjustHandles="1" noChangeArrowheads="1" noChangeShapeType="1" noTextEdit="1"/>
                </p:cNvSpPr>
                <p:nvPr/>
              </p:nvSpPr>
              <p:spPr>
                <a:xfrm>
                  <a:off x="3278024" y="2218407"/>
                  <a:ext cx="334708" cy="276998"/>
                </a:xfrm>
                <a:prstGeom prst="rect">
                  <a:avLst/>
                </a:prstGeom>
                <a:blipFill>
                  <a:blip r:embed="rId9"/>
                  <a:stretch>
                    <a:fillRect l="-17391" b="-1578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8" name="TextBox 147"/>
                <p:cNvSpPr txBox="1"/>
                <p:nvPr/>
              </p:nvSpPr>
              <p:spPr>
                <a:xfrm>
                  <a:off x="4812498" y="2218407"/>
                  <a:ext cx="342170" cy="276998"/>
                </a:xfrm>
                <a:prstGeom prst="rect">
                  <a:avLst/>
                </a:prstGeom>
                <a:noFill/>
              </p:spPr>
              <p:txBody>
                <a:bodyPr wrap="none" lIns="0" tIns="0" rIns="0" bIns="0" rtlCol="0">
                  <a:spAutoFit/>
                </a:bodyPr>
                <a:lstStyle/>
                <a:p>
                  <a:pPr algn="ctr" defTabSz="761970"/>
                  <a14:m>
                    <m:oMathPara xmlns:m="http://schemas.openxmlformats.org/officeDocument/2006/math">
                      <m:oMathParaPr>
                        <m:jc m:val="centerGroup"/>
                      </m:oMathParaPr>
                      <m:oMath xmlns:m="http://schemas.openxmlformats.org/officeDocument/2006/math">
                        <m:sSub>
                          <m:sSubPr>
                            <m:ctrlPr>
                              <a:rPr lang="en-GB" sz="1500" i="1">
                                <a:solidFill>
                                  <a:prstClr val="white"/>
                                </a:solidFill>
                                <a:latin typeface="Cambria Math" panose="02040503050406030204" pitchFamily="18" charset="0"/>
                                <a:ea typeface="+mn-ea"/>
                              </a:rPr>
                            </m:ctrlPr>
                          </m:sSubPr>
                          <m:e>
                            <m:r>
                              <a:rPr lang="en-GB" sz="1500" i="1">
                                <a:solidFill>
                                  <a:prstClr val="white"/>
                                </a:solidFill>
                                <a:latin typeface="Cambria Math" panose="02040503050406030204" pitchFamily="18" charset="0"/>
                                <a:ea typeface="+mn-ea"/>
                              </a:rPr>
                              <m:t>𝑤</m:t>
                            </m:r>
                          </m:e>
                          <m:sub>
                            <m:r>
                              <a:rPr lang="en-GB" sz="1500" i="1">
                                <a:solidFill>
                                  <a:prstClr val="white"/>
                                </a:solidFill>
                                <a:latin typeface="Cambria Math" panose="02040503050406030204" pitchFamily="18" charset="0"/>
                                <a:ea typeface="+mn-ea"/>
                              </a:rPr>
                              <m:t>𝑛</m:t>
                            </m:r>
                          </m:sub>
                        </m:sSub>
                      </m:oMath>
                    </m:oMathPara>
                  </a14:m>
                  <a:endParaRPr lang="el-GR" sz="1500" dirty="0">
                    <a:solidFill>
                      <a:prstClr val="white"/>
                    </a:solidFill>
                    <a:ea typeface="+mn-ea"/>
                  </a:endParaRPr>
                </a:p>
              </p:txBody>
            </p:sp>
          </mc:Choice>
          <mc:Fallback xmlns="">
            <p:sp>
              <p:nvSpPr>
                <p:cNvPr id="148" name="TextBox 147"/>
                <p:cNvSpPr txBox="1">
                  <a:spLocks noRot="1" noChangeAspect="1" noMove="1" noResize="1" noEditPoints="1" noAdjustHandles="1" noChangeArrowheads="1" noChangeShapeType="1" noTextEdit="1"/>
                </p:cNvSpPr>
                <p:nvPr/>
              </p:nvSpPr>
              <p:spPr>
                <a:xfrm>
                  <a:off x="4812498" y="2218407"/>
                  <a:ext cx="342170" cy="276998"/>
                </a:xfrm>
                <a:prstGeom prst="rect">
                  <a:avLst/>
                </a:prstGeom>
                <a:blipFill>
                  <a:blip r:embed="rId10"/>
                  <a:stretch>
                    <a:fillRect l="-17021" b="-10526"/>
                  </a:stretch>
                </a:blipFill>
              </p:spPr>
              <p:txBody>
                <a:bodyPr/>
                <a:lstStyle/>
                <a:p>
                  <a:r>
                    <a:rPr lang="en-GB">
                      <a:noFill/>
                    </a:rPr>
                    <a:t> </a:t>
                  </a:r>
                </a:p>
              </p:txBody>
            </p:sp>
          </mc:Fallback>
        </mc:AlternateContent>
        <p:sp>
          <p:nvSpPr>
            <p:cNvPr id="150" name="Rectangle 5"/>
            <p:cNvSpPr>
              <a:spLocks noChangeArrowheads="1"/>
            </p:cNvSpPr>
            <p:nvPr/>
          </p:nvSpPr>
          <p:spPr bwMode="auto">
            <a:xfrm>
              <a:off x="1720294" y="2759907"/>
              <a:ext cx="381000" cy="38100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pPr algn="ctr" defTabSz="761970"/>
              <a:r>
                <a:rPr lang="en-US" sz="1500">
                  <a:solidFill>
                    <a:prstClr val="white"/>
                  </a:solidFill>
                  <a:latin typeface="Calibri" panose="020F0502020204030204"/>
                </a:rPr>
                <a:t>0</a:t>
              </a:r>
              <a:endParaRPr lang="da-DK" sz="1500">
                <a:solidFill>
                  <a:prstClr val="white"/>
                </a:solidFill>
                <a:latin typeface="Calibri" panose="020F0502020204030204"/>
              </a:endParaRPr>
            </a:p>
          </p:txBody>
        </p:sp>
        <p:sp>
          <p:nvSpPr>
            <p:cNvPr id="151" name="Rectangle 6"/>
            <p:cNvSpPr>
              <a:spLocks noChangeArrowheads="1"/>
            </p:cNvSpPr>
            <p:nvPr/>
          </p:nvSpPr>
          <p:spPr bwMode="auto">
            <a:xfrm>
              <a:off x="2101294" y="2759907"/>
              <a:ext cx="381000" cy="38100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pPr algn="ctr" defTabSz="761970"/>
              <a:r>
                <a:rPr lang="en-US" sz="1500">
                  <a:solidFill>
                    <a:prstClr val="white"/>
                  </a:solidFill>
                  <a:latin typeface="Calibri" panose="020F0502020204030204"/>
                </a:rPr>
                <a:t>0</a:t>
              </a:r>
              <a:endParaRPr lang="da-DK" sz="1500">
                <a:solidFill>
                  <a:prstClr val="white"/>
                </a:solidFill>
                <a:latin typeface="Calibri" panose="020F0502020204030204"/>
              </a:endParaRPr>
            </a:p>
          </p:txBody>
        </p:sp>
        <p:sp>
          <p:nvSpPr>
            <p:cNvPr id="152" name="Rectangle 7"/>
            <p:cNvSpPr>
              <a:spLocks noChangeArrowheads="1"/>
            </p:cNvSpPr>
            <p:nvPr/>
          </p:nvSpPr>
          <p:spPr bwMode="auto">
            <a:xfrm>
              <a:off x="2482294" y="2759907"/>
              <a:ext cx="381000" cy="38100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pPr algn="ctr" defTabSz="761970"/>
              <a:r>
                <a:rPr lang="en-US" sz="1500">
                  <a:solidFill>
                    <a:prstClr val="white"/>
                  </a:solidFill>
                  <a:latin typeface="Calibri" panose="020F0502020204030204"/>
                </a:rPr>
                <a:t>1</a:t>
              </a:r>
              <a:endParaRPr lang="da-DK" sz="1500">
                <a:solidFill>
                  <a:prstClr val="white"/>
                </a:solidFill>
                <a:latin typeface="Calibri" panose="020F0502020204030204"/>
              </a:endParaRPr>
            </a:p>
          </p:txBody>
        </p:sp>
        <p:sp>
          <p:nvSpPr>
            <p:cNvPr id="153" name="Rectangle 8"/>
            <p:cNvSpPr>
              <a:spLocks noChangeArrowheads="1"/>
            </p:cNvSpPr>
            <p:nvPr/>
          </p:nvSpPr>
          <p:spPr bwMode="auto">
            <a:xfrm>
              <a:off x="2863294" y="2759907"/>
              <a:ext cx="381000" cy="38100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pPr algn="ctr" defTabSz="761970"/>
              <a:r>
                <a:rPr lang="en-US" sz="1500">
                  <a:solidFill>
                    <a:prstClr val="white"/>
                  </a:solidFill>
                  <a:latin typeface="Calibri" panose="020F0502020204030204"/>
                </a:rPr>
                <a:t>1</a:t>
              </a:r>
              <a:endParaRPr lang="da-DK" sz="1500">
                <a:solidFill>
                  <a:prstClr val="white"/>
                </a:solidFill>
                <a:latin typeface="Calibri" panose="020F0502020204030204"/>
              </a:endParaRPr>
            </a:p>
          </p:txBody>
        </p:sp>
        <p:sp>
          <p:nvSpPr>
            <p:cNvPr id="154" name="Rectangle 9"/>
            <p:cNvSpPr>
              <a:spLocks noChangeArrowheads="1"/>
            </p:cNvSpPr>
            <p:nvPr/>
          </p:nvSpPr>
          <p:spPr bwMode="auto">
            <a:xfrm>
              <a:off x="3244294" y="2759907"/>
              <a:ext cx="381000" cy="38100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pPr algn="ctr" defTabSz="761970"/>
              <a:r>
                <a:rPr lang="en-US" sz="1500">
                  <a:solidFill>
                    <a:prstClr val="white"/>
                  </a:solidFill>
                  <a:latin typeface="Calibri" panose="020F0502020204030204"/>
                </a:rPr>
                <a:t>1</a:t>
              </a:r>
              <a:endParaRPr lang="da-DK" sz="1500">
                <a:solidFill>
                  <a:prstClr val="white"/>
                </a:solidFill>
                <a:latin typeface="Calibri" panose="020F0502020204030204"/>
              </a:endParaRPr>
            </a:p>
          </p:txBody>
        </p:sp>
        <p:sp>
          <p:nvSpPr>
            <p:cNvPr id="155" name="Rectangle 13"/>
            <p:cNvSpPr>
              <a:spLocks noChangeArrowheads="1"/>
            </p:cNvSpPr>
            <p:nvPr/>
          </p:nvSpPr>
          <p:spPr bwMode="auto">
            <a:xfrm>
              <a:off x="4768294" y="2759907"/>
              <a:ext cx="381000" cy="38100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nchorCtr="0"/>
            <a:lstStyle/>
            <a:p>
              <a:pPr algn="ctr" defTabSz="761970"/>
              <a:r>
                <a:rPr lang="en-US" sz="1500">
                  <a:solidFill>
                    <a:prstClr val="white"/>
                  </a:solidFill>
                  <a:latin typeface="Calibri" panose="020F0502020204030204"/>
                </a:rPr>
                <a:t>0</a:t>
              </a:r>
              <a:endParaRPr lang="da-DK" sz="1500">
                <a:solidFill>
                  <a:prstClr val="white"/>
                </a:solidFill>
                <a:latin typeface="Calibri" panose="020F0502020204030204"/>
              </a:endParaRPr>
            </a:p>
          </p:txBody>
        </p:sp>
        <p:sp>
          <p:nvSpPr>
            <p:cNvPr id="157" name="Rectangle 53"/>
            <p:cNvSpPr>
              <a:spLocks noChangeArrowheads="1"/>
            </p:cNvSpPr>
            <p:nvPr/>
          </p:nvSpPr>
          <p:spPr bwMode="auto">
            <a:xfrm>
              <a:off x="1720294" y="2759907"/>
              <a:ext cx="381000" cy="38100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pPr algn="ctr" defTabSz="761970"/>
              <a:endParaRPr lang="da-DK" sz="1500" dirty="0">
                <a:solidFill>
                  <a:prstClr val="white"/>
                </a:solidFill>
                <a:latin typeface="Calibri" panose="020F0502020204030204"/>
              </a:endParaRPr>
            </a:p>
          </p:txBody>
        </p:sp>
        <p:sp>
          <p:nvSpPr>
            <p:cNvPr id="158" name="Rectangle 54"/>
            <p:cNvSpPr>
              <a:spLocks noChangeArrowheads="1"/>
            </p:cNvSpPr>
            <p:nvPr/>
          </p:nvSpPr>
          <p:spPr bwMode="auto">
            <a:xfrm>
              <a:off x="2101294" y="2759907"/>
              <a:ext cx="381000" cy="38100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pPr algn="ctr" defTabSz="761970"/>
              <a:endParaRPr lang="da-DK" sz="1500" dirty="0">
                <a:solidFill>
                  <a:prstClr val="white"/>
                </a:solidFill>
                <a:latin typeface="Calibri" panose="020F0502020204030204"/>
              </a:endParaRPr>
            </a:p>
          </p:txBody>
        </p:sp>
        <p:sp>
          <p:nvSpPr>
            <p:cNvPr id="159" name="Rectangle 55"/>
            <p:cNvSpPr>
              <a:spLocks noChangeArrowheads="1"/>
            </p:cNvSpPr>
            <p:nvPr/>
          </p:nvSpPr>
          <p:spPr bwMode="auto">
            <a:xfrm>
              <a:off x="2482294" y="2759907"/>
              <a:ext cx="381000" cy="38100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pPr algn="ctr" defTabSz="761970"/>
              <a:endParaRPr lang="da-DK" sz="1500" dirty="0">
                <a:solidFill>
                  <a:prstClr val="white"/>
                </a:solidFill>
                <a:latin typeface="Calibri" panose="020F0502020204030204"/>
              </a:endParaRPr>
            </a:p>
          </p:txBody>
        </p:sp>
        <p:sp>
          <p:nvSpPr>
            <p:cNvPr id="160" name="Rectangle 56"/>
            <p:cNvSpPr>
              <a:spLocks noChangeArrowheads="1"/>
            </p:cNvSpPr>
            <p:nvPr/>
          </p:nvSpPr>
          <p:spPr bwMode="auto">
            <a:xfrm>
              <a:off x="2863294" y="2759907"/>
              <a:ext cx="381000" cy="38100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pPr algn="ctr" defTabSz="761970"/>
              <a:endParaRPr lang="da-DK" sz="1500" dirty="0">
                <a:solidFill>
                  <a:prstClr val="white"/>
                </a:solidFill>
                <a:latin typeface="Calibri" panose="020F0502020204030204"/>
              </a:endParaRPr>
            </a:p>
          </p:txBody>
        </p:sp>
        <p:sp>
          <p:nvSpPr>
            <p:cNvPr id="161" name="Rectangle 57"/>
            <p:cNvSpPr>
              <a:spLocks noChangeArrowheads="1"/>
            </p:cNvSpPr>
            <p:nvPr/>
          </p:nvSpPr>
          <p:spPr bwMode="auto">
            <a:xfrm>
              <a:off x="3244294" y="2759907"/>
              <a:ext cx="381000" cy="38100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pPr algn="ctr" defTabSz="761970"/>
              <a:endParaRPr lang="da-DK" sz="1500" dirty="0">
                <a:solidFill>
                  <a:prstClr val="white"/>
                </a:solidFill>
                <a:latin typeface="Calibri" panose="020F0502020204030204"/>
              </a:endParaRPr>
            </a:p>
          </p:txBody>
        </p:sp>
        <p:sp>
          <p:nvSpPr>
            <p:cNvPr id="162" name="Rectangle 61"/>
            <p:cNvSpPr>
              <a:spLocks noChangeArrowheads="1"/>
            </p:cNvSpPr>
            <p:nvPr/>
          </p:nvSpPr>
          <p:spPr bwMode="auto">
            <a:xfrm>
              <a:off x="4768294" y="2759907"/>
              <a:ext cx="381000" cy="38100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nchorCtr="0"/>
            <a:lstStyle/>
            <a:p>
              <a:pPr algn="ctr" defTabSz="761970"/>
              <a:endParaRPr lang="da-DK" sz="1500" dirty="0">
                <a:solidFill>
                  <a:prstClr val="white"/>
                </a:solidFill>
                <a:latin typeface="Calibri" panose="020F0502020204030204"/>
              </a:endParaRPr>
            </a:p>
          </p:txBody>
        </p:sp>
        <p:sp>
          <p:nvSpPr>
            <p:cNvPr id="166" name="Oval 165"/>
            <p:cNvSpPr/>
            <p:nvPr/>
          </p:nvSpPr>
          <p:spPr>
            <a:xfrm>
              <a:off x="4202524" y="2964365"/>
              <a:ext cx="72008" cy="720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endParaRPr lang="el-GR" sz="1500">
                <a:solidFill>
                  <a:prstClr val="white"/>
                </a:solidFill>
                <a:latin typeface="Calibri" panose="020F0502020204030204"/>
              </a:endParaRPr>
            </a:p>
          </p:txBody>
        </p:sp>
        <p:sp>
          <p:nvSpPr>
            <p:cNvPr id="169" name="Oval 168"/>
            <p:cNvSpPr/>
            <p:nvPr/>
          </p:nvSpPr>
          <p:spPr>
            <a:xfrm>
              <a:off x="3821524" y="2964365"/>
              <a:ext cx="72008" cy="720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endParaRPr lang="el-GR" sz="1500">
                <a:solidFill>
                  <a:prstClr val="white"/>
                </a:solidFill>
                <a:latin typeface="Calibri" panose="020F0502020204030204"/>
              </a:endParaRPr>
            </a:p>
          </p:txBody>
        </p:sp>
        <p:sp>
          <p:nvSpPr>
            <p:cNvPr id="172" name="Oval 171"/>
            <p:cNvSpPr/>
            <p:nvPr/>
          </p:nvSpPr>
          <p:spPr>
            <a:xfrm>
              <a:off x="4541463" y="2963245"/>
              <a:ext cx="72008" cy="698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endParaRPr lang="el-GR" sz="15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173" name="TextBox 172"/>
                <p:cNvSpPr txBox="1"/>
                <p:nvPr/>
              </p:nvSpPr>
              <p:spPr>
                <a:xfrm>
                  <a:off x="1761761" y="2785049"/>
                  <a:ext cx="329321" cy="276998"/>
                </a:xfrm>
                <a:prstGeom prst="rect">
                  <a:avLst/>
                </a:prstGeom>
                <a:noFill/>
              </p:spPr>
              <p:txBody>
                <a:bodyPr wrap="none" lIns="0" tIns="0" rIns="0" bIns="0" rtlCol="0">
                  <a:spAutoFit/>
                </a:bodyPr>
                <a:lstStyle/>
                <a:p>
                  <a:pPr algn="ctr" defTabSz="761970"/>
                  <a14:m>
                    <m:oMathPara xmlns:m="http://schemas.openxmlformats.org/officeDocument/2006/math">
                      <m:oMathParaPr>
                        <m:jc m:val="centerGroup"/>
                      </m:oMathParaPr>
                      <m:oMath xmlns:m="http://schemas.openxmlformats.org/officeDocument/2006/math">
                        <m:sSub>
                          <m:sSubPr>
                            <m:ctrlPr>
                              <a:rPr lang="en-GB" sz="1500" i="1">
                                <a:solidFill>
                                  <a:prstClr val="white"/>
                                </a:solidFill>
                                <a:latin typeface="Cambria Math" panose="02040503050406030204" pitchFamily="18" charset="0"/>
                                <a:ea typeface="+mn-ea"/>
                              </a:rPr>
                            </m:ctrlPr>
                          </m:sSubPr>
                          <m:e>
                            <m:r>
                              <a:rPr lang="en-GB" sz="1500" i="1">
                                <a:solidFill>
                                  <a:prstClr val="white"/>
                                </a:solidFill>
                                <a:latin typeface="Cambria Math" panose="02040503050406030204" pitchFamily="18" charset="0"/>
                                <a:ea typeface="+mn-ea"/>
                              </a:rPr>
                              <m:t>𝑤</m:t>
                            </m:r>
                          </m:e>
                          <m:sub>
                            <m:r>
                              <a:rPr lang="en-GB" sz="1500" i="1">
                                <a:solidFill>
                                  <a:prstClr val="white"/>
                                </a:solidFill>
                                <a:latin typeface="Cambria Math" panose="02040503050406030204" pitchFamily="18" charset="0"/>
                                <a:ea typeface="+mn-ea"/>
                              </a:rPr>
                              <m:t>1</m:t>
                            </m:r>
                          </m:sub>
                        </m:sSub>
                      </m:oMath>
                    </m:oMathPara>
                  </a14:m>
                  <a:endParaRPr lang="el-GR" sz="1500" dirty="0">
                    <a:solidFill>
                      <a:prstClr val="white"/>
                    </a:solidFill>
                    <a:ea typeface="+mn-ea"/>
                  </a:endParaRPr>
                </a:p>
              </p:txBody>
            </p:sp>
          </mc:Choice>
          <mc:Fallback xmlns="">
            <p:sp>
              <p:nvSpPr>
                <p:cNvPr id="173" name="TextBox 172"/>
                <p:cNvSpPr txBox="1">
                  <a:spLocks noRot="1" noChangeAspect="1" noMove="1" noResize="1" noEditPoints="1" noAdjustHandles="1" noChangeArrowheads="1" noChangeShapeType="1" noTextEdit="1"/>
                </p:cNvSpPr>
                <p:nvPr/>
              </p:nvSpPr>
              <p:spPr>
                <a:xfrm>
                  <a:off x="1761761" y="2785049"/>
                  <a:ext cx="329321" cy="276998"/>
                </a:xfrm>
                <a:prstGeom prst="rect">
                  <a:avLst/>
                </a:prstGeom>
                <a:blipFill>
                  <a:blip r:embed="rId11"/>
                  <a:stretch>
                    <a:fillRect l="-17778" b="-1621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4" name="TextBox 173"/>
                <p:cNvSpPr txBox="1"/>
                <p:nvPr/>
              </p:nvSpPr>
              <p:spPr>
                <a:xfrm>
                  <a:off x="2132897" y="2791523"/>
                  <a:ext cx="334708" cy="276998"/>
                </a:xfrm>
                <a:prstGeom prst="rect">
                  <a:avLst/>
                </a:prstGeom>
                <a:noFill/>
              </p:spPr>
              <p:txBody>
                <a:bodyPr wrap="none" lIns="0" tIns="0" rIns="0" bIns="0" rtlCol="0">
                  <a:spAutoFit/>
                </a:bodyPr>
                <a:lstStyle/>
                <a:p>
                  <a:pPr algn="ctr" defTabSz="761970"/>
                  <a14:m>
                    <m:oMathPara xmlns:m="http://schemas.openxmlformats.org/officeDocument/2006/math">
                      <m:oMathParaPr>
                        <m:jc m:val="centerGroup"/>
                      </m:oMathParaPr>
                      <m:oMath xmlns:m="http://schemas.openxmlformats.org/officeDocument/2006/math">
                        <m:sSub>
                          <m:sSubPr>
                            <m:ctrlPr>
                              <a:rPr lang="en-GB" sz="1500" i="1">
                                <a:solidFill>
                                  <a:prstClr val="white"/>
                                </a:solidFill>
                                <a:latin typeface="Cambria Math" panose="02040503050406030204" pitchFamily="18" charset="0"/>
                                <a:ea typeface="+mn-ea"/>
                              </a:rPr>
                            </m:ctrlPr>
                          </m:sSubPr>
                          <m:e>
                            <m:r>
                              <a:rPr lang="en-GB" sz="1500" i="1">
                                <a:solidFill>
                                  <a:prstClr val="white"/>
                                </a:solidFill>
                                <a:latin typeface="Cambria Math" panose="02040503050406030204" pitchFamily="18" charset="0"/>
                                <a:ea typeface="+mn-ea"/>
                              </a:rPr>
                              <m:t>𝑤</m:t>
                            </m:r>
                          </m:e>
                          <m:sub>
                            <m:r>
                              <a:rPr lang="en-GB" sz="1500" i="1">
                                <a:solidFill>
                                  <a:prstClr val="white"/>
                                </a:solidFill>
                                <a:latin typeface="Cambria Math" panose="02040503050406030204" pitchFamily="18" charset="0"/>
                                <a:ea typeface="+mn-ea"/>
                              </a:rPr>
                              <m:t>2</m:t>
                            </m:r>
                          </m:sub>
                        </m:sSub>
                      </m:oMath>
                    </m:oMathPara>
                  </a14:m>
                  <a:endParaRPr lang="el-GR" sz="1500" dirty="0">
                    <a:solidFill>
                      <a:prstClr val="white"/>
                    </a:solidFill>
                    <a:ea typeface="+mn-ea"/>
                  </a:endParaRPr>
                </a:p>
              </p:txBody>
            </p:sp>
          </mc:Choice>
          <mc:Fallback xmlns="">
            <p:sp>
              <p:nvSpPr>
                <p:cNvPr id="174" name="TextBox 173"/>
                <p:cNvSpPr txBox="1">
                  <a:spLocks noRot="1" noChangeAspect="1" noMove="1" noResize="1" noEditPoints="1" noAdjustHandles="1" noChangeArrowheads="1" noChangeShapeType="1" noTextEdit="1"/>
                </p:cNvSpPr>
                <p:nvPr/>
              </p:nvSpPr>
              <p:spPr>
                <a:xfrm>
                  <a:off x="2132897" y="2791523"/>
                  <a:ext cx="334708" cy="276998"/>
                </a:xfrm>
                <a:prstGeom prst="rect">
                  <a:avLst/>
                </a:prstGeom>
                <a:blipFill>
                  <a:blip r:embed="rId12"/>
                  <a:stretch>
                    <a:fillRect l="-20000" b="-1578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5" name="TextBox 174"/>
                <p:cNvSpPr txBox="1"/>
                <p:nvPr/>
              </p:nvSpPr>
              <p:spPr>
                <a:xfrm>
                  <a:off x="2508780" y="2801609"/>
                  <a:ext cx="334708" cy="276998"/>
                </a:xfrm>
                <a:prstGeom prst="rect">
                  <a:avLst/>
                </a:prstGeom>
                <a:noFill/>
              </p:spPr>
              <p:txBody>
                <a:bodyPr wrap="none" lIns="0" tIns="0" rIns="0" bIns="0" rtlCol="0">
                  <a:spAutoFit/>
                </a:bodyPr>
                <a:lstStyle/>
                <a:p>
                  <a:pPr algn="ctr" defTabSz="761970"/>
                  <a14:m>
                    <m:oMathPara xmlns:m="http://schemas.openxmlformats.org/officeDocument/2006/math">
                      <m:oMathParaPr>
                        <m:jc m:val="centerGroup"/>
                      </m:oMathParaPr>
                      <m:oMath xmlns:m="http://schemas.openxmlformats.org/officeDocument/2006/math">
                        <m:sSub>
                          <m:sSubPr>
                            <m:ctrlPr>
                              <a:rPr lang="en-GB" sz="1500" i="1">
                                <a:solidFill>
                                  <a:prstClr val="white"/>
                                </a:solidFill>
                                <a:latin typeface="Cambria Math" panose="02040503050406030204" pitchFamily="18" charset="0"/>
                                <a:ea typeface="+mn-ea"/>
                              </a:rPr>
                            </m:ctrlPr>
                          </m:sSubPr>
                          <m:e>
                            <m:r>
                              <a:rPr lang="en-GB" sz="1500" i="1">
                                <a:solidFill>
                                  <a:prstClr val="white"/>
                                </a:solidFill>
                                <a:latin typeface="Cambria Math" panose="02040503050406030204" pitchFamily="18" charset="0"/>
                                <a:ea typeface="+mn-ea"/>
                              </a:rPr>
                              <m:t>𝑤</m:t>
                            </m:r>
                          </m:e>
                          <m:sub>
                            <m:r>
                              <a:rPr lang="en-GB" sz="1500" i="1">
                                <a:solidFill>
                                  <a:prstClr val="white"/>
                                </a:solidFill>
                                <a:latin typeface="Cambria Math" panose="02040503050406030204" pitchFamily="18" charset="0"/>
                                <a:ea typeface="+mn-ea"/>
                              </a:rPr>
                              <m:t>3</m:t>
                            </m:r>
                          </m:sub>
                        </m:sSub>
                      </m:oMath>
                    </m:oMathPara>
                  </a14:m>
                  <a:endParaRPr lang="el-GR" sz="1500" dirty="0">
                    <a:solidFill>
                      <a:prstClr val="white"/>
                    </a:solidFill>
                    <a:ea typeface="+mn-ea"/>
                  </a:endParaRPr>
                </a:p>
              </p:txBody>
            </p:sp>
          </mc:Choice>
          <mc:Fallback xmlns="">
            <p:sp>
              <p:nvSpPr>
                <p:cNvPr id="175" name="TextBox 174"/>
                <p:cNvSpPr txBox="1">
                  <a:spLocks noRot="1" noChangeAspect="1" noMove="1" noResize="1" noEditPoints="1" noAdjustHandles="1" noChangeArrowheads="1" noChangeShapeType="1" noTextEdit="1"/>
                </p:cNvSpPr>
                <p:nvPr/>
              </p:nvSpPr>
              <p:spPr>
                <a:xfrm>
                  <a:off x="2508780" y="2801609"/>
                  <a:ext cx="334708" cy="276998"/>
                </a:xfrm>
                <a:prstGeom prst="rect">
                  <a:avLst/>
                </a:prstGeom>
                <a:blipFill>
                  <a:blip r:embed="rId13"/>
                  <a:stretch>
                    <a:fillRect l="-17391" b="-1578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6" name="TextBox 175"/>
                <p:cNvSpPr txBox="1"/>
                <p:nvPr/>
              </p:nvSpPr>
              <p:spPr>
                <a:xfrm>
                  <a:off x="2898827" y="2811907"/>
                  <a:ext cx="327782" cy="276998"/>
                </a:xfrm>
                <a:prstGeom prst="rect">
                  <a:avLst/>
                </a:prstGeom>
                <a:noFill/>
              </p:spPr>
              <p:txBody>
                <a:bodyPr wrap="none" lIns="0" tIns="0" rIns="0" bIns="0" rtlCol="0">
                  <a:spAutoFit/>
                </a:bodyPr>
                <a:lstStyle/>
                <a:p>
                  <a:pPr algn="ctr" defTabSz="761970"/>
                  <a14:m>
                    <m:oMathPara xmlns:m="http://schemas.openxmlformats.org/officeDocument/2006/math">
                      <m:oMathParaPr>
                        <m:jc m:val="centerGroup"/>
                      </m:oMathParaPr>
                      <m:oMath xmlns:m="http://schemas.openxmlformats.org/officeDocument/2006/math">
                        <m:sSub>
                          <m:sSubPr>
                            <m:ctrlPr>
                              <a:rPr lang="en-GB" sz="1500" i="1">
                                <a:solidFill>
                                  <a:prstClr val="white"/>
                                </a:solidFill>
                                <a:latin typeface="Cambria Math" panose="02040503050406030204" pitchFamily="18" charset="0"/>
                                <a:ea typeface="+mn-ea"/>
                              </a:rPr>
                            </m:ctrlPr>
                          </m:sSubPr>
                          <m:e>
                            <m:r>
                              <a:rPr lang="en-GB" sz="1500" i="1">
                                <a:solidFill>
                                  <a:prstClr val="white"/>
                                </a:solidFill>
                                <a:latin typeface="Cambria Math" panose="02040503050406030204" pitchFamily="18" charset="0"/>
                                <a:ea typeface="+mn-ea"/>
                              </a:rPr>
                              <m:t>𝑤</m:t>
                            </m:r>
                          </m:e>
                          <m:sub>
                            <m:r>
                              <a:rPr lang="en-GB" sz="1500" i="1">
                                <a:solidFill>
                                  <a:prstClr val="white"/>
                                </a:solidFill>
                                <a:latin typeface="Cambria Math" panose="02040503050406030204" pitchFamily="18" charset="0"/>
                                <a:ea typeface="+mn-ea"/>
                              </a:rPr>
                              <m:t>4</m:t>
                            </m:r>
                          </m:sub>
                        </m:sSub>
                      </m:oMath>
                    </m:oMathPara>
                  </a14:m>
                  <a:endParaRPr lang="el-GR" sz="1500" dirty="0">
                    <a:solidFill>
                      <a:prstClr val="white"/>
                    </a:solidFill>
                    <a:ea typeface="+mn-ea"/>
                  </a:endParaRPr>
                </a:p>
              </p:txBody>
            </p:sp>
          </mc:Choice>
          <mc:Fallback xmlns="">
            <p:sp>
              <p:nvSpPr>
                <p:cNvPr id="176" name="TextBox 175"/>
                <p:cNvSpPr txBox="1">
                  <a:spLocks noRot="1" noChangeAspect="1" noMove="1" noResize="1" noEditPoints="1" noAdjustHandles="1" noChangeArrowheads="1" noChangeShapeType="1" noTextEdit="1"/>
                </p:cNvSpPr>
                <p:nvPr/>
              </p:nvSpPr>
              <p:spPr>
                <a:xfrm>
                  <a:off x="2898827" y="2811907"/>
                  <a:ext cx="327782" cy="276998"/>
                </a:xfrm>
                <a:prstGeom prst="rect">
                  <a:avLst/>
                </a:prstGeom>
                <a:blipFill>
                  <a:blip r:embed="rId14"/>
                  <a:stretch>
                    <a:fillRect l="-15556" b="-1578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7" name="TextBox 176"/>
                <p:cNvSpPr txBox="1"/>
                <p:nvPr/>
              </p:nvSpPr>
              <p:spPr>
                <a:xfrm>
                  <a:off x="3274686" y="2811906"/>
                  <a:ext cx="334708" cy="276998"/>
                </a:xfrm>
                <a:prstGeom prst="rect">
                  <a:avLst/>
                </a:prstGeom>
                <a:noFill/>
              </p:spPr>
              <p:txBody>
                <a:bodyPr wrap="none" lIns="0" tIns="0" rIns="0" bIns="0" rtlCol="0">
                  <a:spAutoFit/>
                </a:bodyPr>
                <a:lstStyle/>
                <a:p>
                  <a:pPr algn="ctr" defTabSz="761970"/>
                  <a14:m>
                    <m:oMathPara xmlns:m="http://schemas.openxmlformats.org/officeDocument/2006/math">
                      <m:oMathParaPr>
                        <m:jc m:val="centerGroup"/>
                      </m:oMathParaPr>
                      <m:oMath xmlns:m="http://schemas.openxmlformats.org/officeDocument/2006/math">
                        <m:sSub>
                          <m:sSubPr>
                            <m:ctrlPr>
                              <a:rPr lang="en-GB" sz="1500" i="1">
                                <a:solidFill>
                                  <a:prstClr val="white"/>
                                </a:solidFill>
                                <a:latin typeface="Cambria Math" panose="02040503050406030204" pitchFamily="18" charset="0"/>
                                <a:ea typeface="+mn-ea"/>
                              </a:rPr>
                            </m:ctrlPr>
                          </m:sSubPr>
                          <m:e>
                            <m:r>
                              <a:rPr lang="en-GB" sz="1500" i="1">
                                <a:solidFill>
                                  <a:prstClr val="white"/>
                                </a:solidFill>
                                <a:latin typeface="Cambria Math" panose="02040503050406030204" pitchFamily="18" charset="0"/>
                                <a:ea typeface="+mn-ea"/>
                              </a:rPr>
                              <m:t>𝑤</m:t>
                            </m:r>
                          </m:e>
                          <m:sub>
                            <m:r>
                              <a:rPr lang="en-GB" sz="1500" i="1">
                                <a:solidFill>
                                  <a:prstClr val="white"/>
                                </a:solidFill>
                                <a:latin typeface="Cambria Math" panose="02040503050406030204" pitchFamily="18" charset="0"/>
                                <a:ea typeface="+mn-ea"/>
                              </a:rPr>
                              <m:t>5</m:t>
                            </m:r>
                          </m:sub>
                        </m:sSub>
                      </m:oMath>
                    </m:oMathPara>
                  </a14:m>
                  <a:endParaRPr lang="el-GR" sz="1500" dirty="0">
                    <a:solidFill>
                      <a:prstClr val="white"/>
                    </a:solidFill>
                    <a:ea typeface="+mn-ea"/>
                  </a:endParaRPr>
                </a:p>
              </p:txBody>
            </p:sp>
          </mc:Choice>
          <mc:Fallback xmlns="">
            <p:sp>
              <p:nvSpPr>
                <p:cNvPr id="177" name="TextBox 176"/>
                <p:cNvSpPr txBox="1">
                  <a:spLocks noRot="1" noChangeAspect="1" noMove="1" noResize="1" noEditPoints="1" noAdjustHandles="1" noChangeArrowheads="1" noChangeShapeType="1" noTextEdit="1"/>
                </p:cNvSpPr>
                <p:nvPr/>
              </p:nvSpPr>
              <p:spPr>
                <a:xfrm>
                  <a:off x="3274686" y="2811906"/>
                  <a:ext cx="334708" cy="276998"/>
                </a:xfrm>
                <a:prstGeom prst="rect">
                  <a:avLst/>
                </a:prstGeom>
                <a:blipFill>
                  <a:blip r:embed="rId15"/>
                  <a:stretch>
                    <a:fillRect l="-20000" b="-1578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8" name="TextBox 177"/>
                <p:cNvSpPr txBox="1"/>
                <p:nvPr/>
              </p:nvSpPr>
              <p:spPr>
                <a:xfrm>
                  <a:off x="4809159" y="2811905"/>
                  <a:ext cx="342170" cy="276998"/>
                </a:xfrm>
                <a:prstGeom prst="rect">
                  <a:avLst/>
                </a:prstGeom>
                <a:noFill/>
              </p:spPr>
              <p:txBody>
                <a:bodyPr wrap="none" lIns="0" tIns="0" rIns="0" bIns="0" rtlCol="0">
                  <a:spAutoFit/>
                </a:bodyPr>
                <a:lstStyle/>
                <a:p>
                  <a:pPr algn="ctr" defTabSz="761970"/>
                  <a14:m>
                    <m:oMathPara xmlns:m="http://schemas.openxmlformats.org/officeDocument/2006/math">
                      <m:oMathParaPr>
                        <m:jc m:val="centerGroup"/>
                      </m:oMathParaPr>
                      <m:oMath xmlns:m="http://schemas.openxmlformats.org/officeDocument/2006/math">
                        <m:sSub>
                          <m:sSubPr>
                            <m:ctrlPr>
                              <a:rPr lang="en-GB" sz="1500" i="1">
                                <a:solidFill>
                                  <a:prstClr val="white"/>
                                </a:solidFill>
                                <a:latin typeface="Cambria Math" panose="02040503050406030204" pitchFamily="18" charset="0"/>
                                <a:ea typeface="+mn-ea"/>
                              </a:rPr>
                            </m:ctrlPr>
                          </m:sSubPr>
                          <m:e>
                            <m:r>
                              <a:rPr lang="en-GB" sz="1500" i="1">
                                <a:solidFill>
                                  <a:prstClr val="white"/>
                                </a:solidFill>
                                <a:latin typeface="Cambria Math" panose="02040503050406030204" pitchFamily="18" charset="0"/>
                                <a:ea typeface="+mn-ea"/>
                              </a:rPr>
                              <m:t>𝑤</m:t>
                            </m:r>
                          </m:e>
                          <m:sub>
                            <m:r>
                              <a:rPr lang="en-GB" sz="1500" i="1">
                                <a:solidFill>
                                  <a:prstClr val="white"/>
                                </a:solidFill>
                                <a:latin typeface="Cambria Math" panose="02040503050406030204" pitchFamily="18" charset="0"/>
                                <a:ea typeface="+mn-ea"/>
                              </a:rPr>
                              <m:t>𝑛</m:t>
                            </m:r>
                          </m:sub>
                        </m:sSub>
                      </m:oMath>
                    </m:oMathPara>
                  </a14:m>
                  <a:endParaRPr lang="el-GR" sz="1500" dirty="0">
                    <a:solidFill>
                      <a:prstClr val="white"/>
                    </a:solidFill>
                    <a:ea typeface="+mn-ea"/>
                  </a:endParaRPr>
                </a:p>
              </p:txBody>
            </p:sp>
          </mc:Choice>
          <mc:Fallback xmlns="">
            <p:sp>
              <p:nvSpPr>
                <p:cNvPr id="178" name="TextBox 177"/>
                <p:cNvSpPr txBox="1">
                  <a:spLocks noRot="1" noChangeAspect="1" noMove="1" noResize="1" noEditPoints="1" noAdjustHandles="1" noChangeArrowheads="1" noChangeShapeType="1" noTextEdit="1"/>
                </p:cNvSpPr>
                <p:nvPr/>
              </p:nvSpPr>
              <p:spPr>
                <a:xfrm>
                  <a:off x="4809159" y="2811905"/>
                  <a:ext cx="342170" cy="276998"/>
                </a:xfrm>
                <a:prstGeom prst="rect">
                  <a:avLst/>
                </a:prstGeom>
                <a:blipFill>
                  <a:blip r:embed="rId16"/>
                  <a:stretch>
                    <a:fillRect l="-17021" b="-10526"/>
                  </a:stretch>
                </a:blipFill>
              </p:spPr>
              <p:txBody>
                <a:bodyPr/>
                <a:lstStyle/>
                <a:p>
                  <a:r>
                    <a:rPr lang="en-GB">
                      <a:noFill/>
                    </a:rPr>
                    <a:t> </a:t>
                  </a:r>
                </a:p>
              </p:txBody>
            </p:sp>
          </mc:Fallback>
        </mc:AlternateContent>
        <p:sp>
          <p:nvSpPr>
            <p:cNvPr id="180" name="Rectangle 5"/>
            <p:cNvSpPr>
              <a:spLocks noChangeArrowheads="1"/>
            </p:cNvSpPr>
            <p:nvPr/>
          </p:nvSpPr>
          <p:spPr bwMode="auto">
            <a:xfrm>
              <a:off x="1720294" y="4024546"/>
              <a:ext cx="381000" cy="38100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pPr algn="ctr" defTabSz="761970"/>
              <a:r>
                <a:rPr lang="en-US" sz="1500">
                  <a:solidFill>
                    <a:prstClr val="white"/>
                  </a:solidFill>
                  <a:latin typeface="Calibri" panose="020F0502020204030204"/>
                </a:rPr>
                <a:t>0</a:t>
              </a:r>
              <a:endParaRPr lang="da-DK" sz="1500">
                <a:solidFill>
                  <a:prstClr val="white"/>
                </a:solidFill>
                <a:latin typeface="Calibri" panose="020F0502020204030204"/>
              </a:endParaRPr>
            </a:p>
          </p:txBody>
        </p:sp>
        <p:sp>
          <p:nvSpPr>
            <p:cNvPr id="181" name="Rectangle 6"/>
            <p:cNvSpPr>
              <a:spLocks noChangeArrowheads="1"/>
            </p:cNvSpPr>
            <p:nvPr/>
          </p:nvSpPr>
          <p:spPr bwMode="auto">
            <a:xfrm>
              <a:off x="2101294" y="4024546"/>
              <a:ext cx="381000" cy="38100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pPr algn="ctr" defTabSz="761970"/>
              <a:r>
                <a:rPr lang="en-US" sz="1500">
                  <a:solidFill>
                    <a:prstClr val="white"/>
                  </a:solidFill>
                  <a:latin typeface="Calibri" panose="020F0502020204030204"/>
                </a:rPr>
                <a:t>0</a:t>
              </a:r>
              <a:endParaRPr lang="da-DK" sz="1500">
                <a:solidFill>
                  <a:prstClr val="white"/>
                </a:solidFill>
                <a:latin typeface="Calibri" panose="020F0502020204030204"/>
              </a:endParaRPr>
            </a:p>
          </p:txBody>
        </p:sp>
        <p:sp>
          <p:nvSpPr>
            <p:cNvPr id="182" name="Rectangle 7"/>
            <p:cNvSpPr>
              <a:spLocks noChangeArrowheads="1"/>
            </p:cNvSpPr>
            <p:nvPr/>
          </p:nvSpPr>
          <p:spPr bwMode="auto">
            <a:xfrm>
              <a:off x="2482294" y="4024546"/>
              <a:ext cx="381000" cy="38100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pPr algn="ctr" defTabSz="761970"/>
              <a:r>
                <a:rPr lang="en-US" sz="1500">
                  <a:solidFill>
                    <a:prstClr val="white"/>
                  </a:solidFill>
                  <a:latin typeface="Calibri" panose="020F0502020204030204"/>
                </a:rPr>
                <a:t>1</a:t>
              </a:r>
              <a:endParaRPr lang="da-DK" sz="1500">
                <a:solidFill>
                  <a:prstClr val="white"/>
                </a:solidFill>
                <a:latin typeface="Calibri" panose="020F0502020204030204"/>
              </a:endParaRPr>
            </a:p>
          </p:txBody>
        </p:sp>
        <p:sp>
          <p:nvSpPr>
            <p:cNvPr id="183" name="Rectangle 8"/>
            <p:cNvSpPr>
              <a:spLocks noChangeArrowheads="1"/>
            </p:cNvSpPr>
            <p:nvPr/>
          </p:nvSpPr>
          <p:spPr bwMode="auto">
            <a:xfrm>
              <a:off x="2863294" y="4024546"/>
              <a:ext cx="381000" cy="38100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pPr algn="ctr" defTabSz="761970"/>
              <a:r>
                <a:rPr lang="en-US" sz="1500">
                  <a:solidFill>
                    <a:prstClr val="white"/>
                  </a:solidFill>
                  <a:latin typeface="Calibri" panose="020F0502020204030204"/>
                </a:rPr>
                <a:t>1</a:t>
              </a:r>
              <a:endParaRPr lang="da-DK" sz="1500">
                <a:solidFill>
                  <a:prstClr val="white"/>
                </a:solidFill>
                <a:latin typeface="Calibri" panose="020F0502020204030204"/>
              </a:endParaRPr>
            </a:p>
          </p:txBody>
        </p:sp>
        <p:sp>
          <p:nvSpPr>
            <p:cNvPr id="184" name="Rectangle 9"/>
            <p:cNvSpPr>
              <a:spLocks noChangeArrowheads="1"/>
            </p:cNvSpPr>
            <p:nvPr/>
          </p:nvSpPr>
          <p:spPr bwMode="auto">
            <a:xfrm>
              <a:off x="3244294" y="4024546"/>
              <a:ext cx="381000" cy="38100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pPr algn="ctr" defTabSz="761970"/>
              <a:r>
                <a:rPr lang="en-US" sz="1500">
                  <a:solidFill>
                    <a:prstClr val="white"/>
                  </a:solidFill>
                  <a:latin typeface="Calibri" panose="020F0502020204030204"/>
                </a:rPr>
                <a:t>1</a:t>
              </a:r>
              <a:endParaRPr lang="da-DK" sz="1500">
                <a:solidFill>
                  <a:prstClr val="white"/>
                </a:solidFill>
                <a:latin typeface="Calibri" panose="020F0502020204030204"/>
              </a:endParaRPr>
            </a:p>
          </p:txBody>
        </p:sp>
        <p:sp>
          <p:nvSpPr>
            <p:cNvPr id="185" name="Rectangle 13"/>
            <p:cNvSpPr>
              <a:spLocks noChangeArrowheads="1"/>
            </p:cNvSpPr>
            <p:nvPr/>
          </p:nvSpPr>
          <p:spPr bwMode="auto">
            <a:xfrm>
              <a:off x="4768294" y="4024546"/>
              <a:ext cx="381000" cy="38100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nchorCtr="0"/>
            <a:lstStyle/>
            <a:p>
              <a:pPr algn="ctr" defTabSz="761970"/>
              <a:r>
                <a:rPr lang="en-US" sz="1500">
                  <a:solidFill>
                    <a:prstClr val="white"/>
                  </a:solidFill>
                  <a:latin typeface="Calibri" panose="020F0502020204030204"/>
                </a:rPr>
                <a:t>0</a:t>
              </a:r>
              <a:endParaRPr lang="da-DK" sz="1500">
                <a:solidFill>
                  <a:prstClr val="white"/>
                </a:solidFill>
                <a:latin typeface="Calibri" panose="020F0502020204030204"/>
              </a:endParaRPr>
            </a:p>
          </p:txBody>
        </p:sp>
        <p:sp>
          <p:nvSpPr>
            <p:cNvPr id="187" name="Rectangle 53"/>
            <p:cNvSpPr>
              <a:spLocks noChangeArrowheads="1"/>
            </p:cNvSpPr>
            <p:nvPr/>
          </p:nvSpPr>
          <p:spPr bwMode="auto">
            <a:xfrm>
              <a:off x="1720294" y="4024546"/>
              <a:ext cx="381000" cy="38100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pPr algn="ctr" defTabSz="761970"/>
              <a:endParaRPr lang="da-DK" sz="1500" dirty="0">
                <a:solidFill>
                  <a:prstClr val="white"/>
                </a:solidFill>
                <a:latin typeface="Calibri" panose="020F0502020204030204"/>
              </a:endParaRPr>
            </a:p>
          </p:txBody>
        </p:sp>
        <p:sp>
          <p:nvSpPr>
            <p:cNvPr id="188" name="Rectangle 54"/>
            <p:cNvSpPr>
              <a:spLocks noChangeArrowheads="1"/>
            </p:cNvSpPr>
            <p:nvPr/>
          </p:nvSpPr>
          <p:spPr bwMode="auto">
            <a:xfrm>
              <a:off x="2101294" y="4024546"/>
              <a:ext cx="381000" cy="38100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pPr algn="ctr" defTabSz="761970"/>
              <a:endParaRPr lang="da-DK" sz="1500" dirty="0">
                <a:solidFill>
                  <a:prstClr val="white"/>
                </a:solidFill>
                <a:latin typeface="Calibri" panose="020F0502020204030204"/>
              </a:endParaRPr>
            </a:p>
          </p:txBody>
        </p:sp>
        <p:sp>
          <p:nvSpPr>
            <p:cNvPr id="189" name="Rectangle 55"/>
            <p:cNvSpPr>
              <a:spLocks noChangeArrowheads="1"/>
            </p:cNvSpPr>
            <p:nvPr/>
          </p:nvSpPr>
          <p:spPr bwMode="auto">
            <a:xfrm>
              <a:off x="2482294" y="4024546"/>
              <a:ext cx="381000" cy="38100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pPr algn="ctr" defTabSz="761970"/>
              <a:endParaRPr lang="da-DK" sz="1500" dirty="0">
                <a:solidFill>
                  <a:prstClr val="white"/>
                </a:solidFill>
                <a:latin typeface="Calibri" panose="020F0502020204030204"/>
              </a:endParaRPr>
            </a:p>
          </p:txBody>
        </p:sp>
        <p:sp>
          <p:nvSpPr>
            <p:cNvPr id="190" name="Rectangle 56"/>
            <p:cNvSpPr>
              <a:spLocks noChangeArrowheads="1"/>
            </p:cNvSpPr>
            <p:nvPr/>
          </p:nvSpPr>
          <p:spPr bwMode="auto">
            <a:xfrm>
              <a:off x="2863294" y="4024546"/>
              <a:ext cx="381000" cy="38100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pPr algn="ctr" defTabSz="761970"/>
              <a:endParaRPr lang="da-DK" sz="1500" dirty="0">
                <a:solidFill>
                  <a:prstClr val="white"/>
                </a:solidFill>
                <a:latin typeface="Calibri" panose="020F0502020204030204"/>
              </a:endParaRPr>
            </a:p>
          </p:txBody>
        </p:sp>
        <p:sp>
          <p:nvSpPr>
            <p:cNvPr id="191" name="Rectangle 57"/>
            <p:cNvSpPr>
              <a:spLocks noChangeArrowheads="1"/>
            </p:cNvSpPr>
            <p:nvPr/>
          </p:nvSpPr>
          <p:spPr bwMode="auto">
            <a:xfrm>
              <a:off x="3244294" y="4024546"/>
              <a:ext cx="381000" cy="38100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pPr algn="ctr" defTabSz="761970"/>
              <a:endParaRPr lang="da-DK" sz="1500" dirty="0">
                <a:solidFill>
                  <a:prstClr val="white"/>
                </a:solidFill>
                <a:latin typeface="Calibri" panose="020F0502020204030204"/>
              </a:endParaRPr>
            </a:p>
          </p:txBody>
        </p:sp>
        <p:sp>
          <p:nvSpPr>
            <p:cNvPr id="192" name="Rectangle 61"/>
            <p:cNvSpPr>
              <a:spLocks noChangeArrowheads="1"/>
            </p:cNvSpPr>
            <p:nvPr/>
          </p:nvSpPr>
          <p:spPr bwMode="auto">
            <a:xfrm>
              <a:off x="4768294" y="4024546"/>
              <a:ext cx="381000" cy="38100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nchorCtr="0"/>
            <a:lstStyle/>
            <a:p>
              <a:pPr algn="ctr" defTabSz="761970"/>
              <a:endParaRPr lang="da-DK" sz="1500" dirty="0">
                <a:solidFill>
                  <a:prstClr val="white"/>
                </a:solidFill>
                <a:latin typeface="Calibri" panose="020F0502020204030204"/>
              </a:endParaRPr>
            </a:p>
          </p:txBody>
        </p:sp>
        <p:sp>
          <p:nvSpPr>
            <p:cNvPr id="196" name="Oval 195"/>
            <p:cNvSpPr/>
            <p:nvPr/>
          </p:nvSpPr>
          <p:spPr>
            <a:xfrm>
              <a:off x="4202524" y="4229004"/>
              <a:ext cx="72008" cy="720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endParaRPr lang="el-GR" sz="1500">
                <a:solidFill>
                  <a:prstClr val="white"/>
                </a:solidFill>
                <a:latin typeface="Calibri" panose="020F0502020204030204"/>
              </a:endParaRPr>
            </a:p>
          </p:txBody>
        </p:sp>
        <p:sp>
          <p:nvSpPr>
            <p:cNvPr id="199" name="Oval 198"/>
            <p:cNvSpPr/>
            <p:nvPr/>
          </p:nvSpPr>
          <p:spPr>
            <a:xfrm>
              <a:off x="3821524" y="4229004"/>
              <a:ext cx="72008" cy="720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endParaRPr lang="el-GR" sz="1500">
                <a:solidFill>
                  <a:prstClr val="white"/>
                </a:solidFill>
                <a:latin typeface="Calibri" panose="020F0502020204030204"/>
              </a:endParaRPr>
            </a:p>
          </p:txBody>
        </p:sp>
        <p:sp>
          <p:nvSpPr>
            <p:cNvPr id="202" name="Oval 201"/>
            <p:cNvSpPr/>
            <p:nvPr/>
          </p:nvSpPr>
          <p:spPr>
            <a:xfrm>
              <a:off x="4529422" y="4235189"/>
              <a:ext cx="72008" cy="720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endParaRPr lang="el-GR" sz="15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203" name="TextBox 202"/>
                <p:cNvSpPr txBox="1"/>
                <p:nvPr/>
              </p:nvSpPr>
              <p:spPr>
                <a:xfrm>
                  <a:off x="1761761" y="4049688"/>
                  <a:ext cx="329321" cy="276998"/>
                </a:xfrm>
                <a:prstGeom prst="rect">
                  <a:avLst/>
                </a:prstGeom>
                <a:noFill/>
              </p:spPr>
              <p:txBody>
                <a:bodyPr wrap="none" lIns="0" tIns="0" rIns="0" bIns="0" rtlCol="0">
                  <a:spAutoFit/>
                </a:bodyPr>
                <a:lstStyle/>
                <a:p>
                  <a:pPr algn="ctr" defTabSz="761970"/>
                  <a14:m>
                    <m:oMathPara xmlns:m="http://schemas.openxmlformats.org/officeDocument/2006/math">
                      <m:oMathParaPr>
                        <m:jc m:val="centerGroup"/>
                      </m:oMathParaPr>
                      <m:oMath xmlns:m="http://schemas.openxmlformats.org/officeDocument/2006/math">
                        <m:sSub>
                          <m:sSubPr>
                            <m:ctrlPr>
                              <a:rPr lang="en-GB" sz="1500" i="1">
                                <a:solidFill>
                                  <a:prstClr val="white"/>
                                </a:solidFill>
                                <a:latin typeface="Cambria Math" panose="02040503050406030204" pitchFamily="18" charset="0"/>
                                <a:ea typeface="+mn-ea"/>
                              </a:rPr>
                            </m:ctrlPr>
                          </m:sSubPr>
                          <m:e>
                            <m:r>
                              <a:rPr lang="en-GB" sz="1500" i="1">
                                <a:solidFill>
                                  <a:prstClr val="white"/>
                                </a:solidFill>
                                <a:latin typeface="Cambria Math" panose="02040503050406030204" pitchFamily="18" charset="0"/>
                                <a:ea typeface="+mn-ea"/>
                              </a:rPr>
                              <m:t>𝑤</m:t>
                            </m:r>
                          </m:e>
                          <m:sub>
                            <m:r>
                              <a:rPr lang="en-GB" sz="1500" i="1">
                                <a:solidFill>
                                  <a:prstClr val="white"/>
                                </a:solidFill>
                                <a:latin typeface="Cambria Math" panose="02040503050406030204" pitchFamily="18" charset="0"/>
                                <a:ea typeface="+mn-ea"/>
                              </a:rPr>
                              <m:t>1</m:t>
                            </m:r>
                          </m:sub>
                        </m:sSub>
                      </m:oMath>
                    </m:oMathPara>
                  </a14:m>
                  <a:endParaRPr lang="el-GR" sz="1500" dirty="0">
                    <a:solidFill>
                      <a:prstClr val="white"/>
                    </a:solidFill>
                    <a:ea typeface="+mn-ea"/>
                  </a:endParaRPr>
                </a:p>
              </p:txBody>
            </p:sp>
          </mc:Choice>
          <mc:Fallback xmlns="">
            <p:sp>
              <p:nvSpPr>
                <p:cNvPr id="203" name="TextBox 202"/>
                <p:cNvSpPr txBox="1">
                  <a:spLocks noRot="1" noChangeAspect="1" noMove="1" noResize="1" noEditPoints="1" noAdjustHandles="1" noChangeArrowheads="1" noChangeShapeType="1" noTextEdit="1"/>
                </p:cNvSpPr>
                <p:nvPr/>
              </p:nvSpPr>
              <p:spPr>
                <a:xfrm>
                  <a:off x="1761761" y="4049688"/>
                  <a:ext cx="329321" cy="276998"/>
                </a:xfrm>
                <a:prstGeom prst="rect">
                  <a:avLst/>
                </a:prstGeom>
                <a:blipFill>
                  <a:blip r:embed="rId17"/>
                  <a:stretch>
                    <a:fillRect l="-17778" b="-1578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4" name="TextBox 203"/>
                <p:cNvSpPr txBox="1"/>
                <p:nvPr/>
              </p:nvSpPr>
              <p:spPr>
                <a:xfrm>
                  <a:off x="2132897" y="4056162"/>
                  <a:ext cx="334708" cy="276998"/>
                </a:xfrm>
                <a:prstGeom prst="rect">
                  <a:avLst/>
                </a:prstGeom>
                <a:noFill/>
              </p:spPr>
              <p:txBody>
                <a:bodyPr wrap="none" lIns="0" tIns="0" rIns="0" bIns="0" rtlCol="0">
                  <a:spAutoFit/>
                </a:bodyPr>
                <a:lstStyle/>
                <a:p>
                  <a:pPr algn="ctr" defTabSz="761970"/>
                  <a14:m>
                    <m:oMathPara xmlns:m="http://schemas.openxmlformats.org/officeDocument/2006/math">
                      <m:oMathParaPr>
                        <m:jc m:val="centerGroup"/>
                      </m:oMathParaPr>
                      <m:oMath xmlns:m="http://schemas.openxmlformats.org/officeDocument/2006/math">
                        <m:sSub>
                          <m:sSubPr>
                            <m:ctrlPr>
                              <a:rPr lang="en-GB" sz="1500" i="1">
                                <a:solidFill>
                                  <a:prstClr val="white"/>
                                </a:solidFill>
                                <a:latin typeface="Cambria Math" panose="02040503050406030204" pitchFamily="18" charset="0"/>
                                <a:ea typeface="+mn-ea"/>
                              </a:rPr>
                            </m:ctrlPr>
                          </m:sSubPr>
                          <m:e>
                            <m:r>
                              <a:rPr lang="en-GB" sz="1500" i="1">
                                <a:solidFill>
                                  <a:prstClr val="white"/>
                                </a:solidFill>
                                <a:latin typeface="Cambria Math" panose="02040503050406030204" pitchFamily="18" charset="0"/>
                                <a:ea typeface="+mn-ea"/>
                              </a:rPr>
                              <m:t>𝑤</m:t>
                            </m:r>
                          </m:e>
                          <m:sub>
                            <m:r>
                              <a:rPr lang="en-GB" sz="1500" i="1">
                                <a:solidFill>
                                  <a:prstClr val="white"/>
                                </a:solidFill>
                                <a:latin typeface="Cambria Math" panose="02040503050406030204" pitchFamily="18" charset="0"/>
                                <a:ea typeface="+mn-ea"/>
                              </a:rPr>
                              <m:t>2</m:t>
                            </m:r>
                          </m:sub>
                        </m:sSub>
                      </m:oMath>
                    </m:oMathPara>
                  </a14:m>
                  <a:endParaRPr lang="el-GR" sz="1500" dirty="0">
                    <a:solidFill>
                      <a:prstClr val="white"/>
                    </a:solidFill>
                    <a:ea typeface="+mn-ea"/>
                  </a:endParaRPr>
                </a:p>
              </p:txBody>
            </p:sp>
          </mc:Choice>
          <mc:Fallback xmlns="">
            <p:sp>
              <p:nvSpPr>
                <p:cNvPr id="204" name="TextBox 203"/>
                <p:cNvSpPr txBox="1">
                  <a:spLocks noRot="1" noChangeAspect="1" noMove="1" noResize="1" noEditPoints="1" noAdjustHandles="1" noChangeArrowheads="1" noChangeShapeType="1" noTextEdit="1"/>
                </p:cNvSpPr>
                <p:nvPr/>
              </p:nvSpPr>
              <p:spPr>
                <a:xfrm>
                  <a:off x="2132897" y="4056162"/>
                  <a:ext cx="334708" cy="276998"/>
                </a:xfrm>
                <a:prstGeom prst="rect">
                  <a:avLst/>
                </a:prstGeom>
                <a:blipFill>
                  <a:blip r:embed="rId18"/>
                  <a:stretch>
                    <a:fillRect l="-20000" b="-1578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5" name="TextBox 204"/>
                <p:cNvSpPr txBox="1"/>
                <p:nvPr/>
              </p:nvSpPr>
              <p:spPr>
                <a:xfrm>
                  <a:off x="2508780" y="4066248"/>
                  <a:ext cx="334708" cy="276998"/>
                </a:xfrm>
                <a:prstGeom prst="rect">
                  <a:avLst/>
                </a:prstGeom>
                <a:noFill/>
              </p:spPr>
              <p:txBody>
                <a:bodyPr wrap="none" lIns="0" tIns="0" rIns="0" bIns="0" rtlCol="0">
                  <a:spAutoFit/>
                </a:bodyPr>
                <a:lstStyle/>
                <a:p>
                  <a:pPr algn="ctr" defTabSz="761970"/>
                  <a14:m>
                    <m:oMathPara xmlns:m="http://schemas.openxmlformats.org/officeDocument/2006/math">
                      <m:oMathParaPr>
                        <m:jc m:val="centerGroup"/>
                      </m:oMathParaPr>
                      <m:oMath xmlns:m="http://schemas.openxmlformats.org/officeDocument/2006/math">
                        <m:sSub>
                          <m:sSubPr>
                            <m:ctrlPr>
                              <a:rPr lang="en-GB" sz="1500" i="1">
                                <a:solidFill>
                                  <a:prstClr val="white"/>
                                </a:solidFill>
                                <a:latin typeface="Cambria Math" panose="02040503050406030204" pitchFamily="18" charset="0"/>
                                <a:ea typeface="+mn-ea"/>
                              </a:rPr>
                            </m:ctrlPr>
                          </m:sSubPr>
                          <m:e>
                            <m:r>
                              <a:rPr lang="en-GB" sz="1500" i="1">
                                <a:solidFill>
                                  <a:prstClr val="white"/>
                                </a:solidFill>
                                <a:latin typeface="Cambria Math" panose="02040503050406030204" pitchFamily="18" charset="0"/>
                                <a:ea typeface="+mn-ea"/>
                              </a:rPr>
                              <m:t>𝑤</m:t>
                            </m:r>
                          </m:e>
                          <m:sub>
                            <m:r>
                              <a:rPr lang="en-GB" sz="1500" i="1">
                                <a:solidFill>
                                  <a:prstClr val="white"/>
                                </a:solidFill>
                                <a:latin typeface="Cambria Math" panose="02040503050406030204" pitchFamily="18" charset="0"/>
                                <a:ea typeface="+mn-ea"/>
                              </a:rPr>
                              <m:t>3</m:t>
                            </m:r>
                          </m:sub>
                        </m:sSub>
                      </m:oMath>
                    </m:oMathPara>
                  </a14:m>
                  <a:endParaRPr lang="el-GR" sz="1500" dirty="0">
                    <a:solidFill>
                      <a:prstClr val="white"/>
                    </a:solidFill>
                    <a:ea typeface="+mn-ea"/>
                  </a:endParaRPr>
                </a:p>
              </p:txBody>
            </p:sp>
          </mc:Choice>
          <mc:Fallback xmlns="">
            <p:sp>
              <p:nvSpPr>
                <p:cNvPr id="205" name="TextBox 204"/>
                <p:cNvSpPr txBox="1">
                  <a:spLocks noRot="1" noChangeAspect="1" noMove="1" noResize="1" noEditPoints="1" noAdjustHandles="1" noChangeArrowheads="1" noChangeShapeType="1" noTextEdit="1"/>
                </p:cNvSpPr>
                <p:nvPr/>
              </p:nvSpPr>
              <p:spPr>
                <a:xfrm>
                  <a:off x="2508780" y="4066248"/>
                  <a:ext cx="334708" cy="276998"/>
                </a:xfrm>
                <a:prstGeom prst="rect">
                  <a:avLst/>
                </a:prstGeom>
                <a:blipFill>
                  <a:blip r:embed="rId19"/>
                  <a:stretch>
                    <a:fillRect l="-17391" b="-1578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6" name="TextBox 205"/>
                <p:cNvSpPr txBox="1"/>
                <p:nvPr/>
              </p:nvSpPr>
              <p:spPr>
                <a:xfrm>
                  <a:off x="2898827" y="4076546"/>
                  <a:ext cx="327782" cy="276998"/>
                </a:xfrm>
                <a:prstGeom prst="rect">
                  <a:avLst/>
                </a:prstGeom>
                <a:noFill/>
              </p:spPr>
              <p:txBody>
                <a:bodyPr wrap="none" lIns="0" tIns="0" rIns="0" bIns="0" rtlCol="0">
                  <a:spAutoFit/>
                </a:bodyPr>
                <a:lstStyle/>
                <a:p>
                  <a:pPr algn="ctr" defTabSz="761970"/>
                  <a14:m>
                    <m:oMathPara xmlns:m="http://schemas.openxmlformats.org/officeDocument/2006/math">
                      <m:oMathParaPr>
                        <m:jc m:val="centerGroup"/>
                      </m:oMathParaPr>
                      <m:oMath xmlns:m="http://schemas.openxmlformats.org/officeDocument/2006/math">
                        <m:sSub>
                          <m:sSubPr>
                            <m:ctrlPr>
                              <a:rPr lang="en-GB" sz="1500" i="1">
                                <a:solidFill>
                                  <a:prstClr val="white"/>
                                </a:solidFill>
                                <a:latin typeface="Cambria Math" panose="02040503050406030204" pitchFamily="18" charset="0"/>
                                <a:ea typeface="+mn-ea"/>
                              </a:rPr>
                            </m:ctrlPr>
                          </m:sSubPr>
                          <m:e>
                            <m:r>
                              <a:rPr lang="en-GB" sz="1500" i="1">
                                <a:solidFill>
                                  <a:prstClr val="white"/>
                                </a:solidFill>
                                <a:latin typeface="Cambria Math" panose="02040503050406030204" pitchFamily="18" charset="0"/>
                                <a:ea typeface="+mn-ea"/>
                              </a:rPr>
                              <m:t>𝑤</m:t>
                            </m:r>
                          </m:e>
                          <m:sub>
                            <m:r>
                              <a:rPr lang="en-GB" sz="1500" i="1">
                                <a:solidFill>
                                  <a:prstClr val="white"/>
                                </a:solidFill>
                                <a:latin typeface="Cambria Math" panose="02040503050406030204" pitchFamily="18" charset="0"/>
                                <a:ea typeface="+mn-ea"/>
                              </a:rPr>
                              <m:t>4</m:t>
                            </m:r>
                          </m:sub>
                        </m:sSub>
                      </m:oMath>
                    </m:oMathPara>
                  </a14:m>
                  <a:endParaRPr lang="el-GR" sz="1500" dirty="0">
                    <a:solidFill>
                      <a:prstClr val="white"/>
                    </a:solidFill>
                    <a:ea typeface="+mn-ea"/>
                  </a:endParaRPr>
                </a:p>
              </p:txBody>
            </p:sp>
          </mc:Choice>
          <mc:Fallback xmlns="">
            <p:sp>
              <p:nvSpPr>
                <p:cNvPr id="206" name="TextBox 205"/>
                <p:cNvSpPr txBox="1">
                  <a:spLocks noRot="1" noChangeAspect="1" noMove="1" noResize="1" noEditPoints="1" noAdjustHandles="1" noChangeArrowheads="1" noChangeShapeType="1" noTextEdit="1"/>
                </p:cNvSpPr>
                <p:nvPr/>
              </p:nvSpPr>
              <p:spPr>
                <a:xfrm>
                  <a:off x="2898827" y="4076546"/>
                  <a:ext cx="327782" cy="276998"/>
                </a:xfrm>
                <a:prstGeom prst="rect">
                  <a:avLst/>
                </a:prstGeom>
                <a:blipFill>
                  <a:blip r:embed="rId20"/>
                  <a:stretch>
                    <a:fillRect l="-15556" b="-1578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7" name="TextBox 206"/>
                <p:cNvSpPr txBox="1"/>
                <p:nvPr/>
              </p:nvSpPr>
              <p:spPr>
                <a:xfrm>
                  <a:off x="3274686" y="4076545"/>
                  <a:ext cx="334708" cy="276998"/>
                </a:xfrm>
                <a:prstGeom prst="rect">
                  <a:avLst/>
                </a:prstGeom>
                <a:noFill/>
              </p:spPr>
              <p:txBody>
                <a:bodyPr wrap="none" lIns="0" tIns="0" rIns="0" bIns="0" rtlCol="0">
                  <a:spAutoFit/>
                </a:bodyPr>
                <a:lstStyle/>
                <a:p>
                  <a:pPr algn="ctr" defTabSz="761970"/>
                  <a14:m>
                    <m:oMathPara xmlns:m="http://schemas.openxmlformats.org/officeDocument/2006/math">
                      <m:oMathParaPr>
                        <m:jc m:val="centerGroup"/>
                      </m:oMathParaPr>
                      <m:oMath xmlns:m="http://schemas.openxmlformats.org/officeDocument/2006/math">
                        <m:sSub>
                          <m:sSubPr>
                            <m:ctrlPr>
                              <a:rPr lang="en-GB" sz="1500" i="1">
                                <a:solidFill>
                                  <a:prstClr val="white"/>
                                </a:solidFill>
                                <a:latin typeface="Cambria Math" panose="02040503050406030204" pitchFamily="18" charset="0"/>
                                <a:ea typeface="+mn-ea"/>
                              </a:rPr>
                            </m:ctrlPr>
                          </m:sSubPr>
                          <m:e>
                            <m:r>
                              <a:rPr lang="en-GB" sz="1500" i="1">
                                <a:solidFill>
                                  <a:prstClr val="white"/>
                                </a:solidFill>
                                <a:latin typeface="Cambria Math" panose="02040503050406030204" pitchFamily="18" charset="0"/>
                                <a:ea typeface="+mn-ea"/>
                              </a:rPr>
                              <m:t>𝑤</m:t>
                            </m:r>
                          </m:e>
                          <m:sub>
                            <m:r>
                              <a:rPr lang="en-GB" sz="1500" i="1">
                                <a:solidFill>
                                  <a:prstClr val="white"/>
                                </a:solidFill>
                                <a:latin typeface="Cambria Math" panose="02040503050406030204" pitchFamily="18" charset="0"/>
                                <a:ea typeface="+mn-ea"/>
                              </a:rPr>
                              <m:t>5</m:t>
                            </m:r>
                          </m:sub>
                        </m:sSub>
                      </m:oMath>
                    </m:oMathPara>
                  </a14:m>
                  <a:endParaRPr lang="el-GR" sz="1500" dirty="0">
                    <a:solidFill>
                      <a:prstClr val="white"/>
                    </a:solidFill>
                    <a:ea typeface="+mn-ea"/>
                  </a:endParaRPr>
                </a:p>
              </p:txBody>
            </p:sp>
          </mc:Choice>
          <mc:Fallback xmlns="">
            <p:sp>
              <p:nvSpPr>
                <p:cNvPr id="207" name="TextBox 206"/>
                <p:cNvSpPr txBox="1">
                  <a:spLocks noRot="1" noChangeAspect="1" noMove="1" noResize="1" noEditPoints="1" noAdjustHandles="1" noChangeArrowheads="1" noChangeShapeType="1" noTextEdit="1"/>
                </p:cNvSpPr>
                <p:nvPr/>
              </p:nvSpPr>
              <p:spPr>
                <a:xfrm>
                  <a:off x="3274686" y="4076545"/>
                  <a:ext cx="334708" cy="276998"/>
                </a:xfrm>
                <a:prstGeom prst="rect">
                  <a:avLst/>
                </a:prstGeom>
                <a:blipFill>
                  <a:blip r:embed="rId21"/>
                  <a:stretch>
                    <a:fillRect l="-20000" b="-1578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8" name="TextBox 207"/>
                <p:cNvSpPr txBox="1"/>
                <p:nvPr/>
              </p:nvSpPr>
              <p:spPr>
                <a:xfrm>
                  <a:off x="4809159" y="4076544"/>
                  <a:ext cx="342170" cy="276998"/>
                </a:xfrm>
                <a:prstGeom prst="rect">
                  <a:avLst/>
                </a:prstGeom>
                <a:noFill/>
              </p:spPr>
              <p:txBody>
                <a:bodyPr wrap="none" lIns="0" tIns="0" rIns="0" bIns="0" rtlCol="0">
                  <a:spAutoFit/>
                </a:bodyPr>
                <a:lstStyle/>
                <a:p>
                  <a:pPr algn="ctr" defTabSz="761970"/>
                  <a14:m>
                    <m:oMathPara xmlns:m="http://schemas.openxmlformats.org/officeDocument/2006/math">
                      <m:oMathParaPr>
                        <m:jc m:val="centerGroup"/>
                      </m:oMathParaPr>
                      <m:oMath xmlns:m="http://schemas.openxmlformats.org/officeDocument/2006/math">
                        <m:sSub>
                          <m:sSubPr>
                            <m:ctrlPr>
                              <a:rPr lang="en-GB" sz="1500" i="1">
                                <a:solidFill>
                                  <a:prstClr val="white"/>
                                </a:solidFill>
                                <a:latin typeface="Cambria Math" panose="02040503050406030204" pitchFamily="18" charset="0"/>
                                <a:ea typeface="+mn-ea"/>
                              </a:rPr>
                            </m:ctrlPr>
                          </m:sSubPr>
                          <m:e>
                            <m:r>
                              <a:rPr lang="en-GB" sz="1500" i="1">
                                <a:solidFill>
                                  <a:prstClr val="white"/>
                                </a:solidFill>
                                <a:latin typeface="Cambria Math" panose="02040503050406030204" pitchFamily="18" charset="0"/>
                                <a:ea typeface="+mn-ea"/>
                              </a:rPr>
                              <m:t>𝑤</m:t>
                            </m:r>
                          </m:e>
                          <m:sub>
                            <m:r>
                              <a:rPr lang="en-GB" sz="1500" i="1">
                                <a:solidFill>
                                  <a:prstClr val="white"/>
                                </a:solidFill>
                                <a:latin typeface="Cambria Math" panose="02040503050406030204" pitchFamily="18" charset="0"/>
                                <a:ea typeface="+mn-ea"/>
                              </a:rPr>
                              <m:t>𝑛</m:t>
                            </m:r>
                          </m:sub>
                        </m:sSub>
                      </m:oMath>
                    </m:oMathPara>
                  </a14:m>
                  <a:endParaRPr lang="el-GR" sz="1500" dirty="0">
                    <a:solidFill>
                      <a:prstClr val="white"/>
                    </a:solidFill>
                    <a:ea typeface="+mn-ea"/>
                  </a:endParaRPr>
                </a:p>
              </p:txBody>
            </p:sp>
          </mc:Choice>
          <mc:Fallback xmlns="">
            <p:sp>
              <p:nvSpPr>
                <p:cNvPr id="208" name="TextBox 207"/>
                <p:cNvSpPr txBox="1">
                  <a:spLocks noRot="1" noChangeAspect="1" noMove="1" noResize="1" noEditPoints="1" noAdjustHandles="1" noChangeArrowheads="1" noChangeShapeType="1" noTextEdit="1"/>
                </p:cNvSpPr>
                <p:nvPr/>
              </p:nvSpPr>
              <p:spPr>
                <a:xfrm>
                  <a:off x="4809159" y="4076544"/>
                  <a:ext cx="342170" cy="276998"/>
                </a:xfrm>
                <a:prstGeom prst="rect">
                  <a:avLst/>
                </a:prstGeom>
                <a:blipFill>
                  <a:blip r:embed="rId22"/>
                  <a:stretch>
                    <a:fillRect l="-17021" b="-10526"/>
                  </a:stretch>
                </a:blipFill>
              </p:spPr>
              <p:txBody>
                <a:bodyPr/>
                <a:lstStyle/>
                <a:p>
                  <a:r>
                    <a:rPr lang="en-GB">
                      <a:noFill/>
                    </a:rPr>
                    <a:t> </a:t>
                  </a:r>
                </a:p>
              </p:txBody>
            </p:sp>
          </mc:Fallback>
        </mc:AlternateContent>
        <p:sp>
          <p:nvSpPr>
            <p:cNvPr id="258" name="TextBox 257"/>
            <p:cNvSpPr txBox="1"/>
            <p:nvPr/>
          </p:nvSpPr>
          <p:spPr>
            <a:xfrm>
              <a:off x="1415545" y="2184462"/>
              <a:ext cx="261340" cy="387798"/>
            </a:xfrm>
            <a:prstGeom prst="rect">
              <a:avLst/>
            </a:prstGeom>
            <a:noFill/>
          </p:spPr>
          <p:txBody>
            <a:bodyPr wrap="square" rtlCol="0">
              <a:spAutoFit/>
            </a:bodyPr>
            <a:lstStyle/>
            <a:p>
              <a:pPr algn="ctr" defTabSz="761970"/>
              <a:r>
                <a:rPr lang="en-GB" sz="1500" dirty="0">
                  <a:solidFill>
                    <a:prstClr val="black"/>
                  </a:solidFill>
                  <a:ea typeface="+mn-ea"/>
                </a:rPr>
                <a:t>1</a:t>
              </a:r>
              <a:endParaRPr lang="el-GR" sz="1500" dirty="0">
                <a:solidFill>
                  <a:prstClr val="black"/>
                </a:solidFill>
                <a:ea typeface="+mn-ea"/>
              </a:endParaRPr>
            </a:p>
          </p:txBody>
        </p:sp>
        <p:sp>
          <p:nvSpPr>
            <p:cNvPr id="259" name="TextBox 258"/>
            <p:cNvSpPr txBox="1"/>
            <p:nvPr/>
          </p:nvSpPr>
          <p:spPr>
            <a:xfrm>
              <a:off x="1415873" y="2753601"/>
              <a:ext cx="263962" cy="387798"/>
            </a:xfrm>
            <a:prstGeom prst="rect">
              <a:avLst/>
            </a:prstGeom>
            <a:noFill/>
          </p:spPr>
          <p:txBody>
            <a:bodyPr wrap="square" rtlCol="0" anchor="ctr" anchorCtr="0">
              <a:spAutoFit/>
            </a:bodyPr>
            <a:lstStyle/>
            <a:p>
              <a:pPr algn="ctr" defTabSz="761970"/>
              <a:r>
                <a:rPr lang="en-GB" sz="1500" dirty="0">
                  <a:solidFill>
                    <a:prstClr val="black"/>
                  </a:solidFill>
                  <a:ea typeface="+mn-ea"/>
                </a:rPr>
                <a:t>2</a:t>
              </a:r>
              <a:endParaRPr lang="el-GR" sz="1500" dirty="0">
                <a:solidFill>
                  <a:prstClr val="black"/>
                </a:solidFill>
                <a:ea typeface="+mn-ea"/>
              </a:endParaRPr>
            </a:p>
          </p:txBody>
        </p:sp>
        <p:sp>
          <p:nvSpPr>
            <p:cNvPr id="260" name="TextBox 259"/>
            <p:cNvSpPr txBox="1"/>
            <p:nvPr/>
          </p:nvSpPr>
          <p:spPr>
            <a:xfrm>
              <a:off x="1415545" y="4027323"/>
              <a:ext cx="277496" cy="387798"/>
            </a:xfrm>
            <a:prstGeom prst="rect">
              <a:avLst/>
            </a:prstGeom>
            <a:noFill/>
          </p:spPr>
          <p:txBody>
            <a:bodyPr wrap="square" rtlCol="0">
              <a:spAutoFit/>
            </a:bodyPr>
            <a:lstStyle/>
            <a:p>
              <a:pPr algn="ctr" defTabSz="761970"/>
              <a:r>
                <a:rPr lang="en-GB" sz="1500" i="1" dirty="0">
                  <a:solidFill>
                    <a:prstClr val="black"/>
                  </a:solidFill>
                  <a:ea typeface="+mn-ea"/>
                </a:rPr>
                <a:t>P</a:t>
              </a:r>
              <a:endParaRPr lang="el-GR" sz="1500" i="1" dirty="0">
                <a:solidFill>
                  <a:prstClr val="black"/>
                </a:solidFill>
                <a:ea typeface="+mn-ea"/>
              </a:endParaRPr>
            </a:p>
          </p:txBody>
        </p:sp>
        <p:sp>
          <p:nvSpPr>
            <p:cNvPr id="269" name="Rounded Rectangle 268"/>
            <p:cNvSpPr/>
            <p:nvPr/>
          </p:nvSpPr>
          <p:spPr>
            <a:xfrm>
              <a:off x="1115616" y="1988840"/>
              <a:ext cx="4317000" cy="2592288"/>
            </a:xfrm>
            <a:prstGeom prst="roundRect">
              <a:avLst>
                <a:gd name="adj" fmla="val 6492"/>
              </a:avLst>
            </a:prstGeom>
            <a:noFill/>
          </p:spPr>
          <p:style>
            <a:lnRef idx="2">
              <a:schemeClr val="dk1"/>
            </a:lnRef>
            <a:fillRef idx="1">
              <a:schemeClr val="lt1"/>
            </a:fillRef>
            <a:effectRef idx="0">
              <a:schemeClr val="dk1"/>
            </a:effectRef>
            <a:fontRef idx="minor">
              <a:schemeClr val="dk1"/>
            </a:fontRef>
          </p:style>
          <p:txBody>
            <a:bodyPr rtlCol="0" anchor="ctr"/>
            <a:lstStyle/>
            <a:p>
              <a:pPr algn="ctr" defTabSz="761970"/>
              <a:endParaRPr lang="el-GR" sz="1500">
                <a:solidFill>
                  <a:prstClr val="black"/>
                </a:solidFill>
                <a:latin typeface="Calibri" panose="020F0502020204030204"/>
              </a:endParaRPr>
            </a:p>
          </p:txBody>
        </p:sp>
        <p:cxnSp>
          <p:nvCxnSpPr>
            <p:cNvPr id="276" name="Elbow Connector 275"/>
            <p:cNvCxnSpPr>
              <a:stCxn id="252" idx="1"/>
              <a:endCxn id="232" idx="1"/>
            </p:cNvCxnSpPr>
            <p:nvPr/>
          </p:nvCxnSpPr>
          <p:spPr>
            <a:xfrm rot="10800000">
              <a:off x="1375198" y="2970357"/>
              <a:ext cx="1086282" cy="1847650"/>
            </a:xfrm>
            <a:prstGeom prst="bentConnector3">
              <a:avLst>
                <a:gd name="adj1" fmla="val 137879"/>
              </a:avLst>
            </a:prstGeom>
            <a:ln>
              <a:tailEnd type="arrow"/>
            </a:ln>
          </p:spPr>
          <p:style>
            <a:lnRef idx="3">
              <a:schemeClr val="dk1"/>
            </a:lnRef>
            <a:fillRef idx="0">
              <a:schemeClr val="dk1"/>
            </a:fillRef>
            <a:effectRef idx="2">
              <a:schemeClr val="dk1"/>
            </a:effectRef>
            <a:fontRef idx="minor">
              <a:schemeClr val="tx1"/>
            </a:fontRef>
          </p:style>
        </p:cxnSp>
        <p:cxnSp>
          <p:nvCxnSpPr>
            <p:cNvPr id="298" name="Elbow Connector 297"/>
            <p:cNvCxnSpPr>
              <a:stCxn id="232" idx="3"/>
              <a:endCxn id="233" idx="2"/>
            </p:cNvCxnSpPr>
            <p:nvPr/>
          </p:nvCxnSpPr>
          <p:spPr>
            <a:xfrm flipV="1">
              <a:off x="5269677" y="1795619"/>
              <a:ext cx="648086" cy="1174738"/>
            </a:xfrm>
            <a:prstGeom prst="bentConnector3">
              <a:avLst>
                <a:gd name="adj1" fmla="val 50000"/>
              </a:avLst>
            </a:prstGeom>
            <a:ln>
              <a:tailEnd type="arrow"/>
            </a:ln>
          </p:spPr>
          <p:style>
            <a:lnRef idx="3">
              <a:schemeClr val="dk1"/>
            </a:lnRef>
            <a:fillRef idx="0">
              <a:schemeClr val="dk1"/>
            </a:fillRef>
            <a:effectRef idx="2">
              <a:schemeClr val="dk1"/>
            </a:effectRef>
            <a:fontRef idx="minor">
              <a:schemeClr val="tx1"/>
            </a:fontRef>
          </p:style>
        </p:cxnSp>
      </p:grpSp>
      <p:sp>
        <p:nvSpPr>
          <p:cNvPr id="115" name="Title 7"/>
          <p:cNvSpPr txBox="1">
            <a:spLocks/>
          </p:cNvSpPr>
          <p:nvPr/>
        </p:nvSpPr>
        <p:spPr bwMode="auto">
          <a:xfrm>
            <a:off x="3957" y="-22820"/>
            <a:ext cx="9144001" cy="1080000"/>
          </a:xfrm>
          <a:prstGeom prst="rect">
            <a:avLst/>
          </a:prstGeom>
          <a:blipFill>
            <a:blip r:embed="rId23"/>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000" cap="none" dirty="0">
                <a:latin typeface="Calibri  "/>
              </a:rPr>
              <a:t>Evolving ANNs</a:t>
            </a:r>
          </a:p>
          <a:p>
            <a:r>
              <a:rPr lang="en-GB" sz="2000" cap="none" dirty="0">
                <a:solidFill>
                  <a:srgbClr val="FFC000"/>
                </a:solidFill>
                <a:latin typeface="+mn-lt"/>
              </a:rPr>
              <a:t>Ms Pac-Man Example</a:t>
            </a:r>
          </a:p>
        </p:txBody>
      </p:sp>
    </p:spTree>
    <p:extLst>
      <p:ext uri="{BB962C8B-B14F-4D97-AF65-F5344CB8AC3E}">
        <p14:creationId xmlns:p14="http://schemas.microsoft.com/office/powerpoint/2010/main" val="250580441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323528" y="1489348"/>
            <a:ext cx="8568952" cy="2804343"/>
          </a:xfrm>
          <a:prstGeom prst="rect">
            <a:avLst/>
          </a:prstGeom>
          <a:blipFill>
            <a:blip r:embed="rId3" cstate="print"/>
            <a:stretch>
              <a:fillRect/>
            </a:stretch>
          </a:blipFill>
        </p:spPr>
        <p:txBody>
          <a:bodyPr wrap="square" lIns="0" tIns="0" rIns="0" bIns="0" rtlCol="0"/>
          <a:lstStyle/>
          <a:p>
            <a:pPr defTabSz="535747" fontAlgn="auto">
              <a:spcBef>
                <a:spcPts val="0"/>
              </a:spcBef>
              <a:spcAft>
                <a:spcPts val="0"/>
              </a:spcAft>
            </a:pPr>
            <a:endParaRPr sz="1055">
              <a:solidFill>
                <a:prstClr val="black"/>
              </a:solidFill>
              <a:latin typeface="Calibri"/>
              <a:ea typeface="+mn-ea"/>
            </a:endParaRPr>
          </a:p>
        </p:txBody>
      </p:sp>
      <p:sp>
        <p:nvSpPr>
          <p:cNvPr id="4" name="object 4"/>
          <p:cNvSpPr txBox="1"/>
          <p:nvPr/>
        </p:nvSpPr>
        <p:spPr>
          <a:xfrm>
            <a:off x="1312664" y="5231309"/>
            <a:ext cx="6517928" cy="232960"/>
          </a:xfrm>
          <a:prstGeom prst="rect">
            <a:avLst/>
          </a:prstGeom>
        </p:spPr>
        <p:txBody>
          <a:bodyPr vert="horz" wrap="square" lIns="0" tIns="7441" rIns="0" bIns="0" rtlCol="0">
            <a:spAutoFit/>
          </a:bodyPr>
          <a:lstStyle/>
          <a:p>
            <a:pPr marL="7441" defTabSz="535747" fontAlgn="auto">
              <a:spcBef>
                <a:spcPts val="59"/>
              </a:spcBef>
              <a:spcAft>
                <a:spcPts val="0"/>
              </a:spcAft>
            </a:pPr>
            <a:r>
              <a:rPr sz="1465" spc="-3" dirty="0">
                <a:solidFill>
                  <a:prstClr val="black"/>
                </a:solidFill>
                <a:latin typeface="Arial"/>
                <a:ea typeface="+mn-ea"/>
                <a:cs typeface="Arial"/>
              </a:rPr>
              <a:t>Sebastian </a:t>
            </a:r>
            <a:r>
              <a:rPr sz="1465" spc="-21" dirty="0">
                <a:solidFill>
                  <a:prstClr val="black"/>
                </a:solidFill>
                <a:latin typeface="Arial"/>
                <a:ea typeface="+mn-ea"/>
                <a:cs typeface="Arial"/>
              </a:rPr>
              <a:t>Risi </a:t>
            </a:r>
            <a:r>
              <a:rPr sz="1465" spc="26" dirty="0">
                <a:solidFill>
                  <a:prstClr val="black"/>
                </a:solidFill>
                <a:latin typeface="Arial"/>
                <a:ea typeface="+mn-ea"/>
                <a:cs typeface="Arial"/>
              </a:rPr>
              <a:t>and </a:t>
            </a:r>
            <a:r>
              <a:rPr sz="1465" spc="-3" dirty="0">
                <a:solidFill>
                  <a:prstClr val="black"/>
                </a:solidFill>
                <a:latin typeface="Arial"/>
                <a:ea typeface="+mn-ea"/>
                <a:cs typeface="Arial"/>
              </a:rPr>
              <a:t>Julian </a:t>
            </a:r>
            <a:r>
              <a:rPr sz="1465" spc="-23" dirty="0">
                <a:solidFill>
                  <a:prstClr val="black"/>
                </a:solidFill>
                <a:latin typeface="Arial"/>
                <a:ea typeface="+mn-ea"/>
                <a:cs typeface="Arial"/>
              </a:rPr>
              <a:t>Togelius </a:t>
            </a:r>
            <a:r>
              <a:rPr sz="1465" spc="-3" dirty="0">
                <a:solidFill>
                  <a:prstClr val="black"/>
                </a:solidFill>
                <a:latin typeface="Arial"/>
                <a:ea typeface="+mn-ea"/>
                <a:cs typeface="Arial"/>
              </a:rPr>
              <a:t>(2016): </a:t>
            </a:r>
            <a:r>
              <a:rPr sz="1465" b="1" spc="-3" dirty="0">
                <a:solidFill>
                  <a:prstClr val="black"/>
                </a:solidFill>
                <a:latin typeface="Arial"/>
                <a:ea typeface="+mn-ea"/>
                <a:cs typeface="Arial"/>
              </a:rPr>
              <a:t>Neuroevolution in games</a:t>
            </a:r>
            <a:r>
              <a:rPr sz="1465" spc="-3" dirty="0">
                <a:solidFill>
                  <a:prstClr val="black"/>
                </a:solidFill>
                <a:latin typeface="Arial"/>
                <a:ea typeface="+mn-ea"/>
                <a:cs typeface="Arial"/>
              </a:rPr>
              <a:t>.</a:t>
            </a:r>
            <a:r>
              <a:rPr sz="1465" spc="91" dirty="0">
                <a:solidFill>
                  <a:prstClr val="black"/>
                </a:solidFill>
                <a:latin typeface="Arial"/>
                <a:ea typeface="+mn-ea"/>
                <a:cs typeface="Arial"/>
              </a:rPr>
              <a:t> </a:t>
            </a:r>
            <a:r>
              <a:rPr sz="1465" spc="-12" dirty="0">
                <a:solidFill>
                  <a:prstClr val="black"/>
                </a:solidFill>
                <a:latin typeface="Arial"/>
                <a:ea typeface="+mn-ea"/>
                <a:cs typeface="Arial"/>
              </a:rPr>
              <a:t>TCIAIG.</a:t>
            </a:r>
            <a:endParaRPr sz="1465">
              <a:solidFill>
                <a:prstClr val="black"/>
              </a:solidFill>
              <a:latin typeface="Arial"/>
              <a:ea typeface="+mn-ea"/>
              <a:cs typeface="Arial"/>
            </a:endParaRPr>
          </a:p>
        </p:txBody>
      </p:sp>
      <p:sp>
        <p:nvSpPr>
          <p:cNvPr id="5" name="Title 7"/>
          <p:cNvSpPr txBox="1">
            <a:spLocks/>
          </p:cNvSpPr>
          <p:nvPr/>
        </p:nvSpPr>
        <p:spPr bwMode="auto">
          <a:xfrm>
            <a:off x="3957" y="-42991"/>
            <a:ext cx="9144001" cy="1080000"/>
          </a:xfrm>
          <a:prstGeom prst="rect">
            <a:avLst/>
          </a:prstGeom>
          <a:blipFill>
            <a:blip r:embed="rId4"/>
            <a:stretch>
              <a:fillRect/>
            </a:stretch>
          </a:blipFill>
          <a:ln w="9525">
            <a:noFill/>
            <a:miter lim="800000"/>
            <a:headEnd/>
            <a:tailEnd/>
          </a:ln>
        </p:spPr>
        <p:txBody>
          <a:bodyPr vert="horz" wrap="square" lIns="216000" tIns="0" rIns="91440" bIns="72000" numCol="1" anchor="ctr" anchorCtr="0" compatLnSpc="1">
            <a:prstTxWarp prst="textNoShape">
              <a:avLst/>
            </a:prstTxWarp>
          </a:bodyPr>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3400" cap="none" dirty="0" err="1"/>
              <a:t>Neuroevolution</a:t>
            </a:r>
            <a:r>
              <a:rPr lang="en-GB" sz="3400" cap="none" dirty="0"/>
              <a:t> has been used broadly…</a:t>
            </a:r>
            <a:endParaRPr lang="en-GB" sz="3400" b="1" cap="none" dirty="0">
              <a:solidFill>
                <a:srgbClr val="FFC000"/>
              </a:solidFill>
            </a:endParaRPr>
          </a:p>
        </p:txBody>
      </p:sp>
    </p:spTree>
    <p:extLst>
      <p:ext uri="{BB962C8B-B14F-4D97-AF65-F5344CB8AC3E}">
        <p14:creationId xmlns:p14="http://schemas.microsoft.com/office/powerpoint/2010/main" val="2182214935"/>
      </p:ext>
    </p:extLst>
  </p:cSld>
  <p:clrMapOvr>
    <a:masterClrMapping/>
  </p:clrMapOvr>
</p:sld>
</file>

<file path=ppt/theme/theme1.xml><?xml version="1.0" encoding="utf-8"?>
<a:theme xmlns:a="http://schemas.openxmlformats.org/drawingml/2006/main" name="Præsentation8">
  <a:themeElements>
    <a:clrScheme name="IT-Universitetet">
      <a:dk1>
        <a:sysClr val="windowText" lastClr="000000"/>
      </a:dk1>
      <a:lt1>
        <a:sysClr val="window" lastClr="FFFFFF"/>
      </a:lt1>
      <a:dk2>
        <a:srgbClr val="7B408A"/>
      </a:dk2>
      <a:lt2>
        <a:srgbClr val="C3C4BA"/>
      </a:lt2>
      <a:accent1>
        <a:srgbClr val="AFCBDA"/>
      </a:accent1>
      <a:accent2>
        <a:srgbClr val="F1CA00"/>
      </a:accent2>
      <a:accent3>
        <a:srgbClr val="9E052D"/>
      </a:accent3>
      <a:accent4>
        <a:srgbClr val="008287"/>
      </a:accent4>
      <a:accent5>
        <a:srgbClr val="635D9E"/>
      </a:accent5>
      <a:accent6>
        <a:srgbClr val="778A95"/>
      </a:accent6>
      <a:hlink>
        <a:srgbClr val="73736A"/>
      </a:hlink>
      <a:folHlink>
        <a:srgbClr val="C1007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Præsentation8">
  <a:themeElements>
    <a:clrScheme name="IT-Universitetet">
      <a:dk1>
        <a:sysClr val="windowText" lastClr="000000"/>
      </a:dk1>
      <a:lt1>
        <a:sysClr val="window" lastClr="FFFFFF"/>
      </a:lt1>
      <a:dk2>
        <a:srgbClr val="7B408A"/>
      </a:dk2>
      <a:lt2>
        <a:srgbClr val="C3C4BA"/>
      </a:lt2>
      <a:accent1>
        <a:srgbClr val="AFCBDA"/>
      </a:accent1>
      <a:accent2>
        <a:srgbClr val="F1CA00"/>
      </a:accent2>
      <a:accent3>
        <a:srgbClr val="9E052D"/>
      </a:accent3>
      <a:accent4>
        <a:srgbClr val="008287"/>
      </a:accent4>
      <a:accent5>
        <a:srgbClr val="635D9E"/>
      </a:accent5>
      <a:accent6>
        <a:srgbClr val="778A95"/>
      </a:accent6>
      <a:hlink>
        <a:srgbClr val="73736A"/>
      </a:hlink>
      <a:folHlink>
        <a:srgbClr val="C1007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Kontor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Kontor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8202</Words>
  <Application>Microsoft Office PowerPoint</Application>
  <PresentationFormat>On-screen Show (16:10)</PresentationFormat>
  <Paragraphs>1198</Paragraphs>
  <Slides>127</Slides>
  <Notes>119</Notes>
  <HiddenSlides>0</HiddenSlides>
  <MMClips>0</MMClips>
  <ScaleCrop>false</ScaleCrop>
  <HeadingPairs>
    <vt:vector size="6" baseType="variant">
      <vt:variant>
        <vt:lpstr>Fonts Used</vt:lpstr>
      </vt:variant>
      <vt:variant>
        <vt:i4>15</vt:i4>
      </vt:variant>
      <vt:variant>
        <vt:lpstr>Theme</vt:lpstr>
      </vt:variant>
      <vt:variant>
        <vt:i4>7</vt:i4>
      </vt:variant>
      <vt:variant>
        <vt:lpstr>Slide Titles</vt:lpstr>
      </vt:variant>
      <vt:variant>
        <vt:i4>127</vt:i4>
      </vt:variant>
    </vt:vector>
  </HeadingPairs>
  <TitlesOfParts>
    <vt:vector size="149" baseType="lpstr">
      <vt:lpstr>ＭＳ Ｐゴシック</vt:lpstr>
      <vt:lpstr>Arial</vt:lpstr>
      <vt:lpstr>Calibri</vt:lpstr>
      <vt:lpstr>Calibri  </vt:lpstr>
      <vt:lpstr>Calibri Light</vt:lpstr>
      <vt:lpstr>Cambria Math</vt:lpstr>
      <vt:lpstr>Century</vt:lpstr>
      <vt:lpstr>Lucida Sans</vt:lpstr>
      <vt:lpstr>NimbusRomNo9L-Medi</vt:lpstr>
      <vt:lpstr>NimbusRomNo9L-MediItal</vt:lpstr>
      <vt:lpstr>NimbusRomNo9L-Regu</vt:lpstr>
      <vt:lpstr>NimbusRomNo9L-ReguItal</vt:lpstr>
      <vt:lpstr>Symbol</vt:lpstr>
      <vt:lpstr>Times New Roman</vt:lpstr>
      <vt:lpstr>Wingdings</vt:lpstr>
      <vt:lpstr>Præsentation8</vt:lpstr>
      <vt:lpstr>1_Præsentation8</vt:lpstr>
      <vt:lpstr>Office Theme</vt:lpstr>
      <vt:lpstr>1_Office Theme</vt:lpstr>
      <vt:lpstr>2_Office Theme</vt:lpstr>
      <vt:lpstr>3_Office Theme</vt:lpstr>
      <vt:lpstr>4_Office Theme</vt:lpstr>
      <vt:lpstr> Artificial Intelligence and Games  Play</vt:lpstr>
      <vt:lpstr>PowerPoint Presentation</vt:lpstr>
      <vt:lpstr> Reminder: Artificial Intelligence and Games</vt:lpstr>
      <vt:lpstr> What do humans do with games?</vt:lpstr>
      <vt:lpstr>PowerPoint Presentation</vt:lpstr>
      <vt:lpstr>PowerPoint Presentation</vt:lpstr>
      <vt:lpstr> Chapter 4: Playing Games</vt:lpstr>
      <vt:lpstr> Why use AI to Play Games?</vt:lpstr>
      <vt:lpstr>PowerPoint Presentation</vt:lpstr>
      <vt:lpstr>PowerPoint Presentation</vt:lpstr>
      <vt:lpstr>PowerPoint Presentation</vt:lpstr>
      <vt:lpstr>PowerPoint Presentation</vt:lpstr>
      <vt:lpstr>PowerPoint Presentation</vt:lpstr>
      <vt:lpstr> A Taxonomy of Play</vt:lpstr>
      <vt:lpstr>PowerPoint Presentation</vt:lpstr>
      <vt:lpstr> Game Characteristics</vt:lpstr>
      <vt:lpstr>PowerPoint Presentation</vt:lpstr>
      <vt:lpstr>PowerPoint Presentation</vt:lpstr>
      <vt:lpstr>PowerPoint Presentation</vt:lpstr>
      <vt:lpstr> Stochasticity</vt:lpstr>
      <vt:lpstr> Observability</vt:lpstr>
      <vt:lpstr>Action Space and Branching Factor</vt:lpstr>
      <vt:lpstr> Time Granularity</vt:lpstr>
      <vt:lpstr>PowerPoint Presentation</vt:lpstr>
      <vt:lpstr> Characteristics of Games: Some Examples</vt:lpstr>
      <vt:lpstr> Characteristics of Games: Some Examples</vt:lpstr>
      <vt:lpstr> Characteristics of Games: Some Examples</vt:lpstr>
      <vt:lpstr> Game AI Deployment</vt:lpstr>
      <vt:lpstr> Characteristics of AI Algorithm Design</vt:lpstr>
      <vt:lpstr>Input Representation</vt:lpstr>
      <vt:lpstr> Forward Model</vt:lpstr>
      <vt:lpstr> What if…</vt:lpstr>
      <vt:lpstr> Life without a forward model…</vt:lpstr>
      <vt:lpstr> AI Controller</vt:lpstr>
      <vt:lpstr> Number of Games</vt:lpstr>
      <vt:lpstr> Problem: Overfitting!</vt:lpstr>
      <vt:lpstr> Solution: General Game-playing</vt:lpstr>
      <vt:lpstr> Chapter 5: Methods for Playing Games</vt:lpstr>
      <vt:lpstr> How Can AI Play Games?</vt:lpstr>
      <vt:lpstr>PowerPoint Presentation</vt:lpstr>
      <vt:lpstr>PowerPoint Presentation</vt:lpstr>
      <vt:lpstr> How Would you Play Super Mario Bros?</vt:lpstr>
      <vt:lpstr>How Can AI Play Games: An Overview</vt:lpstr>
      <vt:lpstr>Life with a model…</vt:lpstr>
      <vt:lpstr>How Can AI Play Games</vt:lpstr>
      <vt:lpstr>A Different Viewpoint</vt:lpstr>
      <vt:lpstr>Classic Tree Search</vt:lpstr>
      <vt:lpstr>Informed Search (A*)</vt:lpstr>
      <vt:lpstr>A* in Mario: Current Position</vt:lpstr>
      <vt:lpstr>A* in Mario: Child Nodes</vt:lpstr>
      <vt:lpstr>A* in Mario: Best First</vt:lpstr>
      <vt:lpstr>A* in Mario: Evaluate Node</vt:lpstr>
      <vt:lpstr>A* in Mario: Backtrack</vt:lpstr>
      <vt:lpstr>A* in Mario: Next State</vt:lpstr>
      <vt:lpstr>PowerPoint Presentation</vt:lpstr>
      <vt:lpstr>A* in Mario: Best first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Dias nummer 1</dc:title>
  <dc:creator>Georgios N. Yannakakis;Julian Togelius</dc:creator>
  <cp:lastModifiedBy>Georgios N. Yannakakis</cp:lastModifiedBy>
  <cp:revision>500</cp:revision>
  <dcterms:created xsi:type="dcterms:W3CDTF">2009-02-03T08:46:52Z</dcterms:created>
  <dcterms:modified xsi:type="dcterms:W3CDTF">2025-08-09T12:54:05Z</dcterms:modified>
</cp:coreProperties>
</file>